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ABC228-8FC7-8D4C-62E1-E1948F8B3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97E02B-FC30-F53C-5AE2-AA9F112C0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B2A3F8-CC6B-3535-B07B-EB70D2A54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E9D78B-1CCB-994E-ACA7-E11AF3250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E076DB-6E71-E3AF-BFFA-4836949E9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044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38565-DAF9-CDC0-7DA3-50DBACFC4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8671F5-1903-9767-FA87-E9256EA25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5E986D-7AE2-B55F-6362-DFAB2CF2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EF0E53-3157-C3D4-8C85-223109B15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627CB8-8540-CBED-1979-174E58151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083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693C42-A285-9A7C-E92A-1F1F378A7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21F2CB-261D-7D83-4EB1-B4337B922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730B5B-81D5-DD11-F986-E656485D4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AF2A99-7CA2-528D-B914-E1EF7E25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04F5E3-1E6E-67CA-A5A4-6840484D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377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BF480-354B-13B0-7884-193A44F4C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D07837-F3B9-F85A-7404-2EE1C2CE2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2A1F04-BDDC-B180-425B-F6BB2AAF7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B4F86A-D450-FDE8-DD11-3E0DFA57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4251DF-B807-800C-2CB4-6D92490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004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CCCE7-BB56-EC3D-FC62-2A3646254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9DC647-9252-2498-16C4-B6ACF137D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59845A-8148-657E-CF24-77403CBAA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F2A594-234B-817B-E331-4021AFB9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7628F4-F4A6-7C47-F414-8071A049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607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64392-ED15-2555-1A88-1F044C93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FE116F-D1C5-2D81-6731-DD6FDD66D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805738-0E2B-77B5-4A80-A6E186066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DEC6D1-B554-FD16-FEA3-9C254A047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2EAFFF-465B-0043-B030-C2AD2F5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776005-EBD0-9377-D711-F5140CA1D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633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9DA41E-D25E-F00B-A025-6411A6594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CDA8A9-7721-D032-CF83-E9DA9FF95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A92FA2-7A60-5A22-DC3D-1DA9A0C81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C451CC-1C87-F105-FD41-2892B5B13A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5BB6ED-6F2F-2351-F718-789EB37B9B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5369DF-9588-914D-6A0E-DF1F620BE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AC87BB-E3E3-CAE8-2D4F-F14F31C9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4B968BC-367C-0B8C-8DCB-6E4DE1EE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695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EBE48-6760-8731-B4DC-AAA27A184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A319AD-4E30-8E76-2F03-4C828A77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EBF26D4-8A70-D403-A5BB-8D85F697B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73988EF-AAF4-7E9F-FC3C-9A02D63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898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BDD6AD4-D055-35E2-B5CA-187B89CC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E3D42D-8AA6-92F3-6FAC-760971FFD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64FA33-57B1-794C-EDD4-4C1059BC5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69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620F5-6987-3DC5-821E-33A28F257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98D93C-4CB6-3903-CE20-2A4FF276C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7EA53B-5C67-CE5B-801D-5A4F5CC89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EFA25D-B798-E567-8FCD-AD328C74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F3A927-FD4B-4121-6628-902B4B0F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D8F066-C3F8-B080-795E-2D30AE09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701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72C1C-AB99-B83B-AA48-F0E4934DA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2C31829-EFC3-A4FA-46FC-D9D7C41FE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379101-CF26-BADC-7A8B-81F7697B5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4048F3-7055-0F5B-ABC4-DB288ADC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F70EC2-3133-7855-1646-D488A94A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504A2C-4132-FDD8-B556-E59BA045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39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9785EB0-0F1D-3476-3FAB-DFF678837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0A106A-BA8C-3386-2598-37E31706C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3E131D-B7B6-F647-D819-5B3A5E63F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BCD85-7D5A-4E19-B61F-7FCD23A8D8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FED6B5-6B3F-A43C-E164-366960945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87771A-CA8C-092D-7960-9AA312AB1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9DF19-6EFE-4BBB-A305-2A8EB8A87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820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H8gDvufyik?feature=oembed" TargetMode="Externa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909A6E8-B627-31A4-C722-08735614E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3ABE8C4-FD76-5A81-6459-2E299DFC5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894" y="1474514"/>
            <a:ext cx="7716291" cy="1392540"/>
          </a:xfrm>
        </p:spPr>
        <p:txBody>
          <a:bodyPr>
            <a:normAutofit fontScale="90000"/>
          </a:bodyPr>
          <a:lstStyle/>
          <a:p>
            <a:r>
              <a:rPr lang="es-MX" dirty="0"/>
              <a:t>Mi materia favorita </a:t>
            </a:r>
            <a:br>
              <a:rPr lang="es-MX" dirty="0"/>
            </a:br>
            <a:r>
              <a:rPr lang="es-MX" dirty="0"/>
              <a:t>me gusta educación física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9FDA4D-2132-CC72-B7D8-C660D35CE8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971" y="4054101"/>
            <a:ext cx="3099371" cy="415158"/>
          </a:xfrm>
        </p:spPr>
        <p:txBody>
          <a:bodyPr>
            <a:normAutofit lnSpcReduction="10000"/>
          </a:bodyPr>
          <a:lstStyle/>
          <a:p>
            <a:r>
              <a:rPr lang="es-MX" dirty="0"/>
              <a:t>Pedro Medina Villegas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E26561-1CB0-B274-0B58-2CE67B82E4C8}"/>
              </a:ext>
            </a:extLst>
          </p:cNvPr>
          <p:cNvSpPr txBox="1"/>
          <p:nvPr/>
        </p:nvSpPr>
        <p:spPr>
          <a:xfrm>
            <a:off x="8712485" y="1376737"/>
            <a:ext cx="249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Maestra: Yuritsa campas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A6608E74-436C-DE3D-3195-AA2DA59F639C}"/>
              </a:ext>
            </a:extLst>
          </p:cNvPr>
          <p:cNvGrpSpPr/>
          <p:nvPr/>
        </p:nvGrpSpPr>
        <p:grpSpPr>
          <a:xfrm rot="5400000">
            <a:off x="5264686" y="5013259"/>
            <a:ext cx="1253447" cy="1253447"/>
            <a:chOff x="8620018" y="2285999"/>
            <a:chExt cx="1253447" cy="1253447"/>
          </a:xfrm>
        </p:grpSpPr>
        <p:sp>
          <p:nvSpPr>
            <p:cNvPr id="7" name="Flecha: a la izquierda y derecha 6">
              <a:extLst>
                <a:ext uri="{FF2B5EF4-FFF2-40B4-BE49-F238E27FC236}">
                  <a16:creationId xmlns:a16="http://schemas.microsoft.com/office/drawing/2014/main" id="{2E636FA6-0D12-56AF-A640-668109B52317}"/>
                </a:ext>
              </a:extLst>
            </p:cNvPr>
            <p:cNvSpPr/>
            <p:nvPr/>
          </p:nvSpPr>
          <p:spPr>
            <a:xfrm>
              <a:off x="8620018" y="2578813"/>
              <a:ext cx="1253447" cy="667821"/>
            </a:xfrm>
            <a:prstGeom prst="left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" name="Flecha: a la izquierda y derecha 7">
              <a:extLst>
                <a:ext uri="{FF2B5EF4-FFF2-40B4-BE49-F238E27FC236}">
                  <a16:creationId xmlns:a16="http://schemas.microsoft.com/office/drawing/2014/main" id="{87558296-3F47-A37D-0F74-0FEB46022267}"/>
                </a:ext>
              </a:extLst>
            </p:cNvPr>
            <p:cNvSpPr/>
            <p:nvPr/>
          </p:nvSpPr>
          <p:spPr>
            <a:xfrm rot="5400000">
              <a:off x="8620017" y="2578812"/>
              <a:ext cx="1253447" cy="667821"/>
            </a:xfrm>
            <a:prstGeom prst="left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DE6EEEEF-B812-3A3D-14B1-4B8AD463A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1813" y="2170784"/>
            <a:ext cx="1740929" cy="174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73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C5F28C2-64B0-211F-FB9D-12BC89710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"/>
            <a:ext cx="12219214" cy="684276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D05D781-1370-2ADA-D8A3-C3611E6B9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Me gusta porque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A9E371-FA64-E9EF-3E0D-3EDA996CA0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Nos dan bastante tiempo libre que lo podemos utilizar para jugar o no hacer nada y salir de la rutina de estar sentados y cansarnos la mano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8426B37-CC2D-690E-6AE1-FCBD61110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16" y="334963"/>
            <a:ext cx="2984869" cy="309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6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0521201-6B3C-1A9D-9089-04FF31883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897"/>
            <a:ext cx="12192001" cy="686366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1B2B2B5-2EFE-00C3-8EB4-F2C2F7ED09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Las actividades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FB81A-1728-1BFC-7C98-F5A975464D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Pues entre las actividades son deportes de diferentes tipos lo ultimo que  jugamos fue vóley y  creo que ganamos o perdimos no se la verdad </a:t>
            </a:r>
          </a:p>
        </p:txBody>
      </p:sp>
    </p:spTree>
    <p:extLst>
      <p:ext uri="{BB962C8B-B14F-4D97-AF65-F5344CB8AC3E}">
        <p14:creationId xmlns:p14="http://schemas.microsoft.com/office/powerpoint/2010/main" val="275143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4AC52C-99C2-1CA7-8D0C-925DE3F35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662" y="558264"/>
            <a:ext cx="10515600" cy="1325563"/>
          </a:xfrm>
        </p:spPr>
        <p:txBody>
          <a:bodyPr/>
          <a:lstStyle/>
          <a:p>
            <a:r>
              <a:rPr lang="es-MX" dirty="0"/>
              <a:t>Gracias por su atención 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9A82764-5BD5-8C78-9980-62F897681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48592" y="2027643"/>
            <a:ext cx="4351338" cy="435133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96073EC-0FAB-C691-5A0F-E46EC0F4B7A0}"/>
              </a:ext>
            </a:extLst>
          </p:cNvPr>
          <p:cNvSpPr txBox="1"/>
          <p:nvPr/>
        </p:nvSpPr>
        <p:spPr>
          <a:xfrm>
            <a:off x="1541722" y="2169042"/>
            <a:ext cx="1786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/>
              <a:t>Preguntas al pez</a:t>
            </a:r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71A70473-1F50-8DD6-218F-A389A140075C}"/>
              </a:ext>
            </a:extLst>
          </p:cNvPr>
          <p:cNvSpPr/>
          <p:nvPr/>
        </p:nvSpPr>
        <p:spPr>
          <a:xfrm rot="17780149">
            <a:off x="3995032" y="1780195"/>
            <a:ext cx="1339702" cy="25305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9C88B3B-189A-60FD-F30A-A287C13993A0}"/>
              </a:ext>
            </a:extLst>
          </p:cNvPr>
          <p:cNvSpPr txBox="1"/>
          <p:nvPr/>
        </p:nvSpPr>
        <p:spPr>
          <a:xfrm>
            <a:off x="7791893" y="1103105"/>
            <a:ext cx="22647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[Serán respondidas por mi por mi porque si y ya]</a:t>
            </a:r>
          </a:p>
        </p:txBody>
      </p:sp>
      <p:pic>
        <p:nvPicPr>
          <p:cNvPr id="3" name="Elementos multimedia en línea 2" title="Green Screen Dancing Crocodile Meme">
            <a:hlinkClick r:id="" action="ppaction://media"/>
            <a:extLst>
              <a:ext uri="{FF2B5EF4-FFF2-40B4-BE49-F238E27FC236}">
                <a16:creationId xmlns:a16="http://schemas.microsoft.com/office/drawing/2014/main" id="{C288E31B-E097-A658-2139-1A0DD6C21D1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16000" y="3975914"/>
            <a:ext cx="3319694" cy="232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91</Words>
  <Application>Microsoft Office PowerPoint</Application>
  <PresentationFormat>Panorámica</PresentationFormat>
  <Paragraphs>10</Paragraphs>
  <Slides>4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Mi materia favorita  me gusta educación física  </vt:lpstr>
      <vt:lpstr>Me gusta porque </vt:lpstr>
      <vt:lpstr>Las actividades </vt:lpstr>
      <vt:lpstr>Gracias por su atención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4</cp:revision>
  <dcterms:created xsi:type="dcterms:W3CDTF">2026-02-24T12:51:15Z</dcterms:created>
  <dcterms:modified xsi:type="dcterms:W3CDTF">2026-03-03T05:21:45Z</dcterms:modified>
</cp:coreProperties>
</file>