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918F91-5A9B-CB6C-6BC5-3CBBA78933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DFA150-55AC-B2ED-BF3F-1BD4E6776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F87840-C7D9-0C6E-BA5B-A6F4DD33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17547-A613-4416-75F9-F4447A26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06A35D-CA70-044E-B855-5CB13F6B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529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4D82F3-381F-6255-89A3-AD75EF89D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4AAEE2-2E82-0E45-CECA-9C10D8071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DDB646-C678-3A2D-6E10-D090CD87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B2D863-3C08-FA9A-3005-0C654569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3A7BE6-5257-AE28-6A18-5A1EDB2CE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05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DB8E8C-E501-7D76-B35D-CF362E4C9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0E0B66-8491-3993-A1E4-A3279D768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BEAFD4-8C9B-C193-F929-C99556D6B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C64179-FD59-D78A-F6A5-8E0FA5A0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B6F65-834B-FA33-B946-99CEB5051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822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CF1BC-FE3A-3C55-A634-C600DCC97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75BF6E-EF2C-5D4B-0698-BA6205B71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FB66EF-4F57-AA08-4328-59C8178A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A58F80-2373-A041-AE53-BB2BF4615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5BD8C5-821F-D301-239C-8C970E3C4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88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C734A-8086-6FF8-4959-2CE489BBC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98EB52-59C1-DFE0-AB25-4A74A6824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E7428A-0727-AF18-DA0A-AA8885609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330DDB-9647-61F5-93DC-52C7A11E5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22EEB7-7DEF-8520-B829-BCC64EC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43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66E0B5-E41E-9220-2632-D245423A6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09454D-16EF-DEC4-7CD2-E94E4D1E0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904CF3-5F0D-F2BB-D262-05ADB0DFE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C0EBC3-1BFA-3EF3-99DF-106ACBBD1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F68CB8-8B7D-3A5C-0259-DEC28BE05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E9325E-FF55-6336-906F-69C2CFDFC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56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A48EEA-BC58-F7C2-12A3-B3288C32F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62B630-574F-173A-5881-5C4DC5135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B9BA66-8131-C774-4643-939F34001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23127EA-935C-9CEC-7CC1-EFC55D6075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F0AF5A4-663C-2B34-26EC-5A78FBDB3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DF9EF4-DAB3-2BF1-9804-40031CE40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A5E64A-DBB9-F8EF-07B1-E1161B7F3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1FCD9D8-101D-01EC-F82A-E1A85FC94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18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818CD-A4F2-3947-963C-662F1C990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53860B-BC35-6E90-D447-857451201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A8DD22-653E-EE7B-1799-A857FD3B2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56058E-4D40-C4AA-CA5B-8B018E6C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2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0FB39B-6CE0-1C80-84D6-F211BB1DA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7B2701A-1DD8-CA96-F325-64506DDF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7601E8-64D5-748A-7041-240FA62E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45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041F5-A47F-8DFC-199F-D60F9D3E1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5EAB06-0F8C-7F92-CA50-81A9DDAF8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DBA1BA-2D04-7157-45C6-45254E9D0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933D1C-2F12-903B-5EBE-3C298233F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7DB800-BC4D-5ED9-8314-BCB16C6B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FB2344-2203-AC53-D19D-EC84C9B6C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37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C5E33-3388-BBF0-01E1-32EEB1F7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E8BBBD-0CE0-92EF-2B00-4B48DBFB82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05DCF7-9BE9-D0A5-37D5-D587E5599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2D9CA0-10F6-F119-BFE6-68BB2FBC2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3E8B05-DF8E-83A3-5CDF-99E25C48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482008-4F88-520E-F43E-9C594934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794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E65EF30-24D2-279C-4AE3-735A7509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E54849-7676-1701-D698-50D184CE7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C7360E-1C6C-4873-FF49-6BAAD155F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839E60-CF13-6A41-ACDA-A4F1ED6D9E02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ED631C-F57F-514D-B7D7-1826F6582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B98C50-50CC-AC40-1BEF-29C965CC0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827CCC-7A93-3B4A-A739-3450A1A91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324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2D9233-A21B-9790-135E-2AA35197F7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Inglés </a:t>
            </a:r>
            <a:br>
              <a:rPr lang="es-MX" dirty="0"/>
            </a:br>
            <a:r>
              <a:rPr lang="es-MX" dirty="0"/>
              <a:t>verbo to be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FFE536-B7C1-7FFD-A8E2-E79072980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483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DFFFE536-B7C1-7FFD-A8E2-E79072980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5110" y="3509963"/>
            <a:ext cx="9002889" cy="1747837"/>
          </a:xfrm>
        </p:spPr>
        <p:txBody>
          <a:bodyPr>
            <a:normAutofit/>
          </a:bodyPr>
          <a:lstStyle/>
          <a:p>
            <a:r>
              <a:rPr lang="es-MX" b="0" i="0" u="none" strike="noStrike" dirty="0">
                <a:solidFill>
                  <a:srgbClr val="E6E8F0"/>
                </a:solidFill>
                <a:effectLst/>
                <a:latin typeface="Google Sans"/>
              </a:rPr>
              <a:t> </a:t>
            </a:r>
            <a:r>
              <a:rPr lang="es-MX" dirty="0"/>
              <a:t>significa </a:t>
            </a:r>
            <a:r>
              <a:rPr lang="es-MX" b="1" dirty="0">
                <a:effectLst/>
              </a:rPr>
              <a:t>ser</a:t>
            </a:r>
            <a:r>
              <a:rPr lang="es-MX" dirty="0"/>
              <a:t> o </a:t>
            </a:r>
            <a:r>
              <a:rPr lang="es-MX" b="1" dirty="0">
                <a:effectLst/>
              </a:rPr>
              <a:t>estar</a:t>
            </a:r>
            <a:r>
              <a:rPr lang="es-MX" b="0" i="0" u="none" strike="noStrike" dirty="0">
                <a:solidFill>
                  <a:srgbClr val="E6E8F0"/>
                </a:solidFill>
                <a:effectLst/>
                <a:latin typeface="Google Sans"/>
              </a:rPr>
              <a:t> </a:t>
            </a:r>
            <a:endParaRPr lang="es-MX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EBBFF8F6-54DD-E46B-78A3-E5CF7E1AA2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¿Que es?</a:t>
            </a:r>
          </a:p>
        </p:txBody>
      </p:sp>
    </p:spTree>
    <p:extLst>
      <p:ext uri="{BB962C8B-B14F-4D97-AF65-F5344CB8AC3E}">
        <p14:creationId xmlns:p14="http://schemas.microsoft.com/office/powerpoint/2010/main" val="365773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34D52-2FCE-6E0D-8E3F-2D2193EB3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¿Para que sirve?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35715CD-395A-505E-5B28-25AC3AAD5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E6E8F0"/>
                </a:solidFill>
                <a:effectLst/>
                <a:latin typeface="Google Sans"/>
              </a:rPr>
              <a:t> </a:t>
            </a:r>
            <a:r>
              <a:rPr lang="es-MX" dirty="0"/>
              <a:t>utilizado para describir identidad, estados, emociones, ubicaciones, edad y nacionalidades</a:t>
            </a:r>
          </a:p>
        </p:txBody>
      </p:sp>
    </p:spTree>
    <p:extLst>
      <p:ext uri="{BB962C8B-B14F-4D97-AF65-F5344CB8AC3E}">
        <p14:creationId xmlns:p14="http://schemas.microsoft.com/office/powerpoint/2010/main" val="1420098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A38BD-525B-A278-3FD3-A3CA59A50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40E10B-6618-247A-2403-FE2308B15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"I </a:t>
            </a:r>
            <a:r>
              <a:rPr lang="es-MX" b="1" dirty="0">
                <a:effectLst/>
              </a:rPr>
              <a:t>am</a:t>
            </a:r>
            <a:r>
              <a:rPr lang="es-MX" dirty="0"/>
              <a:t> a doctor" (Soy doctor), "She </a:t>
            </a:r>
            <a:r>
              <a:rPr lang="es-MX" b="1" dirty="0">
                <a:effectLst/>
              </a:rPr>
              <a:t>is</a:t>
            </a:r>
            <a:r>
              <a:rPr lang="es-MX" dirty="0"/>
              <a:t> happy" (Ella está feliz), "</a:t>
            </a:r>
            <a:r>
              <a:rPr lang="es-MX" dirty="0" err="1"/>
              <a:t>They</a:t>
            </a:r>
            <a:r>
              <a:rPr lang="es-MX" dirty="0"/>
              <a:t> </a:t>
            </a:r>
            <a:r>
              <a:rPr lang="es-MX" b="1" dirty="0">
                <a:effectLst/>
              </a:rPr>
              <a:t>are</a:t>
            </a:r>
            <a:r>
              <a:rPr lang="es-MX" dirty="0"/>
              <a:t> at </a:t>
            </a:r>
            <a:r>
              <a:rPr lang="es-MX" dirty="0" err="1"/>
              <a:t>home</a:t>
            </a:r>
            <a:r>
              <a:rPr lang="es-MX" dirty="0"/>
              <a:t>" (Ellos están en casa) y contracciones como "It**'s** </a:t>
            </a:r>
            <a:r>
              <a:rPr lang="es-MX" dirty="0" err="1"/>
              <a:t>cold</a:t>
            </a:r>
            <a:r>
              <a:rPr lang="es-MX" dirty="0"/>
              <a:t>" (Hace frío)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6505CA8-13FB-0442-0D06-BCCE1E7FD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185" y="2948885"/>
            <a:ext cx="4004641" cy="3543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46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Inglés  verbo to be</vt:lpstr>
      <vt:lpstr>¿Que es?</vt:lpstr>
      <vt:lpstr>¿Para que sirve?</vt:lpstr>
      <vt:lpstr>Ejemplos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Fruits and vegetables</dc:title>
  <dc:creator>Kid4 Inei</dc:creator>
  <cp:lastModifiedBy>Kid4 Inei</cp:lastModifiedBy>
  <cp:revision>3</cp:revision>
  <dcterms:created xsi:type="dcterms:W3CDTF">2026-03-17T18:13:14Z</dcterms:created>
  <dcterms:modified xsi:type="dcterms:W3CDTF">2026-04-14T18:04:15Z</dcterms:modified>
</cp:coreProperties>
</file>