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A52179-2D89-140B-5F0B-ED57869E12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A3392E0-7BAC-0836-8374-1D94AF0E5D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008107-DD94-CE85-517F-DC99EBEE1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A435-EC2E-894F-9427-224CEDBB844D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CF8E05-1412-00B1-364C-16B1EB636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FA3F84-30C7-4B6A-E43D-DB695BC5F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BCA3-47DD-8B40-A018-7C249A2AE1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1406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32EA71-08FF-49D3-F938-3857E7D9B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2F72F10-0E1F-F6C0-2D7A-4B2B1BA167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33EF66-1206-8277-7DE6-BC4CE9AFC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A435-EC2E-894F-9427-224CEDBB844D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49233B-019C-3834-E8CC-8BD35065D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862F90-5B55-8798-2E5F-E240028DF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BCA3-47DD-8B40-A018-7C249A2AE1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2903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E0C2809-26B2-850E-1D25-046F2F3039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9D2F2A0-425A-C37C-C73B-4C88620B63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565FBF-8CF3-ED1F-CA74-F2B53CA88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A435-EC2E-894F-9427-224CEDBB844D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EE67B8-790B-9F6A-20B6-F84B58F23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4AAC65-9413-4EB6-C202-786056D90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BCA3-47DD-8B40-A018-7C249A2AE1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562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6DBA2B-50C4-B5D8-6F8C-3CD644482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FE1D5E-C8F2-63F6-2186-7E6B819EA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691A23-42A3-52E1-72A5-7CAC2DBAF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A435-EC2E-894F-9427-224CEDBB844D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8EF7E8-BEF5-49FC-24BC-65E5BC930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F8AF42-A88B-7359-2D90-A415DD525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BCA3-47DD-8B40-A018-7C249A2AE1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3038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88FF2D-EFC4-5D6A-A077-706ACDAEA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53D2D5D-94A3-ED26-B57C-29BB9C7FE6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3D22CD9-2461-5314-3ED3-1E7C474D6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A435-EC2E-894F-9427-224CEDBB844D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388C19-FC39-C909-BD80-16C113908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FDFAC0-7CB0-6675-86BB-0B574544D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BCA3-47DD-8B40-A018-7C249A2AE1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676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A67A79-BA15-E1DB-08BB-02204133F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096E10-7509-2BB9-E0C4-7FEDCE3348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15BCF4B-9969-DAE1-A687-7FD902E147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9ABF428-09EA-1F9A-F26F-8BD10CB61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A435-EC2E-894F-9427-224CEDBB844D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9F8EF2B-F1F5-431B-425F-06E3A5DBE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D3F8A55-C58A-4AAC-B17C-6743A7882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BCA3-47DD-8B40-A018-7C249A2AE1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1511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D4920D-283D-7D51-DF8C-8DF8393FA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F4112E-90F3-A5FA-B60A-EED039E19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74977B4-8B0B-690B-218A-F9A9ED6CBA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18CD088-140A-E760-FA92-5C34CB6BED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32341AB-E622-BAC2-B80A-9EF743A3DB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37A8ED5-057E-DA2A-51CA-97A7E34CE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A435-EC2E-894F-9427-224CEDBB844D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6498F0B-8099-B21A-129C-8EF461763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D583971-B2C8-6497-E853-338A2ECB1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BCA3-47DD-8B40-A018-7C249A2AE1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01116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DE04EE-106B-E930-E9A9-CABC769E1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07809D3-10D5-A6B5-6F3E-5CDD820D1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A435-EC2E-894F-9427-224CEDBB844D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4561F24-E374-1A87-F7BF-9CD7EBCBA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9CB5D4D-35D0-AA74-DE42-515DFA888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BCA3-47DD-8B40-A018-7C249A2AE1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11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60A547E-393D-49D1-0FF0-26562AEF4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A435-EC2E-894F-9427-224CEDBB844D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ADD2468-47AE-14AD-BA03-9877CA18E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F6512E6-692D-7579-5AF9-80FF5135F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BCA3-47DD-8B40-A018-7C249A2AE1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6405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680649-4EE5-7D2B-B298-3FA633A07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C212B2-1016-69FB-91E7-C886124929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62B6BBA-CDFF-0E49-EFBF-065E694EE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8607F06-AF7B-4E19-D316-18481F2D2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A435-EC2E-894F-9427-224CEDBB844D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641C8DA-7C8A-03D2-44F4-EA7D2AE55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F833AE0-62EC-0B45-75D7-8DC27A90F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BCA3-47DD-8B40-A018-7C249A2AE1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0626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2EBA44-44A9-20D6-CDB1-CD84B4585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670A65B-526C-D7A0-B340-094E6551B7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2B6E6C4-191D-EA79-627F-50CF20107E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A7551BB-E62D-B227-837B-444703A71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A435-EC2E-894F-9427-224CEDBB844D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E445BAD-8C32-5998-EE5A-C357E21B6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5301DD-A85C-D6A5-0246-2B8D6B02A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BCA3-47DD-8B40-A018-7C249A2AE1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4157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88AD857-FAE5-F71F-74A4-D1C8821A7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B23653-AAE1-1174-1CFA-A91A37B6C3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97599D-8F5E-17E3-043F-427E2C4ADE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54A435-EC2E-894F-9427-224CEDBB844D}" type="datetimeFigureOut">
              <a:rPr lang="es-MX" smtClean="0"/>
              <a:t>14/04/26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9A8B35-54D6-E04A-F2E6-7D2FF36DCB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CE1E89-92C3-D90A-8900-F12D2F7362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39BCA3-47DD-8B40-A018-7C249A2AE1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631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EADDE9-C49F-8936-2ED2-52EAF28920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Mi materia favorita ingles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17BEACE-75A9-FA98-133E-7C96E9B71A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Martha Maria </a:t>
            </a:r>
          </a:p>
        </p:txBody>
      </p:sp>
    </p:spTree>
    <p:extLst>
      <p:ext uri="{BB962C8B-B14F-4D97-AF65-F5344CB8AC3E}">
        <p14:creationId xmlns:p14="http://schemas.microsoft.com/office/powerpoint/2010/main" val="23969162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830D60-51A1-6C99-A7A8-81311B6B6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¿Porque es mi materia favorita?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A54406-FEF3-E218-9F6B-FB596D8AD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Porque me gusta aprender otro idioma para saber que me dicen en inglés aparte por ser la última materia para salir de la escuela </a:t>
            </a:r>
          </a:p>
        </p:txBody>
      </p:sp>
    </p:spTree>
    <p:extLst>
      <p:ext uri="{BB962C8B-B14F-4D97-AF65-F5344CB8AC3E}">
        <p14:creationId xmlns:p14="http://schemas.microsoft.com/office/powerpoint/2010/main" val="6902548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EA68D-0D1B-EBF5-2CE3-63B7D779A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1681"/>
            <a:ext cx="10515600" cy="1325563"/>
          </a:xfrm>
        </p:spPr>
        <p:txBody>
          <a:bodyPr/>
          <a:lstStyle/>
          <a:p>
            <a:r>
              <a:rPr lang="es-MX" dirty="0"/>
              <a:t>¿Que hago en esa materia?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16E304-3AF6-04B0-D01B-1E91BD614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Hacer trabajo en inglés para aprender como se llaman las frutas, vegetales, familiares y </a:t>
            </a:r>
            <a:r>
              <a:rPr lang="es-MX"/>
              <a:t>aprender el verbo </a:t>
            </a:r>
            <a:r>
              <a:rPr lang="es-MX" dirty="0"/>
              <a:t>to be. En si aprender cosas en inglés </a:t>
            </a:r>
          </a:p>
        </p:txBody>
      </p:sp>
    </p:spTree>
    <p:extLst>
      <p:ext uri="{BB962C8B-B14F-4D97-AF65-F5344CB8AC3E}">
        <p14:creationId xmlns:p14="http://schemas.microsoft.com/office/powerpoint/2010/main" val="1559258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3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Mi materia favorita ingles</vt:lpstr>
      <vt:lpstr>¿Porque es mi materia favorita? </vt:lpstr>
      <vt:lpstr>¿Que hago en esa materia?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materia favorita ingles</dc:title>
  <dc:creator>Kid4 Inei</dc:creator>
  <cp:lastModifiedBy>Kid4 Inei</cp:lastModifiedBy>
  <cp:revision>3</cp:revision>
  <dcterms:created xsi:type="dcterms:W3CDTF">2026-03-03T17:43:21Z</dcterms:created>
  <dcterms:modified xsi:type="dcterms:W3CDTF">2026-04-14T18:07:29Z</dcterms:modified>
</cp:coreProperties>
</file>