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2A486-31E0-3C4A-9FE0-2D349E7CC97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B3EFAE1-9193-3643-A59E-341A1B847BEC}">
      <dgm:prSet phldrT="[Texto]" phldr="0"/>
      <dgm:spPr/>
      <dgm:t>
        <a:bodyPr/>
        <a:lstStyle/>
        <a:p>
          <a:r>
            <a:rPr lang="es-ES" dirty="0"/>
            <a:t>Adolf Hitler</a:t>
          </a:r>
        </a:p>
      </dgm:t>
    </dgm:pt>
    <dgm:pt modelId="{DB19DD67-ABC3-6F40-A62C-6621EB4693D9}" type="parTrans" cxnId="{5572D193-4DEC-A546-8BC9-6F7B4C5BA1C4}">
      <dgm:prSet/>
      <dgm:spPr/>
      <dgm:t>
        <a:bodyPr/>
        <a:lstStyle/>
        <a:p>
          <a:endParaRPr lang="es-ES"/>
        </a:p>
      </dgm:t>
    </dgm:pt>
    <dgm:pt modelId="{82C52B47-367F-A54B-8F6A-1D8341067B3A}" type="sibTrans" cxnId="{5572D193-4DEC-A546-8BC9-6F7B4C5BA1C4}">
      <dgm:prSet/>
      <dgm:spPr/>
      <dgm:t>
        <a:bodyPr/>
        <a:lstStyle/>
        <a:p>
          <a:endParaRPr lang="es-ES"/>
        </a:p>
      </dgm:t>
    </dgm:pt>
    <dgm:pt modelId="{46A5AEE5-A54C-1D44-B7ED-FB8A26527B8D}">
      <dgm:prSet phldrT="[Texto]" phldr="0"/>
      <dgm:spPr/>
      <dgm:t>
        <a:bodyPr/>
        <a:lstStyle/>
        <a:p>
          <a:r>
            <a:rPr lang="es-ES" dirty="0" err="1"/>
            <a:t>Lósift</a:t>
          </a:r>
          <a:r>
            <a:rPr lang="es-ES" dirty="0"/>
            <a:t> </a:t>
          </a:r>
          <a:r>
            <a:rPr lang="es-ES" dirty="0" err="1"/>
            <a:t>stalini</a:t>
          </a:r>
          <a:endParaRPr lang="es-ES" dirty="0"/>
        </a:p>
      </dgm:t>
    </dgm:pt>
    <dgm:pt modelId="{4E924940-0BB1-1540-ABB1-B805381B262B}" type="parTrans" cxnId="{38BFC5D6-7E3C-E848-8A0B-41363DBD3A42}">
      <dgm:prSet/>
      <dgm:spPr/>
      <dgm:t>
        <a:bodyPr/>
        <a:lstStyle/>
        <a:p>
          <a:endParaRPr lang="es-ES"/>
        </a:p>
      </dgm:t>
    </dgm:pt>
    <dgm:pt modelId="{EC658B2F-E5C8-E54A-B8BF-D99F190D0AC9}" type="sibTrans" cxnId="{38BFC5D6-7E3C-E848-8A0B-41363DBD3A42}">
      <dgm:prSet/>
      <dgm:spPr/>
      <dgm:t>
        <a:bodyPr/>
        <a:lstStyle/>
        <a:p>
          <a:endParaRPr lang="es-ES"/>
        </a:p>
      </dgm:t>
    </dgm:pt>
    <dgm:pt modelId="{B3F69C91-9A8C-2D4E-B3DD-A038263921F1}">
      <dgm:prSet phldrT="[Texto]" phldr="0"/>
      <dgm:spPr/>
      <dgm:t>
        <a:bodyPr/>
        <a:lstStyle/>
        <a:p>
          <a:r>
            <a:rPr lang="es-ES" dirty="0" err="1"/>
            <a:t>Musolini</a:t>
          </a:r>
          <a:r>
            <a:rPr lang="es-ES"/>
            <a:t> </a:t>
          </a:r>
        </a:p>
      </dgm:t>
    </dgm:pt>
    <dgm:pt modelId="{959771A6-F0F3-6441-88AF-1B9C8E3832DA}" type="parTrans" cxnId="{A3EDDA93-1588-E64F-97F8-AD25A797633B}">
      <dgm:prSet/>
      <dgm:spPr/>
      <dgm:t>
        <a:bodyPr/>
        <a:lstStyle/>
        <a:p>
          <a:endParaRPr lang="es-ES"/>
        </a:p>
      </dgm:t>
    </dgm:pt>
    <dgm:pt modelId="{713090AE-ACE6-244F-A7E0-6C1D2CC231AE}" type="sibTrans" cxnId="{A3EDDA93-1588-E64F-97F8-AD25A797633B}">
      <dgm:prSet/>
      <dgm:spPr/>
      <dgm:t>
        <a:bodyPr/>
        <a:lstStyle/>
        <a:p>
          <a:endParaRPr lang="es-ES"/>
        </a:p>
      </dgm:t>
    </dgm:pt>
    <dgm:pt modelId="{CBF777EC-135E-404D-9D58-75A068EF49A7}" type="pres">
      <dgm:prSet presAssocID="{5072A486-31E0-3C4A-9FE0-2D349E7CC973}" presName="Name0" presStyleCnt="0">
        <dgm:presLayoutVars>
          <dgm:dir/>
          <dgm:animLvl val="lvl"/>
          <dgm:resizeHandles val="exact"/>
        </dgm:presLayoutVars>
      </dgm:prSet>
      <dgm:spPr/>
    </dgm:pt>
    <dgm:pt modelId="{ECBC7B63-B4D0-ED48-9B65-68E716DAC8A2}" type="pres">
      <dgm:prSet presAssocID="{4B3EFAE1-9193-3643-A59E-341A1B847BEC}" presName="Name8" presStyleCnt="0"/>
      <dgm:spPr/>
    </dgm:pt>
    <dgm:pt modelId="{980387D2-A091-794E-A1E3-44A6C0EE2F69}" type="pres">
      <dgm:prSet presAssocID="{4B3EFAE1-9193-3643-A59E-341A1B847BEC}" presName="level" presStyleLbl="node1" presStyleIdx="0" presStyleCnt="3">
        <dgm:presLayoutVars>
          <dgm:chMax val="1"/>
          <dgm:bulletEnabled val="1"/>
        </dgm:presLayoutVars>
      </dgm:prSet>
      <dgm:spPr/>
    </dgm:pt>
    <dgm:pt modelId="{4668B427-11B1-B84B-87A3-2739D12B1DDE}" type="pres">
      <dgm:prSet presAssocID="{4B3EFAE1-9193-3643-A59E-341A1B847B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B15CAC3-12EA-2A4C-9976-1B75980A69DA}" type="pres">
      <dgm:prSet presAssocID="{46A5AEE5-A54C-1D44-B7ED-FB8A26527B8D}" presName="Name8" presStyleCnt="0"/>
      <dgm:spPr/>
    </dgm:pt>
    <dgm:pt modelId="{2338727B-97C8-EB41-A28A-12A9D1CD3EA1}" type="pres">
      <dgm:prSet presAssocID="{46A5AEE5-A54C-1D44-B7ED-FB8A26527B8D}" presName="level" presStyleLbl="node1" presStyleIdx="1" presStyleCnt="3">
        <dgm:presLayoutVars>
          <dgm:chMax val="1"/>
          <dgm:bulletEnabled val="1"/>
        </dgm:presLayoutVars>
      </dgm:prSet>
      <dgm:spPr/>
    </dgm:pt>
    <dgm:pt modelId="{4C7CFB85-7EC9-FC47-95B2-071E78FB608A}" type="pres">
      <dgm:prSet presAssocID="{46A5AEE5-A54C-1D44-B7ED-FB8A26527B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0ABA9ED-3EC2-EC4A-81D2-B8BD5F06555A}" type="pres">
      <dgm:prSet presAssocID="{B3F69C91-9A8C-2D4E-B3DD-A038263921F1}" presName="Name8" presStyleCnt="0"/>
      <dgm:spPr/>
    </dgm:pt>
    <dgm:pt modelId="{6DD02453-CA8A-3E4A-AE43-D2EBB4DE3F79}" type="pres">
      <dgm:prSet presAssocID="{B3F69C91-9A8C-2D4E-B3DD-A038263921F1}" presName="level" presStyleLbl="node1" presStyleIdx="2" presStyleCnt="3">
        <dgm:presLayoutVars>
          <dgm:chMax val="1"/>
          <dgm:bulletEnabled val="1"/>
        </dgm:presLayoutVars>
      </dgm:prSet>
      <dgm:spPr/>
    </dgm:pt>
    <dgm:pt modelId="{4B004EF9-51C6-3541-B848-4B8413C7975F}" type="pres">
      <dgm:prSet presAssocID="{B3F69C91-9A8C-2D4E-B3DD-A038263921F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F55947-2CDA-E54A-9C82-6DB9A6D460F2}" type="presOf" srcId="{46A5AEE5-A54C-1D44-B7ED-FB8A26527B8D}" destId="{4C7CFB85-7EC9-FC47-95B2-071E78FB608A}" srcOrd="1" destOrd="0" presId="urn:microsoft.com/office/officeart/2005/8/layout/pyramid1"/>
    <dgm:cxn modelId="{4DD70F6B-521B-6348-8CDC-1BCC40FDFF5B}" type="presOf" srcId="{5072A486-31E0-3C4A-9FE0-2D349E7CC973}" destId="{CBF777EC-135E-404D-9D58-75A068EF49A7}" srcOrd="0" destOrd="0" presId="urn:microsoft.com/office/officeart/2005/8/layout/pyramid1"/>
    <dgm:cxn modelId="{07EF2C7F-7098-6E4B-B543-5F007167FE74}" type="presOf" srcId="{46A5AEE5-A54C-1D44-B7ED-FB8A26527B8D}" destId="{2338727B-97C8-EB41-A28A-12A9D1CD3EA1}" srcOrd="0" destOrd="0" presId="urn:microsoft.com/office/officeart/2005/8/layout/pyramid1"/>
    <dgm:cxn modelId="{1CFC2F83-6F00-F847-9663-0602F6F722D8}" type="presOf" srcId="{B3F69C91-9A8C-2D4E-B3DD-A038263921F1}" destId="{6DD02453-CA8A-3E4A-AE43-D2EBB4DE3F79}" srcOrd="0" destOrd="0" presId="urn:microsoft.com/office/officeart/2005/8/layout/pyramid1"/>
    <dgm:cxn modelId="{8813DA92-107E-A74C-B0FF-6D6B7D92BD90}" type="presOf" srcId="{4B3EFAE1-9193-3643-A59E-341A1B847BEC}" destId="{980387D2-A091-794E-A1E3-44A6C0EE2F69}" srcOrd="0" destOrd="0" presId="urn:microsoft.com/office/officeart/2005/8/layout/pyramid1"/>
    <dgm:cxn modelId="{5572D193-4DEC-A546-8BC9-6F7B4C5BA1C4}" srcId="{5072A486-31E0-3C4A-9FE0-2D349E7CC973}" destId="{4B3EFAE1-9193-3643-A59E-341A1B847BEC}" srcOrd="0" destOrd="0" parTransId="{DB19DD67-ABC3-6F40-A62C-6621EB4693D9}" sibTransId="{82C52B47-367F-A54B-8F6A-1D8341067B3A}"/>
    <dgm:cxn modelId="{A3EDDA93-1588-E64F-97F8-AD25A797633B}" srcId="{5072A486-31E0-3C4A-9FE0-2D349E7CC973}" destId="{B3F69C91-9A8C-2D4E-B3DD-A038263921F1}" srcOrd="2" destOrd="0" parTransId="{959771A6-F0F3-6441-88AF-1B9C8E3832DA}" sibTransId="{713090AE-ACE6-244F-A7E0-6C1D2CC231AE}"/>
    <dgm:cxn modelId="{D27327B0-3FFA-394B-A594-586F6553863E}" type="presOf" srcId="{B3F69C91-9A8C-2D4E-B3DD-A038263921F1}" destId="{4B004EF9-51C6-3541-B848-4B8413C7975F}" srcOrd="1" destOrd="0" presId="urn:microsoft.com/office/officeart/2005/8/layout/pyramid1"/>
    <dgm:cxn modelId="{38BFC5D6-7E3C-E848-8A0B-41363DBD3A42}" srcId="{5072A486-31E0-3C4A-9FE0-2D349E7CC973}" destId="{46A5AEE5-A54C-1D44-B7ED-FB8A26527B8D}" srcOrd="1" destOrd="0" parTransId="{4E924940-0BB1-1540-ABB1-B805381B262B}" sibTransId="{EC658B2F-E5C8-E54A-B8BF-D99F190D0AC9}"/>
    <dgm:cxn modelId="{3FB51BE1-3EAF-F042-A8C8-9A5978EAFE97}" type="presOf" srcId="{4B3EFAE1-9193-3643-A59E-341A1B847BEC}" destId="{4668B427-11B1-B84B-87A3-2739D12B1DDE}" srcOrd="1" destOrd="0" presId="urn:microsoft.com/office/officeart/2005/8/layout/pyramid1"/>
    <dgm:cxn modelId="{8B3DBBF3-B090-E644-B066-6BE580D1018A}" type="presParOf" srcId="{CBF777EC-135E-404D-9D58-75A068EF49A7}" destId="{ECBC7B63-B4D0-ED48-9B65-68E716DAC8A2}" srcOrd="0" destOrd="0" presId="urn:microsoft.com/office/officeart/2005/8/layout/pyramid1"/>
    <dgm:cxn modelId="{645CB799-860E-A24B-9E38-6C85B38C074A}" type="presParOf" srcId="{ECBC7B63-B4D0-ED48-9B65-68E716DAC8A2}" destId="{980387D2-A091-794E-A1E3-44A6C0EE2F69}" srcOrd="0" destOrd="0" presId="urn:microsoft.com/office/officeart/2005/8/layout/pyramid1"/>
    <dgm:cxn modelId="{B9B58857-F1A9-E247-A0AB-009393B7B5B5}" type="presParOf" srcId="{ECBC7B63-B4D0-ED48-9B65-68E716DAC8A2}" destId="{4668B427-11B1-B84B-87A3-2739D12B1DDE}" srcOrd="1" destOrd="0" presId="urn:microsoft.com/office/officeart/2005/8/layout/pyramid1"/>
    <dgm:cxn modelId="{B78F275E-80DA-2042-AA9D-8A3773D36D81}" type="presParOf" srcId="{CBF777EC-135E-404D-9D58-75A068EF49A7}" destId="{5B15CAC3-12EA-2A4C-9976-1B75980A69DA}" srcOrd="1" destOrd="0" presId="urn:microsoft.com/office/officeart/2005/8/layout/pyramid1"/>
    <dgm:cxn modelId="{3E952E7C-0B43-3E49-A419-93BDACDE8493}" type="presParOf" srcId="{5B15CAC3-12EA-2A4C-9976-1B75980A69DA}" destId="{2338727B-97C8-EB41-A28A-12A9D1CD3EA1}" srcOrd="0" destOrd="0" presId="urn:microsoft.com/office/officeart/2005/8/layout/pyramid1"/>
    <dgm:cxn modelId="{5286AA59-BF66-A445-B94D-C33926B4515E}" type="presParOf" srcId="{5B15CAC3-12EA-2A4C-9976-1B75980A69DA}" destId="{4C7CFB85-7EC9-FC47-95B2-071E78FB608A}" srcOrd="1" destOrd="0" presId="urn:microsoft.com/office/officeart/2005/8/layout/pyramid1"/>
    <dgm:cxn modelId="{284A6A44-4692-8646-B065-E1EA8F70582C}" type="presParOf" srcId="{CBF777EC-135E-404D-9D58-75A068EF49A7}" destId="{70ABA9ED-3EC2-EC4A-81D2-B8BD5F06555A}" srcOrd="2" destOrd="0" presId="urn:microsoft.com/office/officeart/2005/8/layout/pyramid1"/>
    <dgm:cxn modelId="{E11D3A36-4DD8-D947-9EF9-8625544CF8E1}" type="presParOf" srcId="{70ABA9ED-3EC2-EC4A-81D2-B8BD5F06555A}" destId="{6DD02453-CA8A-3E4A-AE43-D2EBB4DE3F79}" srcOrd="0" destOrd="0" presId="urn:microsoft.com/office/officeart/2005/8/layout/pyramid1"/>
    <dgm:cxn modelId="{3AB610D1-029B-EB40-94EF-750633D9F09A}" type="presParOf" srcId="{70ABA9ED-3EC2-EC4A-81D2-B8BD5F06555A}" destId="{4B004EF9-51C6-3541-B848-4B8413C7975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387D2-A091-794E-A1E3-44A6C0EE2F69}">
      <dsp:nvSpPr>
        <dsp:cNvPr id="0" name=""/>
        <dsp:cNvSpPr/>
      </dsp:nvSpPr>
      <dsp:spPr>
        <a:xfrm>
          <a:off x="2709333" y="0"/>
          <a:ext cx="2709333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/>
            <a:t>Adolf Hitler</a:t>
          </a:r>
        </a:p>
      </dsp:txBody>
      <dsp:txXfrm>
        <a:off x="2709333" y="0"/>
        <a:ext cx="2709333" cy="1806222"/>
      </dsp:txXfrm>
    </dsp:sp>
    <dsp:sp modelId="{2338727B-97C8-EB41-A28A-12A9D1CD3EA1}">
      <dsp:nvSpPr>
        <dsp:cNvPr id="0" name=""/>
        <dsp:cNvSpPr/>
      </dsp:nvSpPr>
      <dsp:spPr>
        <a:xfrm>
          <a:off x="1354666" y="1806222"/>
          <a:ext cx="5418666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 err="1"/>
            <a:t>Lósift</a:t>
          </a:r>
          <a:r>
            <a:rPr lang="es-ES" sz="5900" kern="1200" dirty="0"/>
            <a:t> </a:t>
          </a:r>
          <a:r>
            <a:rPr lang="es-ES" sz="5900" kern="1200" dirty="0" err="1"/>
            <a:t>stalini</a:t>
          </a:r>
          <a:endParaRPr lang="es-ES" sz="5900" kern="1200" dirty="0"/>
        </a:p>
      </dsp:txBody>
      <dsp:txXfrm>
        <a:off x="2302933" y="1806222"/>
        <a:ext cx="3522133" cy="1806222"/>
      </dsp:txXfrm>
    </dsp:sp>
    <dsp:sp modelId="{6DD02453-CA8A-3E4A-AE43-D2EBB4DE3F79}">
      <dsp:nvSpPr>
        <dsp:cNvPr id="0" name=""/>
        <dsp:cNvSpPr/>
      </dsp:nvSpPr>
      <dsp:spPr>
        <a:xfrm>
          <a:off x="0" y="3612444"/>
          <a:ext cx="8128000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 err="1"/>
            <a:t>Musolini</a:t>
          </a:r>
          <a:r>
            <a:rPr lang="es-ES" sz="5900" kern="1200"/>
            <a:t> </a:t>
          </a:r>
        </a:p>
      </dsp:txBody>
      <dsp:txXfrm>
        <a:off x="1422399" y="3612444"/>
        <a:ext cx="5283200" cy="1806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330FF-F24D-3519-A66F-3199CCE35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46B75D-25C9-5E3C-7745-A7DB56A38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A72032-256A-C573-FAF4-621000135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A777A-A450-5A24-04E9-14F1BA04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03D56D-4D42-AA75-2885-55BDF61B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74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9D8EF-5391-A4BA-E7E9-598D5BE4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2E0FE6-752E-B7FB-97D7-426635678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7B1B4-A7E5-5B9F-2990-56903444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73CD8E-F386-BA28-2705-4B8FF5000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170DE4-6B43-F915-5906-F59397FE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4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236AF2-4222-72C2-8113-B3377024C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FCC347-EB2B-82AE-E55A-72FC4F160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72AFF3-62E4-8836-F2DB-C93B0DFE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783E09-523B-D1F1-FE38-31E93F0B7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888AF5-F43F-1D43-F5C1-5002BCCE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09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03318-FF9C-7566-83C8-A58A9257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2AF863-90CA-9589-F75A-D8485CD0F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8D43C9-70A2-0E22-16F3-D85A78E8B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3A268D-EA79-B6B2-5066-64488A5F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13B5C9-DC97-EEE5-5D95-3F7BA89F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03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48D4D-303E-1FE5-E788-C8B9C035E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3E52B9-BFFA-B926-4A95-F6A91D419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A8F019-58AE-BFAF-95BE-656A12420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D9E826-006A-CEC6-63A3-53615BFA9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390E11-7B50-136C-DAC4-1AB6467B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28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7FF92-A271-8B09-F090-052CEE7F1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A885FC-E1A3-7E80-E798-78E4D13DF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BF9D54-8C71-F3A3-099B-E49772963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FB9FDB-02C6-2F14-4D56-460C05A9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C5889A-CB27-F46C-1C0C-DBB317AA2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3ACCA7-5B19-9E46-5615-CB53C683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403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45D912-AB8B-6679-D300-355EA54A8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B187AC-9CA5-68D8-201C-BF6E6231E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54015B-4D53-BA02-D57B-DA4C5025F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23BDB2-7B2F-0B5C-A54C-F1AA3F0D31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D6F707-AF96-6DCC-36E0-AC478866E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24DFF68-2CBA-032F-A5BE-B085C16D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8B01990-CC76-A17F-719B-B836D252A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FF5082-F160-7D22-97CF-BE4B027A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79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D8FD6-634E-A5E9-E027-20B976EE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8CC115-7CDE-4ECC-3BA7-01B37AFD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A5D099-C4CE-38A5-0BD3-3CD5C6C5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3CD484-CA52-850C-8C1C-78FECE7B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71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68EEBB-8364-133F-5C12-16BC45FC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5A2B25-EF58-5A54-3C03-D7E1FFDAC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F0D7B6-0705-9F35-3F3A-E957C450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78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2A3F3-2161-4093-8AD0-7ABCDDFB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012773-3C62-3FBA-E71A-C7079975B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BF1CE1-A7F3-A993-1A20-A108A26EB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3465CA-71C7-1325-D23F-CE78A977A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822FA4-0CBB-EF5D-B008-347CE556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7C43C0-8113-2AFB-665F-DB077BDA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75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C3266-3F8C-45BD-F400-7F7906967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A35555-CF69-9EB1-5C04-9F555ED0B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BCBA4C-A1A2-8B44-060F-49DFFC100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BD855C-E681-E478-8A50-336FDFEFE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2B21FE-FA82-0E04-160D-6EBC2C894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843078-68B7-C42C-F68C-7899E34F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182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349BA5C-B74A-3B01-5784-B57F52CE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052B49-03B2-2B07-F2F7-B655B3978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8DBCA8-AC8B-5503-03D3-D0B2CBA1A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12001-2D83-5F48-A0CC-20B2BCF24465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82C65B-87C7-9498-63AA-03BC02B75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F1D995-26DD-51BF-DCD2-A116E3674F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16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1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8CFD85-A9C1-EE0E-6F52-88DC9C32B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3762"/>
          </a:xfrm>
        </p:spPr>
        <p:txBody>
          <a:bodyPr/>
          <a:lstStyle/>
          <a:p>
            <a:r>
              <a:rPr lang="es-ES" dirty="0"/>
              <a:t>Jerarquía de dictadores</a:t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216A5000-5DD9-73C3-3FCD-20D77C86D4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38032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6731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Jerarquía de dictadores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Jerarquía de dictadores </dc:title>
  <dc:creator>Kid1 Inei</dc:creator>
  <cp:lastModifiedBy>Kid1 Inei</cp:lastModifiedBy>
  <cp:revision>2</cp:revision>
  <dcterms:created xsi:type="dcterms:W3CDTF">2026-03-24T17:49:12Z</dcterms:created>
  <dcterms:modified xsi:type="dcterms:W3CDTF">2026-04-14T18:03:35Z</dcterms:modified>
</cp:coreProperties>
</file>