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946B8-6044-924D-A73B-07D22D24DD9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1635B47-5BA8-FB41-8E1E-F804160B5E7D}">
      <dgm:prSet phldrT="[Texto]" phldr="0"/>
      <dgm:spPr/>
      <dgm:t>
        <a:bodyPr/>
        <a:lstStyle/>
        <a:p>
          <a:r>
            <a:rPr lang="es-ES" dirty="0"/>
            <a:t>Adolf Hitler</a:t>
          </a:r>
        </a:p>
      </dgm:t>
    </dgm:pt>
    <dgm:pt modelId="{39AE8092-D831-0247-9722-D60C1CA7E5BE}" type="parTrans" cxnId="{9245EFCF-5ECB-4343-83A1-6FDEED3DEB1C}">
      <dgm:prSet/>
      <dgm:spPr/>
      <dgm:t>
        <a:bodyPr/>
        <a:lstStyle/>
        <a:p>
          <a:endParaRPr lang="es-ES"/>
        </a:p>
      </dgm:t>
    </dgm:pt>
    <dgm:pt modelId="{1D77B01D-0075-1B4E-81D6-82CBA7700AD8}" type="sibTrans" cxnId="{9245EFCF-5ECB-4343-83A1-6FDEED3DEB1C}">
      <dgm:prSet/>
      <dgm:spPr/>
      <dgm:t>
        <a:bodyPr/>
        <a:lstStyle/>
        <a:p>
          <a:endParaRPr lang="es-ES"/>
        </a:p>
      </dgm:t>
    </dgm:pt>
    <dgm:pt modelId="{57A4F9CF-D2F5-B94B-B9E7-1558F7AD9DB4}">
      <dgm:prSet phldrT="[Texto]" phldr="0"/>
      <dgm:spPr/>
      <dgm:t>
        <a:bodyPr/>
        <a:lstStyle/>
        <a:p>
          <a:r>
            <a:rPr lang="es-ES" dirty="0" err="1"/>
            <a:t>Lósif</a:t>
          </a:r>
          <a:r>
            <a:rPr lang="es-ES" dirty="0"/>
            <a:t> Stalin</a:t>
          </a:r>
        </a:p>
      </dgm:t>
    </dgm:pt>
    <dgm:pt modelId="{491A1560-14D3-D949-A324-E140DE98E284}" type="parTrans" cxnId="{432BBD4B-6360-E947-80D9-22D99A27BD14}">
      <dgm:prSet/>
      <dgm:spPr/>
      <dgm:t>
        <a:bodyPr/>
        <a:lstStyle/>
        <a:p>
          <a:endParaRPr lang="es-ES"/>
        </a:p>
      </dgm:t>
    </dgm:pt>
    <dgm:pt modelId="{FDA15B64-204B-C444-AA5C-40D91793C457}" type="sibTrans" cxnId="{432BBD4B-6360-E947-80D9-22D99A27BD14}">
      <dgm:prSet/>
      <dgm:spPr/>
      <dgm:t>
        <a:bodyPr/>
        <a:lstStyle/>
        <a:p>
          <a:endParaRPr lang="es-ES"/>
        </a:p>
      </dgm:t>
    </dgm:pt>
    <dgm:pt modelId="{2D56F7A1-8B11-F54E-A539-9DE0B119297D}">
      <dgm:prSet phldrT="[Texto]" phldr="0"/>
      <dgm:spPr/>
      <dgm:t>
        <a:bodyPr/>
        <a:lstStyle/>
        <a:p>
          <a:r>
            <a:rPr lang="es-ES" dirty="0"/>
            <a:t>Benito Mussolini</a:t>
          </a:r>
        </a:p>
      </dgm:t>
    </dgm:pt>
    <dgm:pt modelId="{571E3DEF-317D-D642-98A3-1C6B32F6DB58}" type="parTrans" cxnId="{2A0E1D2B-9B8A-C045-9502-D71898056E41}">
      <dgm:prSet/>
      <dgm:spPr/>
      <dgm:t>
        <a:bodyPr/>
        <a:lstStyle/>
        <a:p>
          <a:endParaRPr lang="es-ES"/>
        </a:p>
      </dgm:t>
    </dgm:pt>
    <dgm:pt modelId="{AA4D71B9-61AC-7C47-B28D-43F29689C347}" type="sibTrans" cxnId="{2A0E1D2B-9B8A-C045-9502-D71898056E41}">
      <dgm:prSet/>
      <dgm:spPr/>
      <dgm:t>
        <a:bodyPr/>
        <a:lstStyle/>
        <a:p>
          <a:endParaRPr lang="es-ES"/>
        </a:p>
      </dgm:t>
    </dgm:pt>
    <dgm:pt modelId="{B8F42C8C-3BE6-0F41-8FB9-D949E2B3D83A}" type="pres">
      <dgm:prSet presAssocID="{5F7946B8-6044-924D-A73B-07D22D24DD9B}" presName="Name0" presStyleCnt="0">
        <dgm:presLayoutVars>
          <dgm:dir/>
          <dgm:animLvl val="lvl"/>
          <dgm:resizeHandles val="exact"/>
        </dgm:presLayoutVars>
      </dgm:prSet>
      <dgm:spPr/>
    </dgm:pt>
    <dgm:pt modelId="{53CB5B81-97C5-A646-AAFD-625B348E2D02}" type="pres">
      <dgm:prSet presAssocID="{91635B47-5BA8-FB41-8E1E-F804160B5E7D}" presName="Name8" presStyleCnt="0"/>
      <dgm:spPr/>
    </dgm:pt>
    <dgm:pt modelId="{2CDCFCD3-C3D3-5A4D-BA23-3D813CFC3754}" type="pres">
      <dgm:prSet presAssocID="{91635B47-5BA8-FB41-8E1E-F804160B5E7D}" presName="level" presStyleLbl="node1" presStyleIdx="0" presStyleCnt="3">
        <dgm:presLayoutVars>
          <dgm:chMax val="1"/>
          <dgm:bulletEnabled val="1"/>
        </dgm:presLayoutVars>
      </dgm:prSet>
      <dgm:spPr/>
    </dgm:pt>
    <dgm:pt modelId="{9659F52E-436D-6E43-A675-2BC49BF02DE5}" type="pres">
      <dgm:prSet presAssocID="{91635B47-5BA8-FB41-8E1E-F804160B5E7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5C144C-D7A5-F744-A162-8FCBC059BA35}" type="pres">
      <dgm:prSet presAssocID="{57A4F9CF-D2F5-B94B-B9E7-1558F7AD9DB4}" presName="Name8" presStyleCnt="0"/>
      <dgm:spPr/>
    </dgm:pt>
    <dgm:pt modelId="{A23E73CA-A562-204F-BC3A-9DDF9B3EC52D}" type="pres">
      <dgm:prSet presAssocID="{57A4F9CF-D2F5-B94B-B9E7-1558F7AD9DB4}" presName="level" presStyleLbl="node1" presStyleIdx="1" presStyleCnt="3">
        <dgm:presLayoutVars>
          <dgm:chMax val="1"/>
          <dgm:bulletEnabled val="1"/>
        </dgm:presLayoutVars>
      </dgm:prSet>
      <dgm:spPr/>
    </dgm:pt>
    <dgm:pt modelId="{49DADA48-ABD7-A447-8CC5-BAD10D101813}" type="pres">
      <dgm:prSet presAssocID="{57A4F9CF-D2F5-B94B-B9E7-1558F7AD9D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CF75EF3-C508-1E41-85BA-598C5FC50049}" type="pres">
      <dgm:prSet presAssocID="{2D56F7A1-8B11-F54E-A539-9DE0B119297D}" presName="Name8" presStyleCnt="0"/>
      <dgm:spPr/>
    </dgm:pt>
    <dgm:pt modelId="{3FC764E5-0DEE-7940-81CB-25EE0634626E}" type="pres">
      <dgm:prSet presAssocID="{2D56F7A1-8B11-F54E-A539-9DE0B119297D}" presName="level" presStyleLbl="node1" presStyleIdx="2" presStyleCnt="3">
        <dgm:presLayoutVars>
          <dgm:chMax val="1"/>
          <dgm:bulletEnabled val="1"/>
        </dgm:presLayoutVars>
      </dgm:prSet>
      <dgm:spPr/>
    </dgm:pt>
    <dgm:pt modelId="{BA7426F1-C067-2349-A4C3-E13008A7CB43}" type="pres">
      <dgm:prSet presAssocID="{2D56F7A1-8B11-F54E-A539-9DE0B119297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A0E1D2B-9B8A-C045-9502-D71898056E41}" srcId="{5F7946B8-6044-924D-A73B-07D22D24DD9B}" destId="{2D56F7A1-8B11-F54E-A539-9DE0B119297D}" srcOrd="2" destOrd="0" parTransId="{571E3DEF-317D-D642-98A3-1C6B32F6DB58}" sibTransId="{AA4D71B9-61AC-7C47-B28D-43F29689C347}"/>
    <dgm:cxn modelId="{4CA69F35-48B4-C745-8955-C821318A86E0}" type="presOf" srcId="{2D56F7A1-8B11-F54E-A539-9DE0B119297D}" destId="{3FC764E5-0DEE-7940-81CB-25EE0634626E}" srcOrd="0" destOrd="0" presId="urn:microsoft.com/office/officeart/2005/8/layout/pyramid1"/>
    <dgm:cxn modelId="{3F2FEA37-3031-9847-A9F0-94C018D5FF27}" type="presOf" srcId="{5F7946B8-6044-924D-A73B-07D22D24DD9B}" destId="{B8F42C8C-3BE6-0F41-8FB9-D949E2B3D83A}" srcOrd="0" destOrd="0" presId="urn:microsoft.com/office/officeart/2005/8/layout/pyramid1"/>
    <dgm:cxn modelId="{F3E55A3D-191B-3845-B05D-F5715E9E75F1}" type="presOf" srcId="{57A4F9CF-D2F5-B94B-B9E7-1558F7AD9DB4}" destId="{A23E73CA-A562-204F-BC3A-9DDF9B3EC52D}" srcOrd="0" destOrd="0" presId="urn:microsoft.com/office/officeart/2005/8/layout/pyramid1"/>
    <dgm:cxn modelId="{F6B9B164-95FF-D34C-8F87-1F9CC93BF311}" type="presOf" srcId="{57A4F9CF-D2F5-B94B-B9E7-1558F7AD9DB4}" destId="{49DADA48-ABD7-A447-8CC5-BAD10D101813}" srcOrd="1" destOrd="0" presId="urn:microsoft.com/office/officeart/2005/8/layout/pyramid1"/>
    <dgm:cxn modelId="{56AFD965-3308-D040-A4DB-3A361DFCA050}" type="presOf" srcId="{91635B47-5BA8-FB41-8E1E-F804160B5E7D}" destId="{9659F52E-436D-6E43-A675-2BC49BF02DE5}" srcOrd="1" destOrd="0" presId="urn:microsoft.com/office/officeart/2005/8/layout/pyramid1"/>
    <dgm:cxn modelId="{432BBD4B-6360-E947-80D9-22D99A27BD14}" srcId="{5F7946B8-6044-924D-A73B-07D22D24DD9B}" destId="{57A4F9CF-D2F5-B94B-B9E7-1558F7AD9DB4}" srcOrd="1" destOrd="0" parTransId="{491A1560-14D3-D949-A324-E140DE98E284}" sibTransId="{FDA15B64-204B-C444-AA5C-40D91793C457}"/>
    <dgm:cxn modelId="{F024D34C-7708-444A-8C43-D77F5C5FB5FD}" type="presOf" srcId="{2D56F7A1-8B11-F54E-A539-9DE0B119297D}" destId="{BA7426F1-C067-2349-A4C3-E13008A7CB43}" srcOrd="1" destOrd="0" presId="urn:microsoft.com/office/officeart/2005/8/layout/pyramid1"/>
    <dgm:cxn modelId="{F41011BB-99B2-FF4A-AC97-2DBA571C8E63}" type="presOf" srcId="{91635B47-5BA8-FB41-8E1E-F804160B5E7D}" destId="{2CDCFCD3-C3D3-5A4D-BA23-3D813CFC3754}" srcOrd="0" destOrd="0" presId="urn:microsoft.com/office/officeart/2005/8/layout/pyramid1"/>
    <dgm:cxn modelId="{9245EFCF-5ECB-4343-83A1-6FDEED3DEB1C}" srcId="{5F7946B8-6044-924D-A73B-07D22D24DD9B}" destId="{91635B47-5BA8-FB41-8E1E-F804160B5E7D}" srcOrd="0" destOrd="0" parTransId="{39AE8092-D831-0247-9722-D60C1CA7E5BE}" sibTransId="{1D77B01D-0075-1B4E-81D6-82CBA7700AD8}"/>
    <dgm:cxn modelId="{A9F51D17-BD35-8848-8420-87A51F2CD623}" type="presParOf" srcId="{B8F42C8C-3BE6-0F41-8FB9-D949E2B3D83A}" destId="{53CB5B81-97C5-A646-AAFD-625B348E2D02}" srcOrd="0" destOrd="0" presId="urn:microsoft.com/office/officeart/2005/8/layout/pyramid1"/>
    <dgm:cxn modelId="{B65E55FC-CCFC-9C44-97F5-0C5DFD8EC4BC}" type="presParOf" srcId="{53CB5B81-97C5-A646-AAFD-625B348E2D02}" destId="{2CDCFCD3-C3D3-5A4D-BA23-3D813CFC3754}" srcOrd="0" destOrd="0" presId="urn:microsoft.com/office/officeart/2005/8/layout/pyramid1"/>
    <dgm:cxn modelId="{43FA519D-0E5D-AD49-A39E-AD19E1FBFDAA}" type="presParOf" srcId="{53CB5B81-97C5-A646-AAFD-625B348E2D02}" destId="{9659F52E-436D-6E43-A675-2BC49BF02DE5}" srcOrd="1" destOrd="0" presId="urn:microsoft.com/office/officeart/2005/8/layout/pyramid1"/>
    <dgm:cxn modelId="{B4B9D06B-7C24-FC41-8D0B-A6F147A25DEC}" type="presParOf" srcId="{B8F42C8C-3BE6-0F41-8FB9-D949E2B3D83A}" destId="{725C144C-D7A5-F744-A162-8FCBC059BA35}" srcOrd="1" destOrd="0" presId="urn:microsoft.com/office/officeart/2005/8/layout/pyramid1"/>
    <dgm:cxn modelId="{44A0E858-BF7B-3E4B-BAB3-DBAE3F71FB59}" type="presParOf" srcId="{725C144C-D7A5-F744-A162-8FCBC059BA35}" destId="{A23E73CA-A562-204F-BC3A-9DDF9B3EC52D}" srcOrd="0" destOrd="0" presId="urn:microsoft.com/office/officeart/2005/8/layout/pyramid1"/>
    <dgm:cxn modelId="{6B4BC327-D14C-CC4E-AD2B-94415DB32D3B}" type="presParOf" srcId="{725C144C-D7A5-F744-A162-8FCBC059BA35}" destId="{49DADA48-ABD7-A447-8CC5-BAD10D101813}" srcOrd="1" destOrd="0" presId="urn:microsoft.com/office/officeart/2005/8/layout/pyramid1"/>
    <dgm:cxn modelId="{B92801DF-F6EE-F041-B732-D4ACCD888137}" type="presParOf" srcId="{B8F42C8C-3BE6-0F41-8FB9-D949E2B3D83A}" destId="{ECF75EF3-C508-1E41-85BA-598C5FC50049}" srcOrd="2" destOrd="0" presId="urn:microsoft.com/office/officeart/2005/8/layout/pyramid1"/>
    <dgm:cxn modelId="{1815FA88-4448-DA46-8306-219EA08529DD}" type="presParOf" srcId="{ECF75EF3-C508-1E41-85BA-598C5FC50049}" destId="{3FC764E5-0DEE-7940-81CB-25EE0634626E}" srcOrd="0" destOrd="0" presId="urn:microsoft.com/office/officeart/2005/8/layout/pyramid1"/>
    <dgm:cxn modelId="{F73E2238-6A1F-EF41-AB38-C371C45557EB}" type="presParOf" srcId="{ECF75EF3-C508-1E41-85BA-598C5FC50049}" destId="{BA7426F1-C067-2349-A4C3-E13008A7CB4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CFCD3-C3D3-5A4D-BA23-3D813CFC3754}">
      <dsp:nvSpPr>
        <dsp:cNvPr id="0" name=""/>
        <dsp:cNvSpPr/>
      </dsp:nvSpPr>
      <dsp:spPr>
        <a:xfrm>
          <a:off x="3505200" y="0"/>
          <a:ext cx="3505200" cy="1450446"/>
        </a:xfrm>
        <a:prstGeom prst="trapezoid">
          <a:avLst>
            <a:gd name="adj" fmla="val 1208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600" kern="1200" dirty="0"/>
            <a:t>Adolf Hitler</a:t>
          </a:r>
        </a:p>
      </dsp:txBody>
      <dsp:txXfrm>
        <a:off x="3505200" y="0"/>
        <a:ext cx="3505200" cy="1450446"/>
      </dsp:txXfrm>
    </dsp:sp>
    <dsp:sp modelId="{A23E73CA-A562-204F-BC3A-9DDF9B3EC52D}">
      <dsp:nvSpPr>
        <dsp:cNvPr id="0" name=""/>
        <dsp:cNvSpPr/>
      </dsp:nvSpPr>
      <dsp:spPr>
        <a:xfrm>
          <a:off x="1752599" y="1450446"/>
          <a:ext cx="7010400" cy="1450446"/>
        </a:xfrm>
        <a:prstGeom prst="trapezoid">
          <a:avLst>
            <a:gd name="adj" fmla="val 1208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600" kern="1200" dirty="0" err="1"/>
            <a:t>Lósif</a:t>
          </a:r>
          <a:r>
            <a:rPr lang="es-ES" sz="5600" kern="1200" dirty="0"/>
            <a:t> Stalin</a:t>
          </a:r>
        </a:p>
      </dsp:txBody>
      <dsp:txXfrm>
        <a:off x="2979419" y="1450446"/>
        <a:ext cx="4556760" cy="1450446"/>
      </dsp:txXfrm>
    </dsp:sp>
    <dsp:sp modelId="{3FC764E5-0DEE-7940-81CB-25EE0634626E}">
      <dsp:nvSpPr>
        <dsp:cNvPr id="0" name=""/>
        <dsp:cNvSpPr/>
      </dsp:nvSpPr>
      <dsp:spPr>
        <a:xfrm>
          <a:off x="0" y="2900892"/>
          <a:ext cx="10515600" cy="1450446"/>
        </a:xfrm>
        <a:prstGeom prst="trapezoid">
          <a:avLst>
            <a:gd name="adj" fmla="val 1208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600" kern="1200" dirty="0"/>
            <a:t>Benito Mussolini</a:t>
          </a:r>
        </a:p>
      </dsp:txBody>
      <dsp:txXfrm>
        <a:off x="1840229" y="2900892"/>
        <a:ext cx="6835140" cy="1450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D5454-553B-4630-8345-BC3AD2087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D1A913-3C16-1A93-AD35-B3EEA0B21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65884E-EC5C-7189-3E30-74923EBC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FE5B-96DD-1C49-97EB-2E5F60A45A24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5D923B-BD4D-AC57-2B26-44F7BD31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523BF2-4CD6-4E87-74AC-B40FD376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10CD-AD8C-3D4C-AFA1-8EB8E32724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59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C3165-C14B-043C-F9B8-8E981B54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417BDB-7D8E-BCBD-E928-B06AEC99B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725F40-33F3-E88A-B4D1-75AEA50C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FE5B-96DD-1C49-97EB-2E5F60A45A24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A56562-604D-1732-707D-14D5E8361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121142-A6A0-2EFA-597D-2C1AA103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10CD-AD8C-3D4C-AFA1-8EB8E32724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96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A76684-8F0D-3D82-ABFC-C1D1DEC54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69DBB4-D32B-5D20-D876-BE49AB332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5E9823-D26B-6D9B-CB3E-EB4BF0F2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FE5B-96DD-1C49-97EB-2E5F60A45A24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C65C6E-74E4-323C-42F8-981C07DC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CB61B0-5C34-4752-D88A-97130BC4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10CD-AD8C-3D4C-AFA1-8EB8E32724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15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D2A5B-0F45-7A4A-1684-2D70A725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94FF53-4457-E4D4-7F35-51E1A9071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318306-48BE-8845-9366-FBB46566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FE5B-96DD-1C49-97EB-2E5F60A45A24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B5993A-E197-5793-A64F-DE01C646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15CC7D-425C-5EE9-37AB-F37ADBB5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10CD-AD8C-3D4C-AFA1-8EB8E32724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38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1C3AC-79FC-46A8-BD8E-D2D81971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544C8F-5CEA-E2D9-5029-40DDEEEE8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D829E3-0D5D-C6A3-4ACC-E472CAC0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FE5B-96DD-1C49-97EB-2E5F60A45A24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E96FA6-DEEE-E5D8-31B9-79EDB6CA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21C2E-0760-E20E-F6E1-313B44D3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10CD-AD8C-3D4C-AFA1-8EB8E32724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87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DDF7B-C0EF-F2A9-6066-1A6233E4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8C7B4F-E50C-00DB-DF1B-E81571BEF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FF1BE8-3D91-E81D-7B3B-097704E57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DDBE5-B2C7-ECA9-63E5-628C3DA2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FE5B-96DD-1C49-97EB-2E5F60A45A24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A888DB-129E-FA04-130A-60F528BC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686B4E-EFC7-E375-1015-E108016C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10CD-AD8C-3D4C-AFA1-8EB8E32724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57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F35C0-40F5-2B14-ACBE-9BFCF4ECB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9499C6-5229-9D49-DF60-3DF4FAB4F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A27460-7484-E432-4621-2CF8356FE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7831F9-F06E-CA6B-4AAA-482633E69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09FC2F-55D4-13B5-2948-8E12276DE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9E660E-CE0A-9080-2755-EBA94A89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FE5B-96DD-1C49-97EB-2E5F60A45A24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5340F5-A1BC-03D0-C32C-2D0F617D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A4A82F-207F-D664-0BF5-03AA4AC6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10CD-AD8C-3D4C-AFA1-8EB8E32724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52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C541C-9F28-912F-A3DB-B383BF07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5048A3-834F-CFE4-E456-CBBE13D5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FE5B-96DD-1C49-97EB-2E5F60A45A24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429383-DD76-CEBB-BE64-0CC6B8DE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F70059-F31D-57DE-2E25-DDF6D766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10CD-AD8C-3D4C-AFA1-8EB8E32724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64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A3A34A-EE8E-3EF1-1F46-03FABA8B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FE5B-96DD-1C49-97EB-2E5F60A45A24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8AA0AA-3FFB-3C8D-2589-62FAE2A9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1538D5-C7DA-2AB5-C16C-C2A4EDDD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10CD-AD8C-3D4C-AFA1-8EB8E32724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76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3EA91-E7CC-36B5-C789-348A1297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EF023B-23C8-1E1E-B1B4-1410C7373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5729DC-9728-C53D-E259-DE8501BC3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0645CB-1A61-6BA3-809E-6302601D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FE5B-96DD-1C49-97EB-2E5F60A45A24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9BA647-B73B-7C24-47EA-6A5A1DAB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E79B59-6281-3186-0E91-648BAB3F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10CD-AD8C-3D4C-AFA1-8EB8E32724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37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4CFB9-3B61-A2F6-10B7-12EF062B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AE5129-EA1C-E77B-8E90-44B090C18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87F381-A642-0316-D22A-00C384E2F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7F5E9E-2C63-1C9E-36C5-CD195343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FE5B-96DD-1C49-97EB-2E5F60A45A24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54FC87-1D1B-C23E-00F1-41665F6A6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33A9A5-8B5C-E3CD-A45B-B3E1D434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10CD-AD8C-3D4C-AFA1-8EB8E32724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12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EEB499-5222-956B-19A8-6282BC27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EB759D-5B77-7F9B-F20B-D6AC19A0F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8263F4-AE8B-24A4-ED18-C279B2E9F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4FE5B-96DD-1C49-97EB-2E5F60A45A24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A195A0-2EE4-395A-5306-70300FFC3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F2769E-3668-FED7-848D-15BB4242B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10CD-AD8C-3D4C-AFA1-8EB8E32724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12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 /><Relationship Id="rId3" Type="http://schemas.openxmlformats.org/officeDocument/2006/relationships/image" Target="../media/image2.jpeg" /><Relationship Id="rId7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Relationship Id="rId9" Type="http://schemas.openxmlformats.org/officeDocument/2006/relationships/image" Target="../media/image4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 /><Relationship Id="rId3" Type="http://schemas.openxmlformats.org/officeDocument/2006/relationships/diagramLayout" Target="../diagrams/layout1.xml" /><Relationship Id="rId7" Type="http://schemas.openxmlformats.org/officeDocument/2006/relationships/image" Target="../media/image8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Relationship Id="rId9" Type="http://schemas.openxmlformats.org/officeDocument/2006/relationships/image" Target="../media/image4.jpe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D0F7B-79F0-EF1B-DB46-9E04DAB3E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>
                <a:latin typeface="Bradley Hand ITC" panose="03070402050302030203" pitchFamily="66" charset="0"/>
              </a:rPr>
              <a:t>La segunda guerra mundial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CEAC5C-0D44-07BD-6F47-8340509EE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latin typeface="Bradley Hand ITC" panose="03070402050302030203" pitchFamily="66" charset="0"/>
              </a:rPr>
              <a:t>Historia José Manuel franco.</a:t>
            </a: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833030E8-A95E-77CD-2E95-9C457A08E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63" y="4101112"/>
            <a:ext cx="1684694" cy="2497525"/>
          </a:xfrm>
          <a:prstGeom prst="rect">
            <a:avLst/>
          </a:prstGeom>
        </p:spPr>
      </p:pic>
      <p:pic>
        <p:nvPicPr>
          <p:cNvPr id="7" name="Imagen 8">
            <a:extLst>
              <a:ext uri="{FF2B5EF4-FFF2-40B4-BE49-F238E27FC236}">
                <a16:creationId xmlns:a16="http://schemas.microsoft.com/office/drawing/2014/main" id="{8C473641-E5E8-074A-274F-415610C0A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40" y="2669859"/>
            <a:ext cx="2047875" cy="3276600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ED94B943-0C3C-229F-BB8E-4E5560D7F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07" y="1491047"/>
            <a:ext cx="2656893" cy="40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06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D2EF2-7773-28AE-C9EE-0954358F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Bradley Hand ITC" panose="03070402050302030203" pitchFamily="66" charset="0"/>
              </a:rPr>
              <a:t>¿Qué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7FB563-767D-F46E-1DC1-83D10AFF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>
                <a:latin typeface="Bradley Hand ITC" panose="03070402050302030203" pitchFamily="66" charset="0"/>
              </a:rPr>
              <a:t>Fue un conflicto armado  que ocurrió en 1939 y termino en 1945  porque Alemania ataco Polonia y gran Bretaña y Francia le declararon la guerra.</a:t>
            </a:r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61754071-F806-2336-61A6-A5675A4BE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" y="4001294"/>
            <a:ext cx="1849596" cy="2582333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6194D013-7B37-F3AE-F883-F535C44B2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15" y="2992454"/>
            <a:ext cx="2362992" cy="3591173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60FCE5DB-A0FA-C0C3-38D3-D81D37B8A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25" y="2655483"/>
            <a:ext cx="2482793" cy="38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62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184E3-7BCC-D1DA-78F6-13298D8E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Bradley Hand ITC" panose="03070402050302030203" pitchFamily="66" charset="0"/>
              </a:rPr>
              <a:t>Para que fue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12FF79-AB09-2980-C9CB-4C6046156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latin typeface="Bradley Hand ITC" panose="03070402050302030203" pitchFamily="66" charset="0"/>
              </a:rPr>
              <a:t>Fue porque Francia y Gran Bretaña le declararon la guerra a Alemania  por el ataque a Polonia donde se unieron mas países.</a:t>
            </a:r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7019D483-ACB7-BE26-2A93-06192932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0" y="2842908"/>
            <a:ext cx="2959793" cy="3879708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ECBBE5A7-BECA-0BF0-CD84-A4356095C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67" y="2777485"/>
            <a:ext cx="3158434" cy="4010553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65998534-2A9D-F0FA-748B-D3144A946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9" y="2707524"/>
            <a:ext cx="3022191" cy="415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4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60219-EE11-A088-3451-F69AE48A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Bradley Hand ITC" panose="03070402050302030203" pitchFamily="66" charset="0"/>
              </a:rPr>
              <a:t>Importancia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75BFEB-0831-F9A6-CCBD-532C2598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>
                <a:latin typeface="Bradley Hand ITC" panose="03070402050302030203" pitchFamily="66" charset="0"/>
              </a:rPr>
              <a:t>Este fue un hecho muy importante para la historia y sin el Alemania estaría gobernando el mundo.</a:t>
            </a:r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8AE78C4B-3437-63F7-449B-6231688D8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37" y="3319463"/>
            <a:ext cx="2085975" cy="2857500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78A9A8CD-C92E-FE58-5EA5-FC879027C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07" y="2812960"/>
            <a:ext cx="2360194" cy="3498940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5F1FBD6D-DF11-4C8C-7EAB-FCEAE8FA4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7317" y="3057282"/>
            <a:ext cx="2085975" cy="36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98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27D07-3D09-8EFA-D814-F4AC3B4F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Bradley Hand ITC" panose="03070402050302030203" pitchFamily="66" charset="0"/>
              </a:rPr>
              <a:t>Ejemplo s</a:t>
            </a:r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276A8625-78D8-6451-BB67-806197F99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861" y="551655"/>
            <a:ext cx="2368824" cy="3253185"/>
          </a:xfr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DC7CBD4C-20A3-92F7-B4BD-1707658EB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5" y="1734344"/>
            <a:ext cx="1917403" cy="3067844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0F3B8DC6-54C4-3964-B61B-34655082A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02" y="0"/>
            <a:ext cx="2636256" cy="4074583"/>
          </a:xfrm>
          <a:prstGeom prst="rect">
            <a:avLst/>
          </a:prstGeom>
        </p:spPr>
      </p:pic>
      <p:pic>
        <p:nvPicPr>
          <p:cNvPr id="3" name="Imagen 8">
            <a:extLst>
              <a:ext uri="{FF2B5EF4-FFF2-40B4-BE49-F238E27FC236}">
                <a16:creationId xmlns:a16="http://schemas.microsoft.com/office/drawing/2014/main" id="{14CDD586-119D-9E57-F78B-2D31DEF42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7" y="4576339"/>
            <a:ext cx="1606550" cy="2105872"/>
          </a:xfrm>
          <a:prstGeom prst="rect">
            <a:avLst/>
          </a:prstGeom>
        </p:spPr>
      </p:pic>
      <p:pic>
        <p:nvPicPr>
          <p:cNvPr id="7" name="Imagen 8">
            <a:extLst>
              <a:ext uri="{FF2B5EF4-FFF2-40B4-BE49-F238E27FC236}">
                <a16:creationId xmlns:a16="http://schemas.microsoft.com/office/drawing/2014/main" id="{AD35999C-347B-ABDF-CADD-0DB44121A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515" y="3604815"/>
            <a:ext cx="2140596" cy="3253185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B03CBDCA-9100-2FDC-9779-8474CC7CFD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6" y="947340"/>
            <a:ext cx="2085975" cy="2857500"/>
          </a:xfrm>
          <a:prstGeom prst="rect">
            <a:avLst/>
          </a:prstGeom>
        </p:spPr>
      </p:pic>
      <p:pic>
        <p:nvPicPr>
          <p:cNvPr id="9" name="Imagen 10">
            <a:extLst>
              <a:ext uri="{FF2B5EF4-FFF2-40B4-BE49-F238E27FC236}">
                <a16:creationId xmlns:a16="http://schemas.microsoft.com/office/drawing/2014/main" id="{71742AF2-B180-D269-B9A1-16022D588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50" y="3376083"/>
            <a:ext cx="2241863" cy="3323517"/>
          </a:xfrm>
          <a:prstGeom prst="rect">
            <a:avLst/>
          </a:prstGeom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id="{9630E1D9-DEE6-C317-073D-D34ACEB93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641" y="4348163"/>
            <a:ext cx="1457185" cy="203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EA978-8C3B-A91F-DB2C-C8BFB9BE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Bradley Hand ITC" panose="03070402050302030203" pitchFamily="66" charset="0"/>
              </a:rPr>
              <a:t>Pirámide de dictadores.</a:t>
            </a:r>
          </a:p>
        </p:txBody>
      </p:sp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B79399BD-10D6-24A9-2970-B8EA0370D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6730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6">
            <a:extLst>
              <a:ext uri="{FF2B5EF4-FFF2-40B4-BE49-F238E27FC236}">
                <a16:creationId xmlns:a16="http://schemas.microsoft.com/office/drawing/2014/main" id="{AB74BA24-6504-DDD1-1CC0-008EF33DB8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35" y="403490"/>
            <a:ext cx="1972816" cy="2709334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70AD19BE-CA65-EEFA-5098-91A2887E03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0" y="3081754"/>
            <a:ext cx="1504940" cy="2290485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9CFE5C8B-ED0A-29BC-6C08-C5CED77659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90" y="4567515"/>
            <a:ext cx="1640560" cy="229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5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AF7EB-8771-3EA3-BF41-66B4A9BA9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0"/>
            <a:ext cx="13195300" cy="6611938"/>
          </a:xfrm>
        </p:spPr>
        <p:txBody>
          <a:bodyPr/>
          <a:lstStyle/>
          <a:p>
            <a:r>
              <a:rPr lang="es-ES" dirty="0"/>
              <a:t>                  </a:t>
            </a:r>
            <a:r>
              <a:rPr lang="es-ES" sz="9600" b="1" dirty="0">
                <a:latin typeface="Bradley Hand ITC" panose="03070402050302030203" pitchFamily="66" charset="0"/>
              </a:rPr>
              <a:t>Gracias por su.            atención.   </a:t>
            </a:r>
          </a:p>
        </p:txBody>
      </p:sp>
    </p:spTree>
    <p:extLst>
      <p:ext uri="{BB962C8B-B14F-4D97-AF65-F5344CB8AC3E}">
        <p14:creationId xmlns:p14="http://schemas.microsoft.com/office/powerpoint/2010/main" val="15988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64A0A-E468-4D67-86E7-ACC8A07F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2A8F943B-3442-3725-401A-6CC4E6C06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450" y="2141537"/>
            <a:ext cx="10515600" cy="4351338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923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La segunda guerra mundial</vt:lpstr>
      <vt:lpstr>¿Qué es?</vt:lpstr>
      <vt:lpstr>Para que fue</vt:lpstr>
      <vt:lpstr>Importancia</vt:lpstr>
      <vt:lpstr>Ejemplo s</vt:lpstr>
      <vt:lpstr>Pirámide de dictadores.</vt:lpstr>
      <vt:lpstr>                  Gracias por su.            atención. 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segunda guerra mundial</dc:title>
  <dc:creator>Kid1 Inei</dc:creator>
  <cp:lastModifiedBy>Kid1 Inei</cp:lastModifiedBy>
  <cp:revision>9</cp:revision>
  <dcterms:created xsi:type="dcterms:W3CDTF">2026-03-24T18:01:04Z</dcterms:created>
  <dcterms:modified xsi:type="dcterms:W3CDTF">2026-04-14T18:01:48Z</dcterms:modified>
</cp:coreProperties>
</file>