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98F19-0F75-4BC5-E80A-5C04B8DC4E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8EF2A3-8C38-2D5D-1851-E024337FB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02AD06-ACDE-B169-AC86-71DC43E01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93A555-2E4B-8DE6-0697-8628267A3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F92FF4-075F-30A7-292F-91E35515F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707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FECBB-D9B9-B6F8-7B74-8F10B0F00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79042A-3E37-A086-06FD-B3266B0E4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A817C1-B0FB-7AD8-EB31-E9B047A25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222A55-8525-017A-DB23-7BCD1053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3D6C69-EB18-78C0-B7EF-B6FE5C8E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763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8DDFC82-49BE-1D65-EDB3-6FD5673CE9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01AEE00-CF12-B9E5-E06A-450A80359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71E1AC-60C2-0A90-2121-2AD4A212B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E12FA7-6106-3197-0723-9EEBB69FC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52970C-178F-FA3D-949E-52FA4F3F4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090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4C4E0-A220-FE93-676F-A1F67F52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32DED9-C663-C4B4-56BD-78DA386F7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FA98C9-0C95-AEAB-5E4D-BC9C66042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B3972C-25AA-369B-122A-AA3022EB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5A7C9F-3E45-CCB5-B84D-DBFEF4C00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402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48AA9-9E99-0B06-A160-E3E20716A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5FE6BCD-DD58-395D-E694-C128487FC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2B800B-5827-B2A3-E038-0A4973932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F68288-F478-3415-D3D1-D9C8973C4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CE278A-1EDE-5FEB-95B3-87DF31C66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039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A1C90-7490-8236-7165-030DD9281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6E38F3-0CBC-48F4-CD79-841C2682C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BCF959-2EB7-D9AE-5A90-D900844AC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3635E6E-ADBE-6484-9C9B-58E5108D9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8EE3BF-8F11-DC3C-AF5D-02CA8D681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F457A2-7861-3F99-7F31-E0BE41A98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673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80459-BFA2-49DE-690E-A629DCF7A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ECE5ED-C7DF-5384-CEE0-0EC44BE62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65D23B-A2E2-218B-132F-784B7003F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2B2932-7B8D-6318-6B5C-01559325E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568C0C-9211-5B20-8D10-5DDF38C26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2ACE3C-416F-2B95-47D7-0A611E79F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8C92CE-CB3C-5C32-7A7F-24D91BB89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9803AF0-A8A2-6616-087E-B4D38B66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76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ED904-508C-8D5B-CCAD-33E735C2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DA7372-D8E4-E291-BC56-27F9F07F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B6F5CDA-3988-D533-A79C-BF0771CA3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DD5126-B686-B67D-D252-98F79547A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8573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9F1A53-C9A8-A473-A0CC-0C8AA4FBB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30AB4A-650E-0EF3-0BAD-C072805ED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AF2ACC0-945C-CD9B-61DB-E4E6C684B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7966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6BE4C5-C66C-C77C-B783-D072D11EF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EE9D9E-24E9-E0F6-F2D7-84662A608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D97551-7669-A96D-D5CC-52BC852A9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A13B09-0D17-D5AB-72F0-1ECA6E565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3C8C61-28C5-45BF-CB91-2325E4AC8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6418FB-1744-DA6F-274C-472F2005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569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C7FB25-9940-3E75-707E-B52A5089F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DF6B1C-B975-7F00-4908-92FE39C3B3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8C9453-0CAD-06A3-0C70-82748B3A6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28D6CB-8889-CFAE-1F9C-89BABC50E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11DC33-AB9F-C61B-FE24-A9C7570F1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EDE1B0-2889-2B63-3240-E5DDF622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368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50D0CB0-AE54-ACA5-D872-D09FEF8A1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37EE4D-CFD2-B140-7FC9-ED933FA50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C4582B-3D81-8C26-5E55-E6EC1E229D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96821-30B1-A940-A60E-7A6E12587A89}" type="datetimeFigureOut">
              <a:rPr lang="es-ES" smtClean="0"/>
              <a:t>01/01/2010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98CD43-8BF2-329A-91D4-A00FD42CC4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C0E78A-B99C-9F32-9095-854075CA0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84C8B-4EAB-6444-AD6A-D9A4448C15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0218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jpeg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D445E4-2A1D-C7C2-18D6-653ABDDCD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José Manuel Franco Armendáriz, Tecnología,          </a:t>
            </a:r>
            <a:r>
              <a:rPr lang="es-ES" b="1" dirty="0">
                <a:solidFill>
                  <a:srgbClr val="C00000"/>
                </a:solidFill>
              </a:rPr>
              <a:t>San Valentín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6C581E-CC6C-722B-A094-58C30D95E1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227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15A7A-8A18-8EF9-A5C4-D92E56D7A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C00000"/>
                </a:solidFill>
              </a:rPr>
              <a:t>¿Qué es san  Valentín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38FE4E-1F3C-2BEC-0216-6B142F936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72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60D3FC-88A3-564A-3323-568C4951D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C00000"/>
                </a:solidFill>
              </a:rPr>
              <a:t>¿Qué ocurre en san Valentín 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BBA468-A073-79B2-FE3C-F99257DCF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437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154EF-4914-3224-6269-0C412568C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44CCF064-A23B-6043-9BB2-FE132D4ED3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399A52C1-64B6-7151-83F3-1D11BBAE6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84" y="799042"/>
            <a:ext cx="2926292" cy="2926292"/>
          </a:xfrm>
          <a:prstGeom prst="rect">
            <a:avLst/>
          </a:prstGeom>
        </p:spPr>
      </p:pic>
      <p:pic>
        <p:nvPicPr>
          <p:cNvPr id="6" name="Imagen 6">
            <a:extLst>
              <a:ext uri="{FF2B5EF4-FFF2-40B4-BE49-F238E27FC236}">
                <a16:creationId xmlns:a16="http://schemas.microsoft.com/office/drawing/2014/main" id="{79E590A2-5A04-71C1-D99A-55B9208ADA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075" y="681037"/>
            <a:ext cx="4374097" cy="254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570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511852-94EC-E5F4-5591-27F6727D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C00000"/>
                </a:solidFill>
              </a:rPr>
              <a:t>Carta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E08907-4E02-F34F-3271-2182D9D11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Gracias Manuel por ser mi amigo por nunca perder tu sonrisa y por siempre estar para todos y te deseo un feliz día del amor y la amistad.</a:t>
            </a:r>
          </a:p>
        </p:txBody>
      </p:sp>
    </p:spTree>
    <p:extLst>
      <p:ext uri="{BB962C8B-B14F-4D97-AF65-F5344CB8AC3E}">
        <p14:creationId xmlns:p14="http://schemas.microsoft.com/office/powerpoint/2010/main" val="2383357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José Manuel Franco Armendáriz, Tecnología,          San Valentín</vt:lpstr>
      <vt:lpstr>¿Qué es san  Valentín ?</vt:lpstr>
      <vt:lpstr>¿Qué ocurre en san Valentín ?</vt:lpstr>
      <vt:lpstr>Presentación de PowerPoint</vt:lpstr>
      <vt:lpstr>Carta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Manuel Franco Armendáriz, Tecnología,          San Valentín</dc:title>
  <dc:creator>Kid1 Inei</dc:creator>
  <cp:lastModifiedBy>Kid1 Inei</cp:lastModifiedBy>
  <cp:revision>1</cp:revision>
  <dcterms:created xsi:type="dcterms:W3CDTF">2010-01-01T12:42:56Z</dcterms:created>
  <dcterms:modified xsi:type="dcterms:W3CDTF">2010-01-01T12:54:22Z</dcterms:modified>
</cp:coreProperties>
</file>