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B2C467-38A5-F74D-9ED9-A537F8EC771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s-MX"/>
        </a:p>
      </dgm:t>
    </dgm:pt>
    <dgm:pt modelId="{B610471B-4AC4-4D4C-BC8B-A2C6458F7BA1}">
      <dgm:prSet phldrT="[Texto]" phldr="0"/>
      <dgm:spPr/>
      <dgm:t>
        <a:bodyPr/>
        <a:lstStyle/>
        <a:p>
          <a:r>
            <a:rPr lang="es-LA" dirty="0"/>
            <a:t>China</a:t>
          </a:r>
          <a:endParaRPr lang="es-MX" dirty="0"/>
        </a:p>
      </dgm:t>
    </dgm:pt>
    <dgm:pt modelId="{B3A9B75F-EB8B-834E-AE11-D953B78AF914}" type="parTrans" cxnId="{77630C02-0162-134E-A294-BE2F2FC1DDBE}">
      <dgm:prSet/>
      <dgm:spPr/>
      <dgm:t>
        <a:bodyPr/>
        <a:lstStyle/>
        <a:p>
          <a:endParaRPr lang="es-MX"/>
        </a:p>
      </dgm:t>
    </dgm:pt>
    <dgm:pt modelId="{93F0DEE9-3BB9-AB47-9A8E-D31E67A93476}" type="sibTrans" cxnId="{77630C02-0162-134E-A294-BE2F2FC1DDBE}">
      <dgm:prSet/>
      <dgm:spPr/>
      <dgm:t>
        <a:bodyPr/>
        <a:lstStyle/>
        <a:p>
          <a:endParaRPr lang="es-MX"/>
        </a:p>
      </dgm:t>
    </dgm:pt>
    <dgm:pt modelId="{893C521B-8A93-D04F-B1F6-239CC8DA34FF}">
      <dgm:prSet phldrT="[Texto]" phldr="0"/>
      <dgm:spPr/>
      <dgm:t>
        <a:bodyPr/>
        <a:lstStyle/>
        <a:p>
          <a:r>
            <a:rPr lang="es-LA" dirty="0"/>
            <a:t>Francia</a:t>
          </a:r>
          <a:endParaRPr lang="es-MX" dirty="0"/>
        </a:p>
      </dgm:t>
    </dgm:pt>
    <dgm:pt modelId="{05C563A2-0195-8B4F-B0AC-059591E2B72C}" type="parTrans" cxnId="{0987C291-F850-6142-B384-BD691C066516}">
      <dgm:prSet/>
      <dgm:spPr/>
      <dgm:t>
        <a:bodyPr/>
        <a:lstStyle/>
        <a:p>
          <a:endParaRPr lang="es-MX"/>
        </a:p>
      </dgm:t>
    </dgm:pt>
    <dgm:pt modelId="{E1202005-6D8A-D54B-91C5-814C43E4C147}" type="sibTrans" cxnId="{0987C291-F850-6142-B384-BD691C066516}">
      <dgm:prSet/>
      <dgm:spPr/>
      <dgm:t>
        <a:bodyPr/>
        <a:lstStyle/>
        <a:p>
          <a:endParaRPr lang="es-MX"/>
        </a:p>
      </dgm:t>
    </dgm:pt>
    <dgm:pt modelId="{CFC5F44D-41D2-1E43-87AC-ED21327906E1}">
      <dgm:prSet phldrT="[Texto]" phldr="0"/>
      <dgm:spPr/>
      <dgm:t>
        <a:bodyPr/>
        <a:lstStyle/>
        <a:p>
          <a:r>
            <a:rPr lang="es-LA" dirty="0"/>
            <a:t>La degeneración de </a:t>
          </a:r>
          <a:r>
            <a:rPr lang="en-US" dirty="0"/>
            <a:t>Rusia</a:t>
          </a:r>
          <a:r>
            <a:rPr lang="es-LA" dirty="0"/>
            <a:t> </a:t>
          </a:r>
          <a:endParaRPr lang="es-MX" dirty="0"/>
        </a:p>
      </dgm:t>
    </dgm:pt>
    <dgm:pt modelId="{5D0BC955-5975-0C47-A729-C40B5CEFCB74}" type="parTrans" cxnId="{8927F692-F884-3842-A9B6-223A74030848}">
      <dgm:prSet/>
      <dgm:spPr/>
      <dgm:t>
        <a:bodyPr/>
        <a:lstStyle/>
        <a:p>
          <a:endParaRPr lang="es-MX"/>
        </a:p>
      </dgm:t>
    </dgm:pt>
    <dgm:pt modelId="{F6FDCF5E-2812-6F4D-8A98-1C5332FBA4DC}" type="sibTrans" cxnId="{8927F692-F884-3842-A9B6-223A74030848}">
      <dgm:prSet/>
      <dgm:spPr/>
      <dgm:t>
        <a:bodyPr/>
        <a:lstStyle/>
        <a:p>
          <a:endParaRPr lang="es-MX"/>
        </a:p>
      </dgm:t>
    </dgm:pt>
    <dgm:pt modelId="{2C5A28DF-0478-5842-803A-2668D6419811}">
      <dgm:prSet phldrT="[Texto]" phldr="0"/>
      <dgm:spPr/>
      <dgm:t>
        <a:bodyPr/>
        <a:lstStyle/>
        <a:p>
          <a:r>
            <a:rPr lang="en-US" dirty="0"/>
            <a:t>Reino unido</a:t>
          </a:r>
          <a:r>
            <a:rPr lang="es-LA" dirty="0"/>
            <a:t> </a:t>
          </a:r>
          <a:endParaRPr lang="es-MX" dirty="0"/>
        </a:p>
      </dgm:t>
    </dgm:pt>
    <dgm:pt modelId="{1C953021-2FB8-214A-890A-7AF6AE39F56D}" type="parTrans" cxnId="{89070331-944A-7B41-8666-493293345A5F}">
      <dgm:prSet/>
      <dgm:spPr/>
      <dgm:t>
        <a:bodyPr/>
        <a:lstStyle/>
        <a:p>
          <a:endParaRPr lang="es-MX"/>
        </a:p>
      </dgm:t>
    </dgm:pt>
    <dgm:pt modelId="{BE4379C4-3166-064B-883B-09355217821B}" type="sibTrans" cxnId="{89070331-944A-7B41-8666-493293345A5F}">
      <dgm:prSet/>
      <dgm:spPr/>
      <dgm:t>
        <a:bodyPr/>
        <a:lstStyle/>
        <a:p>
          <a:endParaRPr lang="es-MX"/>
        </a:p>
      </dgm:t>
    </dgm:pt>
    <dgm:pt modelId="{D8684F15-0464-A541-89F0-EDADA63D6EB7}">
      <dgm:prSet phldrT="[Texto]" phldr="0"/>
      <dgm:spPr/>
      <dgm:t>
        <a:bodyPr/>
        <a:lstStyle/>
        <a:p>
          <a:r>
            <a:rPr lang="es-LA" dirty="0"/>
            <a:t>Estados Unidos</a:t>
          </a:r>
          <a:endParaRPr lang="es-MX" dirty="0"/>
        </a:p>
      </dgm:t>
    </dgm:pt>
    <dgm:pt modelId="{4B4DE441-D12F-9241-B8E3-6BFA8C8B364F}" type="parTrans" cxnId="{27C4A62E-2CDC-094D-9FDB-80D310544E93}">
      <dgm:prSet/>
      <dgm:spPr/>
      <dgm:t>
        <a:bodyPr/>
        <a:lstStyle/>
        <a:p>
          <a:endParaRPr lang="es-MX"/>
        </a:p>
      </dgm:t>
    </dgm:pt>
    <dgm:pt modelId="{814F0194-8CC0-304D-B7D5-A2DD23981A49}" type="sibTrans" cxnId="{27C4A62E-2CDC-094D-9FDB-80D310544E93}">
      <dgm:prSet/>
      <dgm:spPr/>
      <dgm:t>
        <a:bodyPr/>
        <a:lstStyle/>
        <a:p>
          <a:endParaRPr lang="es-MX"/>
        </a:p>
      </dgm:t>
    </dgm:pt>
    <dgm:pt modelId="{7CA4AEB3-4AC8-6140-B7BF-900490786CA2}" type="pres">
      <dgm:prSet presAssocID="{02B2C467-38A5-F74D-9ED9-A537F8EC771C}" presName="diagram" presStyleCnt="0">
        <dgm:presLayoutVars>
          <dgm:dir/>
          <dgm:resizeHandles val="exact"/>
        </dgm:presLayoutVars>
      </dgm:prSet>
      <dgm:spPr/>
    </dgm:pt>
    <dgm:pt modelId="{ADE353C8-856D-5644-9D75-C1BF46D73F58}" type="pres">
      <dgm:prSet presAssocID="{B610471B-4AC4-4D4C-BC8B-A2C6458F7BA1}" presName="node" presStyleLbl="node1" presStyleIdx="0" presStyleCnt="5">
        <dgm:presLayoutVars>
          <dgm:bulletEnabled val="1"/>
        </dgm:presLayoutVars>
      </dgm:prSet>
      <dgm:spPr/>
    </dgm:pt>
    <dgm:pt modelId="{F804CE9D-186D-294F-A7EF-ACC992A13788}" type="pres">
      <dgm:prSet presAssocID="{93F0DEE9-3BB9-AB47-9A8E-D31E67A93476}" presName="sibTrans" presStyleCnt="0"/>
      <dgm:spPr/>
    </dgm:pt>
    <dgm:pt modelId="{0F767876-7EF7-B94A-BBDA-2725D69F19D1}" type="pres">
      <dgm:prSet presAssocID="{893C521B-8A93-D04F-B1F6-239CC8DA34FF}" presName="node" presStyleLbl="node1" presStyleIdx="1" presStyleCnt="5">
        <dgm:presLayoutVars>
          <dgm:bulletEnabled val="1"/>
        </dgm:presLayoutVars>
      </dgm:prSet>
      <dgm:spPr/>
    </dgm:pt>
    <dgm:pt modelId="{95DB4AB5-9481-E543-861A-63405FA0E5FF}" type="pres">
      <dgm:prSet presAssocID="{E1202005-6D8A-D54B-91C5-814C43E4C147}" presName="sibTrans" presStyleCnt="0"/>
      <dgm:spPr/>
    </dgm:pt>
    <dgm:pt modelId="{5322DD55-1EC1-9F49-92AE-C1C71B7E8588}" type="pres">
      <dgm:prSet presAssocID="{CFC5F44D-41D2-1E43-87AC-ED21327906E1}" presName="node" presStyleLbl="node1" presStyleIdx="2" presStyleCnt="5">
        <dgm:presLayoutVars>
          <dgm:bulletEnabled val="1"/>
        </dgm:presLayoutVars>
      </dgm:prSet>
      <dgm:spPr/>
    </dgm:pt>
    <dgm:pt modelId="{4AA19E59-7199-B84E-AE74-3DEC3CB204F9}" type="pres">
      <dgm:prSet presAssocID="{F6FDCF5E-2812-6F4D-8A98-1C5332FBA4DC}" presName="sibTrans" presStyleCnt="0"/>
      <dgm:spPr/>
    </dgm:pt>
    <dgm:pt modelId="{0FA58123-2DE3-1D42-8B2E-1149AD70FBE6}" type="pres">
      <dgm:prSet presAssocID="{2C5A28DF-0478-5842-803A-2668D6419811}" presName="node" presStyleLbl="node1" presStyleIdx="3" presStyleCnt="5">
        <dgm:presLayoutVars>
          <dgm:bulletEnabled val="1"/>
        </dgm:presLayoutVars>
      </dgm:prSet>
      <dgm:spPr/>
    </dgm:pt>
    <dgm:pt modelId="{57EE4CB6-E96C-334D-B8F0-19EF2D3ACC58}" type="pres">
      <dgm:prSet presAssocID="{BE4379C4-3166-064B-883B-09355217821B}" presName="sibTrans" presStyleCnt="0"/>
      <dgm:spPr/>
    </dgm:pt>
    <dgm:pt modelId="{104E4509-3E97-D248-882A-E38E2BDDA9FD}" type="pres">
      <dgm:prSet presAssocID="{D8684F15-0464-A541-89F0-EDADA63D6EB7}" presName="node" presStyleLbl="node1" presStyleIdx="4" presStyleCnt="5">
        <dgm:presLayoutVars>
          <dgm:bulletEnabled val="1"/>
        </dgm:presLayoutVars>
      </dgm:prSet>
      <dgm:spPr/>
    </dgm:pt>
  </dgm:ptLst>
  <dgm:cxnLst>
    <dgm:cxn modelId="{77630C02-0162-134E-A294-BE2F2FC1DDBE}" srcId="{02B2C467-38A5-F74D-9ED9-A537F8EC771C}" destId="{B610471B-4AC4-4D4C-BC8B-A2C6458F7BA1}" srcOrd="0" destOrd="0" parTransId="{B3A9B75F-EB8B-834E-AE11-D953B78AF914}" sibTransId="{93F0DEE9-3BB9-AB47-9A8E-D31E67A93476}"/>
    <dgm:cxn modelId="{BA7BA005-86DA-5B44-9700-8E079C59E977}" type="presOf" srcId="{893C521B-8A93-D04F-B1F6-239CC8DA34FF}" destId="{0F767876-7EF7-B94A-BBDA-2725D69F19D1}" srcOrd="0" destOrd="0" presId="urn:microsoft.com/office/officeart/2005/8/layout/default"/>
    <dgm:cxn modelId="{8026321E-1546-ED47-8DCB-1E1D9A312697}" type="presOf" srcId="{2C5A28DF-0478-5842-803A-2668D6419811}" destId="{0FA58123-2DE3-1D42-8B2E-1149AD70FBE6}" srcOrd="0" destOrd="0" presId="urn:microsoft.com/office/officeart/2005/8/layout/default"/>
    <dgm:cxn modelId="{FAB0ED24-8B2E-0542-8017-7ABE9C9537EA}" type="presOf" srcId="{CFC5F44D-41D2-1E43-87AC-ED21327906E1}" destId="{5322DD55-1EC1-9F49-92AE-C1C71B7E8588}" srcOrd="0" destOrd="0" presId="urn:microsoft.com/office/officeart/2005/8/layout/default"/>
    <dgm:cxn modelId="{27C4A62E-2CDC-094D-9FDB-80D310544E93}" srcId="{02B2C467-38A5-F74D-9ED9-A537F8EC771C}" destId="{D8684F15-0464-A541-89F0-EDADA63D6EB7}" srcOrd="4" destOrd="0" parTransId="{4B4DE441-D12F-9241-B8E3-6BFA8C8B364F}" sibTransId="{814F0194-8CC0-304D-B7D5-A2DD23981A49}"/>
    <dgm:cxn modelId="{89070331-944A-7B41-8666-493293345A5F}" srcId="{02B2C467-38A5-F74D-9ED9-A537F8EC771C}" destId="{2C5A28DF-0478-5842-803A-2668D6419811}" srcOrd="3" destOrd="0" parTransId="{1C953021-2FB8-214A-890A-7AF6AE39F56D}" sibTransId="{BE4379C4-3166-064B-883B-09355217821B}"/>
    <dgm:cxn modelId="{6710193B-C9D5-8E49-8340-8445C1858DBD}" type="presOf" srcId="{D8684F15-0464-A541-89F0-EDADA63D6EB7}" destId="{104E4509-3E97-D248-882A-E38E2BDDA9FD}" srcOrd="0" destOrd="0" presId="urn:microsoft.com/office/officeart/2005/8/layout/default"/>
    <dgm:cxn modelId="{3AC18E7E-B025-6444-B624-2E5EFFA1CE48}" type="presOf" srcId="{02B2C467-38A5-F74D-9ED9-A537F8EC771C}" destId="{7CA4AEB3-4AC8-6140-B7BF-900490786CA2}" srcOrd="0" destOrd="0" presId="urn:microsoft.com/office/officeart/2005/8/layout/default"/>
    <dgm:cxn modelId="{0987C291-F850-6142-B384-BD691C066516}" srcId="{02B2C467-38A5-F74D-9ED9-A537F8EC771C}" destId="{893C521B-8A93-D04F-B1F6-239CC8DA34FF}" srcOrd="1" destOrd="0" parTransId="{05C563A2-0195-8B4F-B0AC-059591E2B72C}" sibTransId="{E1202005-6D8A-D54B-91C5-814C43E4C147}"/>
    <dgm:cxn modelId="{8927F692-F884-3842-A9B6-223A74030848}" srcId="{02B2C467-38A5-F74D-9ED9-A537F8EC771C}" destId="{CFC5F44D-41D2-1E43-87AC-ED21327906E1}" srcOrd="2" destOrd="0" parTransId="{5D0BC955-5975-0C47-A729-C40B5CEFCB74}" sibTransId="{F6FDCF5E-2812-6F4D-8A98-1C5332FBA4DC}"/>
    <dgm:cxn modelId="{032179FA-2938-AA4F-9335-58BBDE9A5E55}" type="presOf" srcId="{B610471B-4AC4-4D4C-BC8B-A2C6458F7BA1}" destId="{ADE353C8-856D-5644-9D75-C1BF46D73F58}" srcOrd="0" destOrd="0" presId="urn:microsoft.com/office/officeart/2005/8/layout/default"/>
    <dgm:cxn modelId="{D6122534-D8E9-134B-8C47-2FBF52A0B5F1}" type="presParOf" srcId="{7CA4AEB3-4AC8-6140-B7BF-900490786CA2}" destId="{ADE353C8-856D-5644-9D75-C1BF46D73F58}" srcOrd="0" destOrd="0" presId="urn:microsoft.com/office/officeart/2005/8/layout/default"/>
    <dgm:cxn modelId="{7F9FC904-0B54-8B4F-9C94-2E243E988EDC}" type="presParOf" srcId="{7CA4AEB3-4AC8-6140-B7BF-900490786CA2}" destId="{F804CE9D-186D-294F-A7EF-ACC992A13788}" srcOrd="1" destOrd="0" presId="urn:microsoft.com/office/officeart/2005/8/layout/default"/>
    <dgm:cxn modelId="{4B84CA5E-8316-BC42-996A-2BDDEF03A9B5}" type="presParOf" srcId="{7CA4AEB3-4AC8-6140-B7BF-900490786CA2}" destId="{0F767876-7EF7-B94A-BBDA-2725D69F19D1}" srcOrd="2" destOrd="0" presId="urn:microsoft.com/office/officeart/2005/8/layout/default"/>
    <dgm:cxn modelId="{D43C20D9-8F0D-1A4F-8B37-681E333638CD}" type="presParOf" srcId="{7CA4AEB3-4AC8-6140-B7BF-900490786CA2}" destId="{95DB4AB5-9481-E543-861A-63405FA0E5FF}" srcOrd="3" destOrd="0" presId="urn:microsoft.com/office/officeart/2005/8/layout/default"/>
    <dgm:cxn modelId="{9709B6E8-7FD4-384B-A9D7-32D375F145AA}" type="presParOf" srcId="{7CA4AEB3-4AC8-6140-B7BF-900490786CA2}" destId="{5322DD55-1EC1-9F49-92AE-C1C71B7E8588}" srcOrd="4" destOrd="0" presId="urn:microsoft.com/office/officeart/2005/8/layout/default"/>
    <dgm:cxn modelId="{831067DF-B864-DF4B-9954-0A707EFE7AA4}" type="presParOf" srcId="{7CA4AEB3-4AC8-6140-B7BF-900490786CA2}" destId="{4AA19E59-7199-B84E-AE74-3DEC3CB204F9}" srcOrd="5" destOrd="0" presId="urn:microsoft.com/office/officeart/2005/8/layout/default"/>
    <dgm:cxn modelId="{8D6C24C3-4CC4-9344-B772-5D08CB5D398C}" type="presParOf" srcId="{7CA4AEB3-4AC8-6140-B7BF-900490786CA2}" destId="{0FA58123-2DE3-1D42-8B2E-1149AD70FBE6}" srcOrd="6" destOrd="0" presId="urn:microsoft.com/office/officeart/2005/8/layout/default"/>
    <dgm:cxn modelId="{715975F2-875D-884E-8A98-E2577EC6CEA3}" type="presParOf" srcId="{7CA4AEB3-4AC8-6140-B7BF-900490786CA2}" destId="{57EE4CB6-E96C-334D-B8F0-19EF2D3ACC58}" srcOrd="7" destOrd="0" presId="urn:microsoft.com/office/officeart/2005/8/layout/default"/>
    <dgm:cxn modelId="{FC48C84C-A509-0240-8DAA-EE7DACE24DCC}" type="presParOf" srcId="{7CA4AEB3-4AC8-6140-B7BF-900490786CA2}" destId="{104E4509-3E97-D248-882A-E38E2BDDA9FD}"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E353C8-856D-5644-9D75-C1BF46D73F58}">
      <dsp:nvSpPr>
        <dsp:cNvPr id="0" name=""/>
        <dsp:cNvSpPr/>
      </dsp:nvSpPr>
      <dsp:spPr>
        <a:xfrm>
          <a:off x="0" y="39687"/>
          <a:ext cx="3286125" cy="19716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s-LA" sz="3900" kern="1200" dirty="0"/>
            <a:t>China</a:t>
          </a:r>
          <a:endParaRPr lang="es-MX" sz="3900" kern="1200" dirty="0"/>
        </a:p>
      </dsp:txBody>
      <dsp:txXfrm>
        <a:off x="0" y="39687"/>
        <a:ext cx="3286125" cy="1971675"/>
      </dsp:txXfrm>
    </dsp:sp>
    <dsp:sp modelId="{0F767876-7EF7-B94A-BBDA-2725D69F19D1}">
      <dsp:nvSpPr>
        <dsp:cNvPr id="0" name=""/>
        <dsp:cNvSpPr/>
      </dsp:nvSpPr>
      <dsp:spPr>
        <a:xfrm>
          <a:off x="3614737" y="39687"/>
          <a:ext cx="3286125" cy="19716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s-LA" sz="3900" kern="1200" dirty="0"/>
            <a:t>Francia</a:t>
          </a:r>
          <a:endParaRPr lang="es-MX" sz="3900" kern="1200" dirty="0"/>
        </a:p>
      </dsp:txBody>
      <dsp:txXfrm>
        <a:off x="3614737" y="39687"/>
        <a:ext cx="3286125" cy="1971675"/>
      </dsp:txXfrm>
    </dsp:sp>
    <dsp:sp modelId="{5322DD55-1EC1-9F49-92AE-C1C71B7E8588}">
      <dsp:nvSpPr>
        <dsp:cNvPr id="0" name=""/>
        <dsp:cNvSpPr/>
      </dsp:nvSpPr>
      <dsp:spPr>
        <a:xfrm>
          <a:off x="7229475" y="39687"/>
          <a:ext cx="3286125" cy="19716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s-LA" sz="3900" kern="1200" dirty="0"/>
            <a:t>La degeneración de </a:t>
          </a:r>
          <a:r>
            <a:rPr lang="en-US" sz="3900" kern="1200" dirty="0"/>
            <a:t>Rusia</a:t>
          </a:r>
          <a:r>
            <a:rPr lang="es-LA" sz="3900" kern="1200" dirty="0"/>
            <a:t> </a:t>
          </a:r>
          <a:endParaRPr lang="es-MX" sz="3900" kern="1200" dirty="0"/>
        </a:p>
      </dsp:txBody>
      <dsp:txXfrm>
        <a:off x="7229475" y="39687"/>
        <a:ext cx="3286125" cy="1971675"/>
      </dsp:txXfrm>
    </dsp:sp>
    <dsp:sp modelId="{0FA58123-2DE3-1D42-8B2E-1149AD70FBE6}">
      <dsp:nvSpPr>
        <dsp:cNvPr id="0" name=""/>
        <dsp:cNvSpPr/>
      </dsp:nvSpPr>
      <dsp:spPr>
        <a:xfrm>
          <a:off x="1807368" y="2339975"/>
          <a:ext cx="3286125" cy="19716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dirty="0"/>
            <a:t>Reino unido</a:t>
          </a:r>
          <a:r>
            <a:rPr lang="es-LA" sz="3900" kern="1200" dirty="0"/>
            <a:t> </a:t>
          </a:r>
          <a:endParaRPr lang="es-MX" sz="3900" kern="1200" dirty="0"/>
        </a:p>
      </dsp:txBody>
      <dsp:txXfrm>
        <a:off x="1807368" y="2339975"/>
        <a:ext cx="3286125" cy="1971675"/>
      </dsp:txXfrm>
    </dsp:sp>
    <dsp:sp modelId="{104E4509-3E97-D248-882A-E38E2BDDA9FD}">
      <dsp:nvSpPr>
        <dsp:cNvPr id="0" name=""/>
        <dsp:cNvSpPr/>
      </dsp:nvSpPr>
      <dsp:spPr>
        <a:xfrm>
          <a:off x="5422106" y="2339975"/>
          <a:ext cx="3286125" cy="19716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s-LA" sz="3900" kern="1200" dirty="0"/>
            <a:t>Estados Unidos</a:t>
          </a:r>
          <a:endParaRPr lang="es-MX" sz="3900" kern="1200" dirty="0"/>
        </a:p>
      </dsp:txBody>
      <dsp:txXfrm>
        <a:off x="5422106" y="2339975"/>
        <a:ext cx="3286125" cy="197167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28A5D6-8550-F82C-F10F-0EF06CBAAFB5}"/>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US"/>
          </a:p>
        </p:txBody>
      </p:sp>
      <p:sp>
        <p:nvSpPr>
          <p:cNvPr id="3" name="Subtítulo 2">
            <a:extLst>
              <a:ext uri="{FF2B5EF4-FFF2-40B4-BE49-F238E27FC236}">
                <a16:creationId xmlns:a16="http://schemas.microsoft.com/office/drawing/2014/main" id="{D495F761-AA0D-BD5E-D337-3659A1C09E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US"/>
          </a:p>
        </p:txBody>
      </p:sp>
      <p:sp>
        <p:nvSpPr>
          <p:cNvPr id="4" name="Marcador de fecha 3">
            <a:extLst>
              <a:ext uri="{FF2B5EF4-FFF2-40B4-BE49-F238E27FC236}">
                <a16:creationId xmlns:a16="http://schemas.microsoft.com/office/drawing/2014/main" id="{5CF811D7-BF21-01A7-3746-6206198CFEE8}"/>
              </a:ext>
            </a:extLst>
          </p:cNvPr>
          <p:cNvSpPr>
            <a:spLocks noGrp="1"/>
          </p:cNvSpPr>
          <p:nvPr>
            <p:ph type="dt" sz="half" idx="10"/>
          </p:nvPr>
        </p:nvSpPr>
        <p:spPr/>
        <p:txBody>
          <a:bodyPr/>
          <a:lstStyle/>
          <a:p>
            <a:fld id="{8F784F71-7E8D-6547-B5D0-EF35BBBC8B2B}" type="datetimeFigureOut">
              <a:rPr lang="es-US" smtClean="0"/>
              <a:t>4/14/2026</a:t>
            </a:fld>
            <a:endParaRPr lang="es-US"/>
          </a:p>
        </p:txBody>
      </p:sp>
      <p:sp>
        <p:nvSpPr>
          <p:cNvPr id="5" name="Marcador de pie de página 4">
            <a:extLst>
              <a:ext uri="{FF2B5EF4-FFF2-40B4-BE49-F238E27FC236}">
                <a16:creationId xmlns:a16="http://schemas.microsoft.com/office/drawing/2014/main" id="{74961C35-24B6-1D91-0217-9F25D59A36B1}"/>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1439E8BE-7D6C-CC78-B2B5-246107D8F43C}"/>
              </a:ext>
            </a:extLst>
          </p:cNvPr>
          <p:cNvSpPr>
            <a:spLocks noGrp="1"/>
          </p:cNvSpPr>
          <p:nvPr>
            <p:ph type="sldNum" sz="quarter" idx="12"/>
          </p:nvPr>
        </p:nvSpPr>
        <p:spPr/>
        <p:txBody>
          <a:bodyPr/>
          <a:lstStyle/>
          <a:p>
            <a:fld id="{C517C99F-F2CF-5E40-A339-F039278F9D7D}" type="slidenum">
              <a:rPr lang="es-US" smtClean="0"/>
              <a:t>‹Nº›</a:t>
            </a:fld>
            <a:endParaRPr lang="es-US"/>
          </a:p>
        </p:txBody>
      </p:sp>
    </p:spTree>
    <p:extLst>
      <p:ext uri="{BB962C8B-B14F-4D97-AF65-F5344CB8AC3E}">
        <p14:creationId xmlns:p14="http://schemas.microsoft.com/office/powerpoint/2010/main" val="3576501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587212-5B66-0102-04D8-CC2B14EC0492}"/>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E1F902BA-78DA-5F12-796A-66599A648C3A}"/>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CF192639-3158-C00F-FCC4-4B3908F6C139}"/>
              </a:ext>
            </a:extLst>
          </p:cNvPr>
          <p:cNvSpPr>
            <a:spLocks noGrp="1"/>
          </p:cNvSpPr>
          <p:nvPr>
            <p:ph type="dt" sz="half" idx="10"/>
          </p:nvPr>
        </p:nvSpPr>
        <p:spPr/>
        <p:txBody>
          <a:bodyPr/>
          <a:lstStyle/>
          <a:p>
            <a:fld id="{8F784F71-7E8D-6547-B5D0-EF35BBBC8B2B}" type="datetimeFigureOut">
              <a:rPr lang="es-US" smtClean="0"/>
              <a:t>4/14/2026</a:t>
            </a:fld>
            <a:endParaRPr lang="es-US"/>
          </a:p>
        </p:txBody>
      </p:sp>
      <p:sp>
        <p:nvSpPr>
          <p:cNvPr id="5" name="Marcador de pie de página 4">
            <a:extLst>
              <a:ext uri="{FF2B5EF4-FFF2-40B4-BE49-F238E27FC236}">
                <a16:creationId xmlns:a16="http://schemas.microsoft.com/office/drawing/2014/main" id="{721C8105-456F-24CB-0AE1-08D67BFB1DCB}"/>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309C1BA7-FE56-8FCC-1D84-B3712D8CA279}"/>
              </a:ext>
            </a:extLst>
          </p:cNvPr>
          <p:cNvSpPr>
            <a:spLocks noGrp="1"/>
          </p:cNvSpPr>
          <p:nvPr>
            <p:ph type="sldNum" sz="quarter" idx="12"/>
          </p:nvPr>
        </p:nvSpPr>
        <p:spPr/>
        <p:txBody>
          <a:bodyPr/>
          <a:lstStyle/>
          <a:p>
            <a:fld id="{C517C99F-F2CF-5E40-A339-F039278F9D7D}" type="slidenum">
              <a:rPr lang="es-US" smtClean="0"/>
              <a:t>‹Nº›</a:t>
            </a:fld>
            <a:endParaRPr lang="es-US"/>
          </a:p>
        </p:txBody>
      </p:sp>
    </p:spTree>
    <p:extLst>
      <p:ext uri="{BB962C8B-B14F-4D97-AF65-F5344CB8AC3E}">
        <p14:creationId xmlns:p14="http://schemas.microsoft.com/office/powerpoint/2010/main" val="3983552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8FD3AEF-2601-58D8-42F1-328FEBF4AC5D}"/>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41F76911-FA3E-1CFD-5E56-84A04E9E2450}"/>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2E9DD2BC-A413-D31E-443D-43BB9609C001}"/>
              </a:ext>
            </a:extLst>
          </p:cNvPr>
          <p:cNvSpPr>
            <a:spLocks noGrp="1"/>
          </p:cNvSpPr>
          <p:nvPr>
            <p:ph type="dt" sz="half" idx="10"/>
          </p:nvPr>
        </p:nvSpPr>
        <p:spPr/>
        <p:txBody>
          <a:bodyPr/>
          <a:lstStyle/>
          <a:p>
            <a:fld id="{8F784F71-7E8D-6547-B5D0-EF35BBBC8B2B}" type="datetimeFigureOut">
              <a:rPr lang="es-US" smtClean="0"/>
              <a:t>4/14/2026</a:t>
            </a:fld>
            <a:endParaRPr lang="es-US"/>
          </a:p>
        </p:txBody>
      </p:sp>
      <p:sp>
        <p:nvSpPr>
          <p:cNvPr id="5" name="Marcador de pie de página 4">
            <a:extLst>
              <a:ext uri="{FF2B5EF4-FFF2-40B4-BE49-F238E27FC236}">
                <a16:creationId xmlns:a16="http://schemas.microsoft.com/office/drawing/2014/main" id="{98FF3EAA-1398-5BD9-929A-6D1C8487DB7B}"/>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178D294E-CDF8-A4E8-131C-78E2A45DC561}"/>
              </a:ext>
            </a:extLst>
          </p:cNvPr>
          <p:cNvSpPr>
            <a:spLocks noGrp="1"/>
          </p:cNvSpPr>
          <p:nvPr>
            <p:ph type="sldNum" sz="quarter" idx="12"/>
          </p:nvPr>
        </p:nvSpPr>
        <p:spPr/>
        <p:txBody>
          <a:bodyPr/>
          <a:lstStyle/>
          <a:p>
            <a:fld id="{C517C99F-F2CF-5E40-A339-F039278F9D7D}" type="slidenum">
              <a:rPr lang="es-US" smtClean="0"/>
              <a:t>‹Nº›</a:t>
            </a:fld>
            <a:endParaRPr lang="es-US"/>
          </a:p>
        </p:txBody>
      </p:sp>
    </p:spTree>
    <p:extLst>
      <p:ext uri="{BB962C8B-B14F-4D97-AF65-F5344CB8AC3E}">
        <p14:creationId xmlns:p14="http://schemas.microsoft.com/office/powerpoint/2010/main" val="2146570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79D9E5-DC1B-EAD7-8D28-838B50E33151}"/>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F262C7EF-8C5F-D21B-F057-50CD877B7627}"/>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9741CB2F-362F-C7D2-6895-6EF2BBC2450F}"/>
              </a:ext>
            </a:extLst>
          </p:cNvPr>
          <p:cNvSpPr>
            <a:spLocks noGrp="1"/>
          </p:cNvSpPr>
          <p:nvPr>
            <p:ph type="dt" sz="half" idx="10"/>
          </p:nvPr>
        </p:nvSpPr>
        <p:spPr/>
        <p:txBody>
          <a:bodyPr/>
          <a:lstStyle/>
          <a:p>
            <a:fld id="{8F784F71-7E8D-6547-B5D0-EF35BBBC8B2B}" type="datetimeFigureOut">
              <a:rPr lang="es-US" smtClean="0"/>
              <a:t>4/14/2026</a:t>
            </a:fld>
            <a:endParaRPr lang="es-US"/>
          </a:p>
        </p:txBody>
      </p:sp>
      <p:sp>
        <p:nvSpPr>
          <p:cNvPr id="5" name="Marcador de pie de página 4">
            <a:extLst>
              <a:ext uri="{FF2B5EF4-FFF2-40B4-BE49-F238E27FC236}">
                <a16:creationId xmlns:a16="http://schemas.microsoft.com/office/drawing/2014/main" id="{061D575F-27BA-7AA0-4920-AD3342562BEC}"/>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1559D853-087C-763C-C96F-2AD550FC1BE4}"/>
              </a:ext>
            </a:extLst>
          </p:cNvPr>
          <p:cNvSpPr>
            <a:spLocks noGrp="1"/>
          </p:cNvSpPr>
          <p:nvPr>
            <p:ph type="sldNum" sz="quarter" idx="12"/>
          </p:nvPr>
        </p:nvSpPr>
        <p:spPr/>
        <p:txBody>
          <a:bodyPr/>
          <a:lstStyle/>
          <a:p>
            <a:fld id="{C517C99F-F2CF-5E40-A339-F039278F9D7D}" type="slidenum">
              <a:rPr lang="es-US" smtClean="0"/>
              <a:t>‹Nº›</a:t>
            </a:fld>
            <a:endParaRPr lang="es-US"/>
          </a:p>
        </p:txBody>
      </p:sp>
    </p:spTree>
    <p:extLst>
      <p:ext uri="{BB962C8B-B14F-4D97-AF65-F5344CB8AC3E}">
        <p14:creationId xmlns:p14="http://schemas.microsoft.com/office/powerpoint/2010/main" val="3269577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905F83-9BAF-430A-527F-2A69269809A9}"/>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BC73D65A-BDBF-EC91-543F-BD49D95996C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DB20F39D-0FD7-FFDD-1B5F-66C9DBE2F861}"/>
              </a:ext>
            </a:extLst>
          </p:cNvPr>
          <p:cNvSpPr>
            <a:spLocks noGrp="1"/>
          </p:cNvSpPr>
          <p:nvPr>
            <p:ph type="dt" sz="half" idx="10"/>
          </p:nvPr>
        </p:nvSpPr>
        <p:spPr/>
        <p:txBody>
          <a:bodyPr/>
          <a:lstStyle/>
          <a:p>
            <a:fld id="{8F784F71-7E8D-6547-B5D0-EF35BBBC8B2B}" type="datetimeFigureOut">
              <a:rPr lang="es-US" smtClean="0"/>
              <a:t>4/14/2026</a:t>
            </a:fld>
            <a:endParaRPr lang="es-US"/>
          </a:p>
        </p:txBody>
      </p:sp>
      <p:sp>
        <p:nvSpPr>
          <p:cNvPr id="5" name="Marcador de pie de página 4">
            <a:extLst>
              <a:ext uri="{FF2B5EF4-FFF2-40B4-BE49-F238E27FC236}">
                <a16:creationId xmlns:a16="http://schemas.microsoft.com/office/drawing/2014/main" id="{264F3D1D-D36F-C0EE-1B19-709344F1FDCE}"/>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565AD6A0-3CF7-4DFE-5C6E-C7182B155EBB}"/>
              </a:ext>
            </a:extLst>
          </p:cNvPr>
          <p:cNvSpPr>
            <a:spLocks noGrp="1"/>
          </p:cNvSpPr>
          <p:nvPr>
            <p:ph type="sldNum" sz="quarter" idx="12"/>
          </p:nvPr>
        </p:nvSpPr>
        <p:spPr/>
        <p:txBody>
          <a:bodyPr/>
          <a:lstStyle/>
          <a:p>
            <a:fld id="{C517C99F-F2CF-5E40-A339-F039278F9D7D}" type="slidenum">
              <a:rPr lang="es-US" smtClean="0"/>
              <a:t>‹Nº›</a:t>
            </a:fld>
            <a:endParaRPr lang="es-US"/>
          </a:p>
        </p:txBody>
      </p:sp>
    </p:spTree>
    <p:extLst>
      <p:ext uri="{BB962C8B-B14F-4D97-AF65-F5344CB8AC3E}">
        <p14:creationId xmlns:p14="http://schemas.microsoft.com/office/powerpoint/2010/main" val="3262550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BBEF2A-A606-D4E5-4087-3256C842FDC4}"/>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DA0DBAEA-22EB-B728-CD7F-F9D5D9387FF4}"/>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contenido 3">
            <a:extLst>
              <a:ext uri="{FF2B5EF4-FFF2-40B4-BE49-F238E27FC236}">
                <a16:creationId xmlns:a16="http://schemas.microsoft.com/office/drawing/2014/main" id="{AF796D2B-A64D-2A7F-04D7-9ACD9E571A9F}"/>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fecha 4">
            <a:extLst>
              <a:ext uri="{FF2B5EF4-FFF2-40B4-BE49-F238E27FC236}">
                <a16:creationId xmlns:a16="http://schemas.microsoft.com/office/drawing/2014/main" id="{C652CF17-2C5A-73F2-8E3C-AD91762CB160}"/>
              </a:ext>
            </a:extLst>
          </p:cNvPr>
          <p:cNvSpPr>
            <a:spLocks noGrp="1"/>
          </p:cNvSpPr>
          <p:nvPr>
            <p:ph type="dt" sz="half" idx="10"/>
          </p:nvPr>
        </p:nvSpPr>
        <p:spPr/>
        <p:txBody>
          <a:bodyPr/>
          <a:lstStyle/>
          <a:p>
            <a:fld id="{8F784F71-7E8D-6547-B5D0-EF35BBBC8B2B}" type="datetimeFigureOut">
              <a:rPr lang="es-US" smtClean="0"/>
              <a:t>4/14/2026</a:t>
            </a:fld>
            <a:endParaRPr lang="es-US"/>
          </a:p>
        </p:txBody>
      </p:sp>
      <p:sp>
        <p:nvSpPr>
          <p:cNvPr id="6" name="Marcador de pie de página 5">
            <a:extLst>
              <a:ext uri="{FF2B5EF4-FFF2-40B4-BE49-F238E27FC236}">
                <a16:creationId xmlns:a16="http://schemas.microsoft.com/office/drawing/2014/main" id="{BC3F2F44-A345-7DC5-A8B2-7116FE28D44E}"/>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CED76CE8-410A-0E3E-BE87-C6531FD35F0E}"/>
              </a:ext>
            </a:extLst>
          </p:cNvPr>
          <p:cNvSpPr>
            <a:spLocks noGrp="1"/>
          </p:cNvSpPr>
          <p:nvPr>
            <p:ph type="sldNum" sz="quarter" idx="12"/>
          </p:nvPr>
        </p:nvSpPr>
        <p:spPr/>
        <p:txBody>
          <a:bodyPr/>
          <a:lstStyle/>
          <a:p>
            <a:fld id="{C517C99F-F2CF-5E40-A339-F039278F9D7D}" type="slidenum">
              <a:rPr lang="es-US" smtClean="0"/>
              <a:t>‹Nº›</a:t>
            </a:fld>
            <a:endParaRPr lang="es-US"/>
          </a:p>
        </p:txBody>
      </p:sp>
    </p:spTree>
    <p:extLst>
      <p:ext uri="{BB962C8B-B14F-4D97-AF65-F5344CB8AC3E}">
        <p14:creationId xmlns:p14="http://schemas.microsoft.com/office/powerpoint/2010/main" val="3319899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E307F2-0EA4-BD29-FAC9-2A39FF4CA331}"/>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6D213C04-CF03-00D1-A56F-9A33151E53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71276F57-6E0B-E605-24BC-7EB590DAFA68}"/>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texto 4">
            <a:extLst>
              <a:ext uri="{FF2B5EF4-FFF2-40B4-BE49-F238E27FC236}">
                <a16:creationId xmlns:a16="http://schemas.microsoft.com/office/drawing/2014/main" id="{A9C5F0CC-4920-1E6D-3E6F-18F3EC6095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86F50C2B-D743-1435-0C2F-15D38B7FF55D}"/>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7" name="Marcador de fecha 6">
            <a:extLst>
              <a:ext uri="{FF2B5EF4-FFF2-40B4-BE49-F238E27FC236}">
                <a16:creationId xmlns:a16="http://schemas.microsoft.com/office/drawing/2014/main" id="{DD4699ED-3560-78F3-7207-FB97A98F4A5A}"/>
              </a:ext>
            </a:extLst>
          </p:cNvPr>
          <p:cNvSpPr>
            <a:spLocks noGrp="1"/>
          </p:cNvSpPr>
          <p:nvPr>
            <p:ph type="dt" sz="half" idx="10"/>
          </p:nvPr>
        </p:nvSpPr>
        <p:spPr/>
        <p:txBody>
          <a:bodyPr/>
          <a:lstStyle/>
          <a:p>
            <a:fld id="{8F784F71-7E8D-6547-B5D0-EF35BBBC8B2B}" type="datetimeFigureOut">
              <a:rPr lang="es-US" smtClean="0"/>
              <a:t>4/14/2026</a:t>
            </a:fld>
            <a:endParaRPr lang="es-US"/>
          </a:p>
        </p:txBody>
      </p:sp>
      <p:sp>
        <p:nvSpPr>
          <p:cNvPr id="8" name="Marcador de pie de página 7">
            <a:extLst>
              <a:ext uri="{FF2B5EF4-FFF2-40B4-BE49-F238E27FC236}">
                <a16:creationId xmlns:a16="http://schemas.microsoft.com/office/drawing/2014/main" id="{2FFB08B5-A8F1-BE6C-D899-82413C025967}"/>
              </a:ext>
            </a:extLst>
          </p:cNvPr>
          <p:cNvSpPr>
            <a:spLocks noGrp="1"/>
          </p:cNvSpPr>
          <p:nvPr>
            <p:ph type="ftr" sz="quarter" idx="11"/>
          </p:nvPr>
        </p:nvSpPr>
        <p:spPr/>
        <p:txBody>
          <a:bodyPr/>
          <a:lstStyle/>
          <a:p>
            <a:endParaRPr lang="es-US"/>
          </a:p>
        </p:txBody>
      </p:sp>
      <p:sp>
        <p:nvSpPr>
          <p:cNvPr id="9" name="Marcador de número de diapositiva 8">
            <a:extLst>
              <a:ext uri="{FF2B5EF4-FFF2-40B4-BE49-F238E27FC236}">
                <a16:creationId xmlns:a16="http://schemas.microsoft.com/office/drawing/2014/main" id="{FC7784AE-F257-B882-DA50-C160F4601EEA}"/>
              </a:ext>
            </a:extLst>
          </p:cNvPr>
          <p:cNvSpPr>
            <a:spLocks noGrp="1"/>
          </p:cNvSpPr>
          <p:nvPr>
            <p:ph type="sldNum" sz="quarter" idx="12"/>
          </p:nvPr>
        </p:nvSpPr>
        <p:spPr/>
        <p:txBody>
          <a:bodyPr/>
          <a:lstStyle/>
          <a:p>
            <a:fld id="{C517C99F-F2CF-5E40-A339-F039278F9D7D}" type="slidenum">
              <a:rPr lang="es-US" smtClean="0"/>
              <a:t>‹Nº›</a:t>
            </a:fld>
            <a:endParaRPr lang="es-US"/>
          </a:p>
        </p:txBody>
      </p:sp>
    </p:spTree>
    <p:extLst>
      <p:ext uri="{BB962C8B-B14F-4D97-AF65-F5344CB8AC3E}">
        <p14:creationId xmlns:p14="http://schemas.microsoft.com/office/powerpoint/2010/main" val="3754064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D71770-756A-1797-2C6A-03741E4211AC}"/>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fecha 2">
            <a:extLst>
              <a:ext uri="{FF2B5EF4-FFF2-40B4-BE49-F238E27FC236}">
                <a16:creationId xmlns:a16="http://schemas.microsoft.com/office/drawing/2014/main" id="{5D1A1EB4-4EE6-DFE7-F455-39398CEC4500}"/>
              </a:ext>
            </a:extLst>
          </p:cNvPr>
          <p:cNvSpPr>
            <a:spLocks noGrp="1"/>
          </p:cNvSpPr>
          <p:nvPr>
            <p:ph type="dt" sz="half" idx="10"/>
          </p:nvPr>
        </p:nvSpPr>
        <p:spPr/>
        <p:txBody>
          <a:bodyPr/>
          <a:lstStyle/>
          <a:p>
            <a:fld id="{8F784F71-7E8D-6547-B5D0-EF35BBBC8B2B}" type="datetimeFigureOut">
              <a:rPr lang="es-US" smtClean="0"/>
              <a:t>4/14/2026</a:t>
            </a:fld>
            <a:endParaRPr lang="es-US"/>
          </a:p>
        </p:txBody>
      </p:sp>
      <p:sp>
        <p:nvSpPr>
          <p:cNvPr id="4" name="Marcador de pie de página 3">
            <a:extLst>
              <a:ext uri="{FF2B5EF4-FFF2-40B4-BE49-F238E27FC236}">
                <a16:creationId xmlns:a16="http://schemas.microsoft.com/office/drawing/2014/main" id="{BE8004E6-50A3-0926-9479-1B5F8AC9F182}"/>
              </a:ext>
            </a:extLst>
          </p:cNvPr>
          <p:cNvSpPr>
            <a:spLocks noGrp="1"/>
          </p:cNvSpPr>
          <p:nvPr>
            <p:ph type="ftr" sz="quarter" idx="11"/>
          </p:nvPr>
        </p:nvSpPr>
        <p:spPr/>
        <p:txBody>
          <a:bodyPr/>
          <a:lstStyle/>
          <a:p>
            <a:endParaRPr lang="es-US"/>
          </a:p>
        </p:txBody>
      </p:sp>
      <p:sp>
        <p:nvSpPr>
          <p:cNvPr id="5" name="Marcador de número de diapositiva 4">
            <a:extLst>
              <a:ext uri="{FF2B5EF4-FFF2-40B4-BE49-F238E27FC236}">
                <a16:creationId xmlns:a16="http://schemas.microsoft.com/office/drawing/2014/main" id="{492F232D-BD23-3F6D-93CC-0B24FA73D297}"/>
              </a:ext>
            </a:extLst>
          </p:cNvPr>
          <p:cNvSpPr>
            <a:spLocks noGrp="1"/>
          </p:cNvSpPr>
          <p:nvPr>
            <p:ph type="sldNum" sz="quarter" idx="12"/>
          </p:nvPr>
        </p:nvSpPr>
        <p:spPr/>
        <p:txBody>
          <a:bodyPr/>
          <a:lstStyle/>
          <a:p>
            <a:fld id="{C517C99F-F2CF-5E40-A339-F039278F9D7D}" type="slidenum">
              <a:rPr lang="es-US" smtClean="0"/>
              <a:t>‹Nº›</a:t>
            </a:fld>
            <a:endParaRPr lang="es-US"/>
          </a:p>
        </p:txBody>
      </p:sp>
    </p:spTree>
    <p:extLst>
      <p:ext uri="{BB962C8B-B14F-4D97-AF65-F5344CB8AC3E}">
        <p14:creationId xmlns:p14="http://schemas.microsoft.com/office/powerpoint/2010/main" val="248050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CD01845-D7EA-6A41-C4CD-FACE13E93548}"/>
              </a:ext>
            </a:extLst>
          </p:cNvPr>
          <p:cNvSpPr>
            <a:spLocks noGrp="1"/>
          </p:cNvSpPr>
          <p:nvPr>
            <p:ph type="dt" sz="half" idx="10"/>
          </p:nvPr>
        </p:nvSpPr>
        <p:spPr/>
        <p:txBody>
          <a:bodyPr/>
          <a:lstStyle/>
          <a:p>
            <a:fld id="{8F784F71-7E8D-6547-B5D0-EF35BBBC8B2B}" type="datetimeFigureOut">
              <a:rPr lang="es-US" smtClean="0"/>
              <a:t>4/14/2026</a:t>
            </a:fld>
            <a:endParaRPr lang="es-US"/>
          </a:p>
        </p:txBody>
      </p:sp>
      <p:sp>
        <p:nvSpPr>
          <p:cNvPr id="3" name="Marcador de pie de página 2">
            <a:extLst>
              <a:ext uri="{FF2B5EF4-FFF2-40B4-BE49-F238E27FC236}">
                <a16:creationId xmlns:a16="http://schemas.microsoft.com/office/drawing/2014/main" id="{3F709C21-3D2C-39A0-7831-86A19EE1C866}"/>
              </a:ext>
            </a:extLst>
          </p:cNvPr>
          <p:cNvSpPr>
            <a:spLocks noGrp="1"/>
          </p:cNvSpPr>
          <p:nvPr>
            <p:ph type="ftr" sz="quarter" idx="11"/>
          </p:nvPr>
        </p:nvSpPr>
        <p:spPr/>
        <p:txBody>
          <a:bodyPr/>
          <a:lstStyle/>
          <a:p>
            <a:endParaRPr lang="es-US"/>
          </a:p>
        </p:txBody>
      </p:sp>
      <p:sp>
        <p:nvSpPr>
          <p:cNvPr id="4" name="Marcador de número de diapositiva 3">
            <a:extLst>
              <a:ext uri="{FF2B5EF4-FFF2-40B4-BE49-F238E27FC236}">
                <a16:creationId xmlns:a16="http://schemas.microsoft.com/office/drawing/2014/main" id="{C801D193-F87F-46D9-763F-27E762B75908}"/>
              </a:ext>
            </a:extLst>
          </p:cNvPr>
          <p:cNvSpPr>
            <a:spLocks noGrp="1"/>
          </p:cNvSpPr>
          <p:nvPr>
            <p:ph type="sldNum" sz="quarter" idx="12"/>
          </p:nvPr>
        </p:nvSpPr>
        <p:spPr/>
        <p:txBody>
          <a:bodyPr/>
          <a:lstStyle/>
          <a:p>
            <a:fld id="{C517C99F-F2CF-5E40-A339-F039278F9D7D}" type="slidenum">
              <a:rPr lang="es-US" smtClean="0"/>
              <a:t>‹Nº›</a:t>
            </a:fld>
            <a:endParaRPr lang="es-US"/>
          </a:p>
        </p:txBody>
      </p:sp>
    </p:spTree>
    <p:extLst>
      <p:ext uri="{BB962C8B-B14F-4D97-AF65-F5344CB8AC3E}">
        <p14:creationId xmlns:p14="http://schemas.microsoft.com/office/powerpoint/2010/main" val="2950936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F04042-450E-FA49-75BD-9445887D2760}"/>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809B2E82-A192-A929-F57D-767E6E441F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texto 3">
            <a:extLst>
              <a:ext uri="{FF2B5EF4-FFF2-40B4-BE49-F238E27FC236}">
                <a16:creationId xmlns:a16="http://schemas.microsoft.com/office/drawing/2014/main" id="{9D0D77B8-17EB-2014-3BA9-9BB0648DDC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985BB126-39CC-7CFA-D7FF-6ED9D69EE094}"/>
              </a:ext>
            </a:extLst>
          </p:cNvPr>
          <p:cNvSpPr>
            <a:spLocks noGrp="1"/>
          </p:cNvSpPr>
          <p:nvPr>
            <p:ph type="dt" sz="half" idx="10"/>
          </p:nvPr>
        </p:nvSpPr>
        <p:spPr/>
        <p:txBody>
          <a:bodyPr/>
          <a:lstStyle/>
          <a:p>
            <a:fld id="{8F784F71-7E8D-6547-B5D0-EF35BBBC8B2B}" type="datetimeFigureOut">
              <a:rPr lang="es-US" smtClean="0"/>
              <a:t>4/14/2026</a:t>
            </a:fld>
            <a:endParaRPr lang="es-US"/>
          </a:p>
        </p:txBody>
      </p:sp>
      <p:sp>
        <p:nvSpPr>
          <p:cNvPr id="6" name="Marcador de pie de página 5">
            <a:extLst>
              <a:ext uri="{FF2B5EF4-FFF2-40B4-BE49-F238E27FC236}">
                <a16:creationId xmlns:a16="http://schemas.microsoft.com/office/drawing/2014/main" id="{FB90DB0B-3645-2DC4-93CF-CFBEB7324065}"/>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E2F59E95-87F2-2714-7137-4167188BF6A7}"/>
              </a:ext>
            </a:extLst>
          </p:cNvPr>
          <p:cNvSpPr>
            <a:spLocks noGrp="1"/>
          </p:cNvSpPr>
          <p:nvPr>
            <p:ph type="sldNum" sz="quarter" idx="12"/>
          </p:nvPr>
        </p:nvSpPr>
        <p:spPr/>
        <p:txBody>
          <a:bodyPr/>
          <a:lstStyle/>
          <a:p>
            <a:fld id="{C517C99F-F2CF-5E40-A339-F039278F9D7D}" type="slidenum">
              <a:rPr lang="es-US" smtClean="0"/>
              <a:t>‹Nº›</a:t>
            </a:fld>
            <a:endParaRPr lang="es-US"/>
          </a:p>
        </p:txBody>
      </p:sp>
    </p:spTree>
    <p:extLst>
      <p:ext uri="{BB962C8B-B14F-4D97-AF65-F5344CB8AC3E}">
        <p14:creationId xmlns:p14="http://schemas.microsoft.com/office/powerpoint/2010/main" val="705677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021B4C-61CE-09DF-0D4D-52FF4C1906F9}"/>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posición de imagen 2">
            <a:extLst>
              <a:ext uri="{FF2B5EF4-FFF2-40B4-BE49-F238E27FC236}">
                <a16:creationId xmlns:a16="http://schemas.microsoft.com/office/drawing/2014/main" id="{20481D76-32AC-2F21-59D4-28586E3075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S"/>
          </a:p>
        </p:txBody>
      </p:sp>
      <p:sp>
        <p:nvSpPr>
          <p:cNvPr id="4" name="Marcador de texto 3">
            <a:extLst>
              <a:ext uri="{FF2B5EF4-FFF2-40B4-BE49-F238E27FC236}">
                <a16:creationId xmlns:a16="http://schemas.microsoft.com/office/drawing/2014/main" id="{A14E91DA-C0ED-F307-D6F6-6CD6CB062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34CF49AB-E89B-D410-12DE-BFF244788CCD}"/>
              </a:ext>
            </a:extLst>
          </p:cNvPr>
          <p:cNvSpPr>
            <a:spLocks noGrp="1"/>
          </p:cNvSpPr>
          <p:nvPr>
            <p:ph type="dt" sz="half" idx="10"/>
          </p:nvPr>
        </p:nvSpPr>
        <p:spPr/>
        <p:txBody>
          <a:bodyPr/>
          <a:lstStyle/>
          <a:p>
            <a:fld id="{8F784F71-7E8D-6547-B5D0-EF35BBBC8B2B}" type="datetimeFigureOut">
              <a:rPr lang="es-US" smtClean="0"/>
              <a:t>4/14/2026</a:t>
            </a:fld>
            <a:endParaRPr lang="es-US"/>
          </a:p>
        </p:txBody>
      </p:sp>
      <p:sp>
        <p:nvSpPr>
          <p:cNvPr id="6" name="Marcador de pie de página 5">
            <a:extLst>
              <a:ext uri="{FF2B5EF4-FFF2-40B4-BE49-F238E27FC236}">
                <a16:creationId xmlns:a16="http://schemas.microsoft.com/office/drawing/2014/main" id="{784812D0-A326-BC55-48D4-8CA2569C017B}"/>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CDAB6FFB-7B44-6B7E-775B-6D72053A2CFA}"/>
              </a:ext>
            </a:extLst>
          </p:cNvPr>
          <p:cNvSpPr>
            <a:spLocks noGrp="1"/>
          </p:cNvSpPr>
          <p:nvPr>
            <p:ph type="sldNum" sz="quarter" idx="12"/>
          </p:nvPr>
        </p:nvSpPr>
        <p:spPr/>
        <p:txBody>
          <a:bodyPr/>
          <a:lstStyle/>
          <a:p>
            <a:fld id="{C517C99F-F2CF-5E40-A339-F039278F9D7D}" type="slidenum">
              <a:rPr lang="es-US" smtClean="0"/>
              <a:t>‹Nº›</a:t>
            </a:fld>
            <a:endParaRPr lang="es-US"/>
          </a:p>
        </p:txBody>
      </p:sp>
    </p:spTree>
    <p:extLst>
      <p:ext uri="{BB962C8B-B14F-4D97-AF65-F5344CB8AC3E}">
        <p14:creationId xmlns:p14="http://schemas.microsoft.com/office/powerpoint/2010/main" val="1520320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7D580970-A297-5B55-0403-E4571F5FA4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614A4076-5C84-21DB-0DFE-8D3FA7D8A4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58BF4045-261A-463B-6B93-D68B1C7460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F784F71-7E8D-6547-B5D0-EF35BBBC8B2B}" type="datetimeFigureOut">
              <a:rPr lang="es-US" smtClean="0"/>
              <a:t>4/14/2026</a:t>
            </a:fld>
            <a:endParaRPr lang="es-US"/>
          </a:p>
        </p:txBody>
      </p:sp>
      <p:sp>
        <p:nvSpPr>
          <p:cNvPr id="5" name="Marcador de pie de página 4">
            <a:extLst>
              <a:ext uri="{FF2B5EF4-FFF2-40B4-BE49-F238E27FC236}">
                <a16:creationId xmlns:a16="http://schemas.microsoft.com/office/drawing/2014/main" id="{6021C849-DF85-C85E-294E-063F89F152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US"/>
          </a:p>
        </p:txBody>
      </p:sp>
      <p:sp>
        <p:nvSpPr>
          <p:cNvPr id="6" name="Marcador de número de diapositiva 5">
            <a:extLst>
              <a:ext uri="{FF2B5EF4-FFF2-40B4-BE49-F238E27FC236}">
                <a16:creationId xmlns:a16="http://schemas.microsoft.com/office/drawing/2014/main" id="{6936F651-A810-E80B-9271-B9C1D0E975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517C99F-F2CF-5E40-A339-F039278F9D7D}" type="slidenum">
              <a:rPr lang="es-US" smtClean="0"/>
              <a:t>‹Nº›</a:t>
            </a:fld>
            <a:endParaRPr lang="es-US"/>
          </a:p>
        </p:txBody>
      </p:sp>
    </p:spTree>
    <p:extLst>
      <p:ext uri="{BB962C8B-B14F-4D97-AF65-F5344CB8AC3E}">
        <p14:creationId xmlns:p14="http://schemas.microsoft.com/office/powerpoint/2010/main" val="813637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 /><Relationship Id="rId2" Type="http://schemas.openxmlformats.org/officeDocument/2006/relationships/diagramData" Target="../diagrams/data1.xml" /><Relationship Id="rId1" Type="http://schemas.openxmlformats.org/officeDocument/2006/relationships/slideLayout" Target="../slideLayouts/slideLayout2.xml" /><Relationship Id="rId6" Type="http://schemas.microsoft.com/office/2007/relationships/diagramDrawing" Target="../diagrams/drawing1.xml" /><Relationship Id="rId5" Type="http://schemas.openxmlformats.org/officeDocument/2006/relationships/diagramColors" Target="../diagrams/colors1.xml" /><Relationship Id="rId4" Type="http://schemas.openxmlformats.org/officeDocument/2006/relationships/diagramQuickStyle" Target="../diagrams/quickStyle1.xml" /></Relationships>
</file>

<file path=ppt/slides/_rels/slide7.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E62931-8EB4-42BB-BAAB-D8757BE66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6F43F11-EB16-B9C4-5A7C-52AED8B845B2}"/>
              </a:ext>
            </a:extLst>
          </p:cNvPr>
          <p:cNvSpPr>
            <a:spLocks noGrp="1"/>
          </p:cNvSpPr>
          <p:nvPr>
            <p:ph type="ctrTitle"/>
          </p:nvPr>
        </p:nvSpPr>
        <p:spPr>
          <a:xfrm>
            <a:off x="6367461" y="728664"/>
            <a:ext cx="4984813" cy="3157080"/>
          </a:xfrm>
          <a:noFill/>
        </p:spPr>
        <p:txBody>
          <a:bodyPr>
            <a:normAutofit/>
          </a:bodyPr>
          <a:lstStyle/>
          <a:p>
            <a:pPr algn="l"/>
            <a:r>
              <a:rPr lang="es-LA" sz="9600" dirty="0"/>
              <a:t>ONU</a:t>
            </a:r>
            <a:endParaRPr lang="es-US" sz="9600" dirty="0"/>
          </a:p>
        </p:txBody>
      </p:sp>
      <p:sp>
        <p:nvSpPr>
          <p:cNvPr id="3" name="Subtítulo 2">
            <a:extLst>
              <a:ext uri="{FF2B5EF4-FFF2-40B4-BE49-F238E27FC236}">
                <a16:creationId xmlns:a16="http://schemas.microsoft.com/office/drawing/2014/main" id="{01EB0B94-48D2-3C28-4766-D9DFE3FBF9F5}"/>
              </a:ext>
            </a:extLst>
          </p:cNvPr>
          <p:cNvSpPr>
            <a:spLocks noGrp="1"/>
          </p:cNvSpPr>
          <p:nvPr>
            <p:ph type="subTitle" idx="1"/>
          </p:nvPr>
        </p:nvSpPr>
        <p:spPr>
          <a:xfrm>
            <a:off x="6367461" y="4072045"/>
            <a:ext cx="4984813" cy="2057289"/>
          </a:xfrm>
          <a:noFill/>
        </p:spPr>
        <p:txBody>
          <a:bodyPr/>
          <a:lstStyle/>
          <a:p>
            <a:pPr algn="l"/>
            <a:endParaRPr lang="es-US" dirty="0"/>
          </a:p>
        </p:txBody>
      </p:sp>
      <p:pic>
        <p:nvPicPr>
          <p:cNvPr id="4" name="Imagen 3">
            <a:extLst>
              <a:ext uri="{FF2B5EF4-FFF2-40B4-BE49-F238E27FC236}">
                <a16:creationId xmlns:a16="http://schemas.microsoft.com/office/drawing/2014/main" id="{0EA09C07-C7D5-03AF-8FD0-B7EE584A25F6}"/>
              </a:ext>
            </a:extLst>
          </p:cNvPr>
          <p:cNvPicPr>
            <a:picLocks noChangeAspect="1"/>
          </p:cNvPicPr>
          <p:nvPr/>
        </p:nvPicPr>
        <p:blipFill>
          <a:blip r:embed="rId2">
            <a:extLst>
              <a:ext uri="{28A0092B-C50C-407E-A947-70E740481C1C}">
                <a14:useLocalDpi xmlns:a14="http://schemas.microsoft.com/office/drawing/2010/main" val="0"/>
              </a:ext>
            </a:extLst>
          </a:blip>
          <a:srcRect l="19058" r="17891" b="-2"/>
          <a:stretch>
            <a:fillRect/>
          </a:stretch>
        </p:blipFill>
        <p:spPr>
          <a:xfrm>
            <a:off x="1" y="10"/>
            <a:ext cx="6005512" cy="6857990"/>
          </a:xfrm>
          <a:prstGeom prst="rect">
            <a:avLst/>
          </a:prstGeom>
        </p:spPr>
      </p:pic>
    </p:spTree>
    <p:extLst>
      <p:ext uri="{BB962C8B-B14F-4D97-AF65-F5344CB8AC3E}">
        <p14:creationId xmlns:p14="http://schemas.microsoft.com/office/powerpoint/2010/main" val="3449097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7D6DDE-564F-8BAD-681D-2BDBA58FF1F1}"/>
              </a:ext>
            </a:extLst>
          </p:cNvPr>
          <p:cNvSpPr>
            <a:spLocks noGrp="1"/>
          </p:cNvSpPr>
          <p:nvPr>
            <p:ph type="title"/>
          </p:nvPr>
        </p:nvSpPr>
        <p:spPr>
          <a:xfrm>
            <a:off x="1230138" y="-263799"/>
            <a:ext cx="10515600" cy="1325563"/>
          </a:xfrm>
        </p:spPr>
        <p:txBody>
          <a:bodyPr/>
          <a:lstStyle/>
          <a:p>
            <a:r>
              <a:rPr lang="es-LA" dirty="0"/>
              <a:t>Que es la ONU</a:t>
            </a:r>
            <a:endParaRPr lang="es-US" dirty="0"/>
          </a:p>
        </p:txBody>
      </p:sp>
      <p:sp>
        <p:nvSpPr>
          <p:cNvPr id="3" name="Marcador de contenido 2">
            <a:extLst>
              <a:ext uri="{FF2B5EF4-FFF2-40B4-BE49-F238E27FC236}">
                <a16:creationId xmlns:a16="http://schemas.microsoft.com/office/drawing/2014/main" id="{E4348D47-E889-0A99-8A01-12E0CC45E5D6}"/>
              </a:ext>
            </a:extLst>
          </p:cNvPr>
          <p:cNvSpPr>
            <a:spLocks noGrp="1"/>
          </p:cNvSpPr>
          <p:nvPr>
            <p:ph idx="1"/>
          </p:nvPr>
        </p:nvSpPr>
        <p:spPr>
          <a:xfrm>
            <a:off x="838200" y="1567751"/>
            <a:ext cx="10515600" cy="2734450"/>
          </a:xfrm>
        </p:spPr>
        <p:txBody>
          <a:bodyPr>
            <a:normAutofit/>
          </a:bodyPr>
          <a:lstStyle/>
          <a:p>
            <a:r>
              <a:rPr lang="es-LA" dirty="0"/>
              <a:t>La Organización de las Naciones Unidas (ONU) es la mayor organización internacional existente, fundada el 24 de octubre de 1945 tras la Segunda Guerra Mundial por 51 países. Actualmente, con 193 Estados miembros, su objetivo principal es mantener la paz y seguridad internacionales, proteger los derechos humanos, distribuir ayuda humanitaria y promover el desarrollo sostenible.</a:t>
            </a:r>
            <a:endParaRPr lang="es-US" dirty="0"/>
          </a:p>
        </p:txBody>
      </p:sp>
      <p:pic>
        <p:nvPicPr>
          <p:cNvPr id="4" name="Imagen 3">
            <a:extLst>
              <a:ext uri="{FF2B5EF4-FFF2-40B4-BE49-F238E27FC236}">
                <a16:creationId xmlns:a16="http://schemas.microsoft.com/office/drawing/2014/main" id="{63ACFFAF-7777-DF14-BB9B-1476F05AB3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5263" y="3995942"/>
            <a:ext cx="7912749" cy="2734450"/>
          </a:xfrm>
          <a:prstGeom prst="rect">
            <a:avLst/>
          </a:prstGeom>
        </p:spPr>
      </p:pic>
    </p:spTree>
    <p:extLst>
      <p:ext uri="{BB962C8B-B14F-4D97-AF65-F5344CB8AC3E}">
        <p14:creationId xmlns:p14="http://schemas.microsoft.com/office/powerpoint/2010/main" val="3579021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0531458D-244E-FBD1-23C9-A0E9F6118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19" y="0"/>
            <a:ext cx="12128561" cy="6492875"/>
          </a:xfrm>
          <a:prstGeom prst="rect">
            <a:avLst/>
          </a:prstGeom>
        </p:spPr>
      </p:pic>
      <p:sp>
        <p:nvSpPr>
          <p:cNvPr id="2" name="Título 1">
            <a:extLst>
              <a:ext uri="{FF2B5EF4-FFF2-40B4-BE49-F238E27FC236}">
                <a16:creationId xmlns:a16="http://schemas.microsoft.com/office/drawing/2014/main" id="{28AD621A-CCBE-FA83-BBD7-A174B1435F9B}"/>
              </a:ext>
            </a:extLst>
          </p:cNvPr>
          <p:cNvSpPr>
            <a:spLocks noGrp="1"/>
          </p:cNvSpPr>
          <p:nvPr>
            <p:ph type="title"/>
          </p:nvPr>
        </p:nvSpPr>
        <p:spPr/>
        <p:txBody>
          <a:bodyPr/>
          <a:lstStyle/>
          <a:p>
            <a:r>
              <a:rPr lang="es-LA" dirty="0"/>
              <a:t>Paraque </a:t>
            </a:r>
            <a:r>
              <a:rPr lang="LID4096" dirty="0"/>
              <a:t>sirve</a:t>
            </a:r>
            <a:r>
              <a:rPr lang="es-LA" dirty="0"/>
              <a:t> </a:t>
            </a:r>
            <a:endParaRPr lang="es-US" dirty="0"/>
          </a:p>
        </p:txBody>
      </p:sp>
      <p:sp>
        <p:nvSpPr>
          <p:cNvPr id="3" name="Marcador de contenido 2">
            <a:extLst>
              <a:ext uri="{FF2B5EF4-FFF2-40B4-BE49-F238E27FC236}">
                <a16:creationId xmlns:a16="http://schemas.microsoft.com/office/drawing/2014/main" id="{4FE49286-D87F-072F-C576-DDE5EE0AC1C2}"/>
              </a:ext>
            </a:extLst>
          </p:cNvPr>
          <p:cNvSpPr>
            <a:spLocks noGrp="1"/>
          </p:cNvSpPr>
          <p:nvPr>
            <p:ph idx="1"/>
          </p:nvPr>
        </p:nvSpPr>
        <p:spPr/>
        <p:txBody>
          <a:bodyPr/>
          <a:lstStyle/>
          <a:p>
            <a:pPr marL="0" indent="0">
              <a:buNone/>
            </a:pPr>
            <a:r>
              <a:rPr lang="es-LA" dirty="0"/>
              <a:t>La Organización de las Naciones Unidas (ONU) sirve principalmente para mantener la paz y la seguridad internacional, fomentar relaciones de amistad entre naciones, proteger los derechos humanos, distribuir ayuda humanitaria y promover el desarrollo sostenible. Actúa como un foro global para resolver conflictos y desafíos comunes mediante la cooperación.</a:t>
            </a:r>
            <a:endParaRPr lang="es-US" dirty="0"/>
          </a:p>
        </p:txBody>
      </p:sp>
      <p:pic>
        <p:nvPicPr>
          <p:cNvPr id="6" name="Imagen 5" descr="the United Nations">
            <a:extLst>
              <a:ext uri="{FF2B5EF4-FFF2-40B4-BE49-F238E27FC236}">
                <a16:creationId xmlns:a16="http://schemas.microsoft.com/office/drawing/2014/main" id="{62CEF18E-A699-0BA3-012D-7BF3B09271E1}"/>
              </a:ext>
            </a:extLst>
          </p:cNvPr>
          <p:cNvPicPr>
            <a:picLocks noChangeAspect="1"/>
          </p:cNvPicPr>
          <p:nvPr/>
        </p:nvPicPr>
        <p:blipFill>
          <a:blip r:embed="rId3"/>
          <a:stretch>
            <a:fillRect/>
          </a:stretch>
        </p:blipFill>
        <p:spPr>
          <a:xfrm>
            <a:off x="6021623" y="3350977"/>
            <a:ext cx="152400" cy="152400"/>
          </a:xfrm>
          <a:prstGeom prst="rect">
            <a:avLst/>
          </a:prstGeom>
        </p:spPr>
      </p:pic>
    </p:spTree>
    <p:extLst>
      <p:ext uri="{BB962C8B-B14F-4D97-AF65-F5344CB8AC3E}">
        <p14:creationId xmlns:p14="http://schemas.microsoft.com/office/powerpoint/2010/main" val="1005284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847D5B58-BC98-52D1-91B8-685DB731952F}"/>
              </a:ext>
            </a:extLst>
          </p:cNvPr>
          <p:cNvSpPr>
            <a:spLocks noGrp="1"/>
          </p:cNvSpPr>
          <p:nvPr>
            <p:ph type="title"/>
          </p:nvPr>
        </p:nvSpPr>
        <p:spPr>
          <a:xfrm>
            <a:off x="1137034" y="609597"/>
            <a:ext cx="9392421" cy="1330841"/>
          </a:xfrm>
        </p:spPr>
        <p:txBody>
          <a:bodyPr>
            <a:normAutofit/>
          </a:bodyPr>
          <a:lstStyle/>
          <a:p>
            <a:r>
              <a:rPr lang="es-LA"/>
              <a:t>Importancia de la onu</a:t>
            </a:r>
            <a:endParaRPr lang="es-US"/>
          </a:p>
        </p:txBody>
      </p:sp>
      <p:sp>
        <p:nvSpPr>
          <p:cNvPr id="3" name="Marcador de contenido 2">
            <a:extLst>
              <a:ext uri="{FF2B5EF4-FFF2-40B4-BE49-F238E27FC236}">
                <a16:creationId xmlns:a16="http://schemas.microsoft.com/office/drawing/2014/main" id="{6956585D-39A1-8710-3EF9-292D8A0BDDFC}"/>
              </a:ext>
            </a:extLst>
          </p:cNvPr>
          <p:cNvSpPr>
            <a:spLocks noGrp="1"/>
          </p:cNvSpPr>
          <p:nvPr>
            <p:ph idx="1"/>
          </p:nvPr>
        </p:nvSpPr>
        <p:spPr>
          <a:xfrm>
            <a:off x="1137034" y="2198362"/>
            <a:ext cx="4958966" cy="3917773"/>
          </a:xfrm>
        </p:spPr>
        <p:txBody>
          <a:bodyPr>
            <a:normAutofit/>
          </a:bodyPr>
          <a:lstStyle/>
          <a:p>
            <a:r>
              <a:rPr lang="es-LA" sz="2000"/>
              <a:t>La Organización de las Naciones Unidas (ONU) es fundamental para mantener la paz y seguridad internacionales, proteger los derechos humanos, distribuir ayuda humanitaria y fomentar el desarrollo sostenible a nivel mundial. Actúa como un foro central para resolver conflictos y abordar desafíos globales, incluyendo el cambio climático y la salud. </a:t>
            </a:r>
            <a:endParaRPr lang="es-US" sz="2000"/>
          </a:p>
        </p:txBody>
      </p:sp>
      <p:pic>
        <p:nvPicPr>
          <p:cNvPr id="5" name="Imagen 4">
            <a:extLst>
              <a:ext uri="{FF2B5EF4-FFF2-40B4-BE49-F238E27FC236}">
                <a16:creationId xmlns:a16="http://schemas.microsoft.com/office/drawing/2014/main" id="{B5A30CA2-2203-7C64-4D52-B408BA7EEC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9367" y="2339010"/>
            <a:ext cx="4788505" cy="3447723"/>
          </a:xfrm>
          <a:prstGeom prst="rect">
            <a:avLst/>
          </a:prstGeom>
        </p:spPr>
      </p:pic>
      <p:sp>
        <p:nvSpPr>
          <p:cNvPr id="14" name="Freeform: Shape 13">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286757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E3A4603C-8383-8BF3-5B23-9A7BD0E89CF5}"/>
              </a:ext>
            </a:extLst>
          </p:cNvPr>
          <p:cNvPicPr>
            <a:picLocks noChangeAspect="1"/>
          </p:cNvPicPr>
          <p:nvPr/>
        </p:nvPicPr>
        <p:blipFill>
          <a:blip r:embed="rId2">
            <a:extLst>
              <a:ext uri="{28A0092B-C50C-407E-A947-70E740481C1C}">
                <a14:useLocalDpi xmlns:a14="http://schemas.microsoft.com/office/drawing/2010/main" val="0"/>
              </a:ext>
            </a:extLst>
          </a:blip>
          <a:srcRect t="1496"/>
          <a:stretch>
            <a:fillRect/>
          </a:stretch>
        </p:blipFill>
        <p:spPr>
          <a:xfrm>
            <a:off x="2522356" y="10"/>
            <a:ext cx="9669642" cy="6857990"/>
          </a:xfrm>
          <a:prstGeom prst="rect">
            <a:avLst/>
          </a:prstGeom>
        </p:spPr>
      </p:pic>
      <p:sp>
        <p:nvSpPr>
          <p:cNvPr id="11" name="Rectangle 10">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86B1B206-7A8C-B877-65C9-DB0007F3E360}"/>
              </a:ext>
            </a:extLst>
          </p:cNvPr>
          <p:cNvSpPr>
            <a:spLocks noGrp="1"/>
          </p:cNvSpPr>
          <p:nvPr>
            <p:ph type="title"/>
          </p:nvPr>
        </p:nvSpPr>
        <p:spPr>
          <a:xfrm>
            <a:off x="838200" y="365125"/>
            <a:ext cx="3822189" cy="1899912"/>
          </a:xfrm>
        </p:spPr>
        <p:txBody>
          <a:bodyPr>
            <a:normAutofit/>
          </a:bodyPr>
          <a:lstStyle/>
          <a:p>
            <a:r>
              <a:rPr lang="es-LA" sz="4000"/>
              <a:t>Ejemplos de la onu</a:t>
            </a:r>
            <a:endParaRPr lang="es-US" sz="4000"/>
          </a:p>
        </p:txBody>
      </p:sp>
      <p:sp>
        <p:nvSpPr>
          <p:cNvPr id="3" name="Marcador de contenido 2">
            <a:extLst>
              <a:ext uri="{FF2B5EF4-FFF2-40B4-BE49-F238E27FC236}">
                <a16:creationId xmlns:a16="http://schemas.microsoft.com/office/drawing/2014/main" id="{E8EE4641-8472-FFC6-2A74-755B55497465}"/>
              </a:ext>
            </a:extLst>
          </p:cNvPr>
          <p:cNvSpPr>
            <a:spLocks noGrp="1"/>
          </p:cNvSpPr>
          <p:nvPr>
            <p:ph idx="1"/>
          </p:nvPr>
        </p:nvSpPr>
        <p:spPr>
          <a:xfrm>
            <a:off x="838200" y="2434201"/>
            <a:ext cx="3822189" cy="3742762"/>
          </a:xfrm>
        </p:spPr>
        <p:txBody>
          <a:bodyPr>
            <a:normAutofit/>
          </a:bodyPr>
          <a:lstStyle/>
          <a:p>
            <a:r>
              <a:rPr lang="es-LA" sz="2000"/>
              <a:t>La ONU (Organización de las Naciones Unidas) actúa globalmente para mantener la paz, proteger derechos humanos y fomentar el desarrollo. Ejemplos clave incluyen los Cascos Azules en misiones de paz, la ayuda humanitaria de ACNUR (refugiados), la vacunación infantil de Unicef y la protección ambiental a través del PNUMA. </a:t>
            </a:r>
            <a:endParaRPr lang="es-US" sz="2000"/>
          </a:p>
        </p:txBody>
      </p:sp>
    </p:spTree>
    <p:extLst>
      <p:ext uri="{BB962C8B-B14F-4D97-AF65-F5344CB8AC3E}">
        <p14:creationId xmlns:p14="http://schemas.microsoft.com/office/powerpoint/2010/main" val="3037433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FDFADD-0015-2A1F-0E02-7B306E4FB9E0}"/>
              </a:ext>
            </a:extLst>
          </p:cNvPr>
          <p:cNvSpPr>
            <a:spLocks noGrp="1"/>
          </p:cNvSpPr>
          <p:nvPr>
            <p:ph type="title"/>
          </p:nvPr>
        </p:nvSpPr>
        <p:spPr/>
        <p:txBody>
          <a:bodyPr/>
          <a:lstStyle/>
          <a:p>
            <a:r>
              <a:rPr lang="es-LA" dirty="0"/>
              <a:t>Los 5 miembros de la onu</a:t>
            </a:r>
            <a:endParaRPr lang="es-US" dirty="0"/>
          </a:p>
        </p:txBody>
      </p:sp>
      <p:graphicFrame>
        <p:nvGraphicFramePr>
          <p:cNvPr id="4" name="Marcador de contenido 3">
            <a:extLst>
              <a:ext uri="{FF2B5EF4-FFF2-40B4-BE49-F238E27FC236}">
                <a16:creationId xmlns:a16="http://schemas.microsoft.com/office/drawing/2014/main" id="{C448657B-0BFC-E273-6BD1-5FAF123D33D3}"/>
              </a:ext>
            </a:extLst>
          </p:cNvPr>
          <p:cNvGraphicFramePr>
            <a:graphicFrameLocks noGrp="1"/>
          </p:cNvGraphicFramePr>
          <p:nvPr>
            <p:ph idx="1"/>
            <p:extLst>
              <p:ext uri="{D42A27DB-BD31-4B8C-83A1-F6EECF244321}">
                <p14:modId xmlns:p14="http://schemas.microsoft.com/office/powerpoint/2010/main" val="343291995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429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9C4C7EE9-4ADC-15E6-7353-DA640C92B26F}"/>
              </a:ext>
            </a:extLst>
          </p:cNvPr>
          <p:cNvSpPr>
            <a:spLocks noGrp="1"/>
          </p:cNvSpPr>
          <p:nvPr>
            <p:ph type="title"/>
          </p:nvPr>
        </p:nvSpPr>
        <p:spPr>
          <a:xfrm>
            <a:off x="1137034" y="609597"/>
            <a:ext cx="9392421" cy="1330841"/>
          </a:xfrm>
        </p:spPr>
        <p:txBody>
          <a:bodyPr/>
          <a:lstStyle/>
          <a:p>
            <a:endParaRPr lang="es-US"/>
          </a:p>
        </p:txBody>
      </p:sp>
      <p:sp>
        <p:nvSpPr>
          <p:cNvPr id="3" name="Marcador de contenido 2">
            <a:extLst>
              <a:ext uri="{FF2B5EF4-FFF2-40B4-BE49-F238E27FC236}">
                <a16:creationId xmlns:a16="http://schemas.microsoft.com/office/drawing/2014/main" id="{622E51EE-D81D-F4D8-5DBF-6BC959168E39}"/>
              </a:ext>
            </a:extLst>
          </p:cNvPr>
          <p:cNvSpPr>
            <a:spLocks noGrp="1"/>
          </p:cNvSpPr>
          <p:nvPr>
            <p:ph idx="1"/>
          </p:nvPr>
        </p:nvSpPr>
        <p:spPr>
          <a:xfrm>
            <a:off x="1137034" y="2198362"/>
            <a:ext cx="4958966" cy="3917773"/>
          </a:xfrm>
        </p:spPr>
        <p:txBody>
          <a:bodyPr>
            <a:normAutofit/>
          </a:bodyPr>
          <a:lstStyle/>
          <a:p>
            <a:r>
              <a:rPr lang="es-LA" sz="2000"/>
              <a:t>Gracias por su atención </a:t>
            </a:r>
            <a:endParaRPr lang="LID4096" sz="2000"/>
          </a:p>
          <a:p>
            <a:endParaRPr lang="LID4096" sz="2000"/>
          </a:p>
          <a:p>
            <a:r>
              <a:rPr lang="es-LA" sz="2000"/>
              <a:t>adios</a:t>
            </a:r>
            <a:endParaRPr lang="LID4096" sz="2000"/>
          </a:p>
        </p:txBody>
      </p:sp>
      <p:pic>
        <p:nvPicPr>
          <p:cNvPr id="4" name="Imagen 3">
            <a:extLst>
              <a:ext uri="{FF2B5EF4-FFF2-40B4-BE49-F238E27FC236}">
                <a16:creationId xmlns:a16="http://schemas.microsoft.com/office/drawing/2014/main" id="{D5327F7E-F5BA-CC3B-91C2-52CF565E3D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9367" y="2339010"/>
            <a:ext cx="4788505" cy="3447723"/>
          </a:xfrm>
          <a:prstGeom prst="rect">
            <a:avLst/>
          </a:prstGeom>
        </p:spPr>
      </p:pic>
      <p:sp>
        <p:nvSpPr>
          <p:cNvPr id="13" name="Freeform: Shape 12">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65898394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7</Slides>
  <Notes>0</Notes>
  <HiddenSlides>0</HiddenSlide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ONU</vt:lpstr>
      <vt:lpstr>Que es la ONU</vt:lpstr>
      <vt:lpstr>Paraque sirve </vt:lpstr>
      <vt:lpstr>Importancia de la onu</vt:lpstr>
      <vt:lpstr>Ejemplos de la onu</vt:lpstr>
      <vt:lpstr>Los 5 miembros de la onu</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ONU</dc:title>
  <dc:creator>Kid2 Inei</dc:creator>
  <cp:lastModifiedBy>Kid2 Inei</cp:lastModifiedBy>
  <cp:revision>5</cp:revision>
  <dcterms:created xsi:type="dcterms:W3CDTF">2026-03-24T18:04:44Z</dcterms:created>
  <dcterms:modified xsi:type="dcterms:W3CDTF">2026-04-14T17:48:00Z</dcterms:modified>
</cp:coreProperties>
</file>