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08EA16-599F-AFE4-E7C3-6CE489DF1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C64BB5-FC0F-11C7-A233-7BDDE8E02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BFC40-D845-9292-90BF-72F9918C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61F11B-EA8C-A556-5FCE-EDB0DFD80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7CABFD-2996-C0F5-12AA-4D2227284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0577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3B69A5-74BE-B2C8-5088-E9A3831BD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5336495-4747-2D05-AE21-94B8682A4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E476A8-E965-167C-50BF-CE3FDB48F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8F433F-E640-1331-E37A-06A76583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712231-0633-9321-45D4-847287B0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0044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D0FC2D-E927-F529-5613-D814FC6C5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18A576-04CC-2F29-0C20-3A1C60545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89D204-6A9E-1C3E-DE35-D1DCF9823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E9F32E-B7F2-D175-84A9-B3D097B2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390CF0-0A27-3684-46CB-22FF17474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9555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FBE6D-4927-7AE2-1B51-3F0D55F89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2B8D2D-942E-46B5-B147-26E4EFB31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E455F5-3EA5-2DFF-F98A-FB965F1C7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FA2094-4C1F-830B-3E9A-B5070606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0ED50E-7297-EE02-A9B6-2F90334A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176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61217-5DA2-1606-1F7F-5632E9F99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1434D5-8329-FE36-7C56-8342E7C7C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F565DB-8DD2-0A1F-7EE3-0ED40B1D4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5FAA56-4FD4-C06D-1161-32CFF0150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5CE373-7917-558F-0C22-B8BDBFF4B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0552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57B78-2048-96F8-5976-FEB30E2E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549098-85EC-6260-E442-811C62A88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A62229-C86C-9C98-71E3-CEE09E72D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911F1D-D587-F7C8-EADB-1EAB5F27B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351E20-B944-2045-A667-E5E544616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2E6BBF-344F-CFC6-589D-8619DC92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415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1FA50D-C9AB-584A-1101-57FD94C7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56DD85-1E77-517C-5A30-BF62B5B66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9D73D8-A697-E4B0-ED13-B6F9A7473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0547BE6-FC2A-B288-218B-F17766141A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0108803-DFA2-B447-DFEA-0756C96C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0CE470A-096A-DFF2-908B-C995EDD2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1AD2CB7-ED37-9FA2-FA55-C12624AF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718B4CE-8437-3D92-890C-F0CCCDC5F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28778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EEC762-329C-14C0-A4E0-FF9491CF4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774323-E25D-4099-7C39-8D86DD08D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9D2C4C4-0223-BAF2-0892-F4375BC9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CA4E1E-41B8-583D-FF41-2731A70F3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9953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BF30C9-19E6-89AA-FDB0-619677E0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7ADBC9F-88C0-72DC-819C-E3CC83BC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F1B5DD-15CA-CA53-641A-E32CCAE9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5196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76D4D-2FDA-F5B2-A56E-6E90A027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31E1D8-D0FF-C42C-6EF6-6859FC45E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87884E-A9E6-690C-F68B-EC5E3CE7D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3802A7-5369-CE8C-297B-2DAA0411F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12A1CD-3FDA-CF18-156B-59AD72032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11E0E7-B68E-D844-3E3A-9731183F7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4385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9C175-EA54-B1AD-52C1-73AE5BCB0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743DCE3-8AF0-EF33-E97B-45C3AEE65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EF3E31-92EA-89DE-AEF0-B1CA841C0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073834-C66A-FDDD-4A86-02892351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979ABD-3C19-88E8-C004-77368136C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726B1F-0E14-E291-D018-B7FE542FF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2369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90695A-9301-EFFD-D5EB-67A52558E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ACAA34-14B0-0478-6336-8F42954D1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85209E-17E4-993C-7B2A-3068F3F59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5C3B26-0AB7-684D-A537-9D94132FBDCF}" type="datetimeFigureOut">
              <a:rPr lang="es-US" smtClean="0"/>
              <a:t>4/14/2026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C40F5B-5FE4-792A-6CF8-7DC6FC531A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E5A601-0CDD-D2F2-4537-831758D63D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DECD8F-7C64-674E-9827-B4C68B0811B3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7514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8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B3AD7A-7E65-E84B-7A71-B2B063D42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>
                <a:solidFill>
                  <a:srgbClr val="FFC000"/>
                </a:solidFill>
              </a:rPr>
              <a:t>Mi materia favorita</a:t>
            </a:r>
            <a:r>
              <a:rPr lang="es-US" dirty="0"/>
              <a:t> 🦖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3D3F55-8312-1B2C-2956-678CDC40B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1538" y="612258"/>
            <a:ext cx="6172200" cy="4873625"/>
          </a:xfrm>
        </p:spPr>
        <p:txBody>
          <a:bodyPr>
            <a:normAutofit/>
          </a:bodyPr>
          <a:lstStyle/>
          <a:p>
            <a:r>
              <a:rPr lang="es-US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Formación cívica y ética</a:t>
            </a:r>
            <a:r>
              <a:rPr lang="es-US" sz="3200" dirty="0"/>
              <a:t> 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FDA3E427-976F-D807-7C96-A3556EABA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8759" y="2074226"/>
            <a:ext cx="3932237" cy="3811588"/>
          </a:xfrm>
        </p:spPr>
        <p:txBody>
          <a:bodyPr/>
          <a:lstStyle/>
          <a:p>
            <a:endParaRPr lang="es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FCAB23B-0A5F-BB2A-B9AF-1E4AD26BF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331" y="1492478"/>
            <a:ext cx="4290614" cy="439333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13B2FAA-4C53-D164-0D81-4E8C1EDC5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249182"/>
            <a:ext cx="4604859" cy="43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42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F89EE2B-BF9E-1C30-7ECA-9DD0DDAFC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" r="1" b="42737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33" name="Rectangle 27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78664D0-688E-7D59-2F49-E7593312C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bg1"/>
                </a:solidFill>
              </a:rPr>
              <a:t>Porque es mi materia favorita </a:t>
            </a:r>
          </a:p>
        </p:txBody>
      </p:sp>
      <p:sp>
        <p:nvSpPr>
          <p:cNvPr id="21" name="Content Placeholder 7">
            <a:extLst>
              <a:ext uri="{FF2B5EF4-FFF2-40B4-BE49-F238E27FC236}">
                <a16:creationId xmlns:a16="http://schemas.microsoft.com/office/drawing/2014/main" id="{0BD58ADD-90E3-A028-71B4-0C2AF4E18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s-US" sz="2000" dirty="0">
                <a:solidFill>
                  <a:schemeClr val="bg1"/>
                </a:solidFill>
              </a:rPr>
              <a:t>Porque de grande yo quero ser </a:t>
            </a:r>
            <a:r>
              <a:rPr lang="es-US" sz="2000" dirty="0" err="1">
                <a:solidFill>
                  <a:schemeClr val="bg1"/>
                </a:solidFill>
              </a:rPr>
              <a:t>adogado</a:t>
            </a:r>
            <a:r>
              <a:rPr lang="es-US" sz="2000" dirty="0">
                <a:solidFill>
                  <a:schemeClr val="bg1"/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916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7502D1-0C7F-3C99-2094-FFD7F2507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9" y="679731"/>
            <a:ext cx="4171994" cy="373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Actividades que hemos echo en esa materia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9DA3D4-ED5E-5A33-8F67-0E39CFE46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09" y="4685288"/>
            <a:ext cx="4171994" cy="10357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Ismos un trabajo de un youtuber llamado missafonia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929F285-ADD6-BAE2-CE7E-6F4250FCF3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311" y="557360"/>
            <a:ext cx="5055351" cy="563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97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Mi materia favorita 🦖</vt:lpstr>
      <vt:lpstr>Porque es mi materia favorita </vt:lpstr>
      <vt:lpstr>Actividades que hemos echo en esa materia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materia favorita 🦖</dc:title>
  <dc:creator>Kid4 Inei</dc:creator>
  <cp:lastModifiedBy>Kid4 Inei</cp:lastModifiedBy>
  <cp:revision>12</cp:revision>
  <dcterms:created xsi:type="dcterms:W3CDTF">2026-03-03T17:40:41Z</dcterms:created>
  <dcterms:modified xsi:type="dcterms:W3CDTF">2026-04-14T17:54:13Z</dcterms:modified>
</cp:coreProperties>
</file>