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87547-AAB3-934A-86E6-4B47B04BE27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83BF063-6960-9646-867E-63AC46253CCC}">
      <dgm:prSet phldrT="[Texto]" phldr="0"/>
      <dgm:spPr/>
      <dgm:t>
        <a:bodyPr/>
        <a:lstStyle/>
        <a:p>
          <a:r>
            <a:rPr lang="es-MX" dirty="0"/>
            <a:t>Obstáculo </a:t>
          </a:r>
        </a:p>
      </dgm:t>
    </dgm:pt>
    <dgm:pt modelId="{03060421-85CC-FD4B-B87C-E33D56B2921F}" type="parTrans" cxnId="{B2301878-A61A-D148-9945-584EB5D1108C}">
      <dgm:prSet/>
      <dgm:spPr/>
      <dgm:t>
        <a:bodyPr/>
        <a:lstStyle/>
        <a:p>
          <a:endParaRPr lang="es-MX"/>
        </a:p>
      </dgm:t>
    </dgm:pt>
    <dgm:pt modelId="{6573A641-D860-CD4D-B27E-6ECE7E55127F}" type="sibTrans" cxnId="{B2301878-A61A-D148-9945-584EB5D1108C}">
      <dgm:prSet/>
      <dgm:spPr/>
      <dgm:t>
        <a:bodyPr/>
        <a:lstStyle/>
        <a:p>
          <a:endParaRPr lang="es-MX"/>
        </a:p>
      </dgm:t>
    </dgm:pt>
    <dgm:pt modelId="{7FE27217-A93C-6B43-8330-599AC3D5036A}">
      <dgm:prSet phldrT="[Texto]" phldr="0"/>
      <dgm:spPr/>
      <dgm:t>
        <a:bodyPr/>
        <a:lstStyle/>
        <a:p>
          <a:r>
            <a:rPr lang="es-MX" dirty="0"/>
            <a:t>Adaptación </a:t>
          </a:r>
        </a:p>
      </dgm:t>
    </dgm:pt>
    <dgm:pt modelId="{A52C987D-EF02-A449-AE09-B61850D99169}" type="parTrans" cxnId="{7F5CC61C-5E29-8F4D-BD1D-819C636FFF13}">
      <dgm:prSet/>
      <dgm:spPr/>
      <dgm:t>
        <a:bodyPr/>
        <a:lstStyle/>
        <a:p>
          <a:endParaRPr lang="es-MX"/>
        </a:p>
      </dgm:t>
    </dgm:pt>
    <dgm:pt modelId="{2F571D9F-7AC5-4A4F-89DF-0DAC863D732D}" type="sibTrans" cxnId="{7F5CC61C-5E29-8F4D-BD1D-819C636FFF13}">
      <dgm:prSet/>
      <dgm:spPr/>
      <dgm:t>
        <a:bodyPr/>
        <a:lstStyle/>
        <a:p>
          <a:endParaRPr lang="es-MX"/>
        </a:p>
      </dgm:t>
    </dgm:pt>
    <dgm:pt modelId="{8504947F-87C7-D64D-9175-59555B3F0F77}">
      <dgm:prSet phldrT="[Texto]" phldr="0"/>
      <dgm:spPr/>
      <dgm:t>
        <a:bodyPr/>
        <a:lstStyle/>
        <a:p>
          <a:r>
            <a:rPr lang="es-MX" dirty="0"/>
            <a:t>Evolución </a:t>
          </a:r>
        </a:p>
      </dgm:t>
    </dgm:pt>
    <dgm:pt modelId="{FC637344-5935-EE46-B79A-169A2756CF30}" type="parTrans" cxnId="{7FA32971-75C8-C04A-9F3D-82045ADFF36E}">
      <dgm:prSet/>
      <dgm:spPr/>
      <dgm:t>
        <a:bodyPr/>
        <a:lstStyle/>
        <a:p>
          <a:endParaRPr lang="es-MX"/>
        </a:p>
      </dgm:t>
    </dgm:pt>
    <dgm:pt modelId="{B44C0DC1-938E-8B48-A373-8E719E5880F6}" type="sibTrans" cxnId="{7FA32971-75C8-C04A-9F3D-82045ADFF36E}">
      <dgm:prSet/>
      <dgm:spPr/>
      <dgm:t>
        <a:bodyPr/>
        <a:lstStyle/>
        <a:p>
          <a:endParaRPr lang="es-MX"/>
        </a:p>
      </dgm:t>
    </dgm:pt>
    <dgm:pt modelId="{8CE24318-BFB7-F44F-B9E0-9D3DCB711E8B}">
      <dgm:prSet phldrT="[Texto]" phldr="0"/>
      <dgm:spPr/>
      <dgm:t>
        <a:bodyPr/>
        <a:lstStyle/>
        <a:p>
          <a:r>
            <a:rPr lang="es-MX" dirty="0"/>
            <a:t>Cambios</a:t>
          </a:r>
        </a:p>
      </dgm:t>
    </dgm:pt>
    <dgm:pt modelId="{D2C5661C-2B32-4544-B301-705AF5A51AF7}" type="parTrans" cxnId="{CE6A3A97-136B-2749-9A81-C68A3669DD3D}">
      <dgm:prSet/>
      <dgm:spPr/>
      <dgm:t>
        <a:bodyPr/>
        <a:lstStyle/>
        <a:p>
          <a:endParaRPr lang="es-MX"/>
        </a:p>
      </dgm:t>
    </dgm:pt>
    <dgm:pt modelId="{62F1CCC0-0D62-8040-8529-2D0D1CB26B2C}" type="sibTrans" cxnId="{CE6A3A97-136B-2749-9A81-C68A3669DD3D}">
      <dgm:prSet/>
      <dgm:spPr/>
      <dgm:t>
        <a:bodyPr/>
        <a:lstStyle/>
        <a:p>
          <a:endParaRPr lang="es-MX"/>
        </a:p>
      </dgm:t>
    </dgm:pt>
    <dgm:pt modelId="{E1FDA743-D208-DE47-801B-40E667DC6561}">
      <dgm:prSet phldrT="[Texto]" phldr="0"/>
      <dgm:spPr/>
      <dgm:t>
        <a:bodyPr/>
        <a:lstStyle/>
        <a:p>
          <a:r>
            <a:rPr lang="es-MX"/>
            <a:t>Nueva especie</a:t>
          </a:r>
        </a:p>
      </dgm:t>
    </dgm:pt>
    <dgm:pt modelId="{85846032-CFEB-404D-AA73-D20D6949968A}" type="parTrans" cxnId="{1581045C-DEEB-3142-8074-0F1BA52B69E8}">
      <dgm:prSet/>
      <dgm:spPr/>
      <dgm:t>
        <a:bodyPr/>
        <a:lstStyle/>
        <a:p>
          <a:endParaRPr lang="es-MX"/>
        </a:p>
      </dgm:t>
    </dgm:pt>
    <dgm:pt modelId="{181DAB1E-2B91-E648-8C7A-9570C8EB106A}" type="sibTrans" cxnId="{1581045C-DEEB-3142-8074-0F1BA52B69E8}">
      <dgm:prSet/>
      <dgm:spPr/>
      <dgm:t>
        <a:bodyPr/>
        <a:lstStyle/>
        <a:p>
          <a:endParaRPr lang="es-MX"/>
        </a:p>
      </dgm:t>
    </dgm:pt>
    <dgm:pt modelId="{C8CD0B39-6DC7-944D-8904-CB9DD4D85683}" type="pres">
      <dgm:prSet presAssocID="{4EF87547-AAB3-934A-86E6-4B47B04BE275}" presName="cycle" presStyleCnt="0">
        <dgm:presLayoutVars>
          <dgm:dir/>
          <dgm:resizeHandles val="exact"/>
        </dgm:presLayoutVars>
      </dgm:prSet>
      <dgm:spPr/>
    </dgm:pt>
    <dgm:pt modelId="{B3666C0F-11BA-174F-86E5-2A3197F79328}" type="pres">
      <dgm:prSet presAssocID="{483BF063-6960-9646-867E-63AC46253CCC}" presName="dummy" presStyleCnt="0"/>
      <dgm:spPr/>
    </dgm:pt>
    <dgm:pt modelId="{9E8203C2-B30D-B44D-97D7-0F8AE70124DF}" type="pres">
      <dgm:prSet presAssocID="{483BF063-6960-9646-867E-63AC46253CCC}" presName="node" presStyleLbl="revTx" presStyleIdx="0" presStyleCnt="5">
        <dgm:presLayoutVars>
          <dgm:bulletEnabled val="1"/>
        </dgm:presLayoutVars>
      </dgm:prSet>
      <dgm:spPr/>
    </dgm:pt>
    <dgm:pt modelId="{7612A24D-0311-7647-9257-562F5EF138C2}" type="pres">
      <dgm:prSet presAssocID="{6573A641-D860-CD4D-B27E-6ECE7E55127F}" presName="sibTrans" presStyleLbl="node1" presStyleIdx="0" presStyleCnt="5"/>
      <dgm:spPr/>
    </dgm:pt>
    <dgm:pt modelId="{C3499905-1C4D-CF46-9F66-321F45706AE8}" type="pres">
      <dgm:prSet presAssocID="{7FE27217-A93C-6B43-8330-599AC3D5036A}" presName="dummy" presStyleCnt="0"/>
      <dgm:spPr/>
    </dgm:pt>
    <dgm:pt modelId="{27F1C5FF-DAF8-A748-A452-08A22DE2AA73}" type="pres">
      <dgm:prSet presAssocID="{7FE27217-A93C-6B43-8330-599AC3D5036A}" presName="node" presStyleLbl="revTx" presStyleIdx="1" presStyleCnt="5">
        <dgm:presLayoutVars>
          <dgm:bulletEnabled val="1"/>
        </dgm:presLayoutVars>
      </dgm:prSet>
      <dgm:spPr/>
    </dgm:pt>
    <dgm:pt modelId="{CA6C53EC-76F2-2947-BBE6-2450F490E3FA}" type="pres">
      <dgm:prSet presAssocID="{2F571D9F-7AC5-4A4F-89DF-0DAC863D732D}" presName="sibTrans" presStyleLbl="node1" presStyleIdx="1" presStyleCnt="5"/>
      <dgm:spPr/>
    </dgm:pt>
    <dgm:pt modelId="{A0776C05-A825-3B44-9C97-7A96BD583C47}" type="pres">
      <dgm:prSet presAssocID="{8504947F-87C7-D64D-9175-59555B3F0F77}" presName="dummy" presStyleCnt="0"/>
      <dgm:spPr/>
    </dgm:pt>
    <dgm:pt modelId="{C591301F-4A8E-EF4A-A466-02AAE1DCF64D}" type="pres">
      <dgm:prSet presAssocID="{8504947F-87C7-D64D-9175-59555B3F0F77}" presName="node" presStyleLbl="revTx" presStyleIdx="2" presStyleCnt="5">
        <dgm:presLayoutVars>
          <dgm:bulletEnabled val="1"/>
        </dgm:presLayoutVars>
      </dgm:prSet>
      <dgm:spPr/>
    </dgm:pt>
    <dgm:pt modelId="{2BEA9C80-FDC3-754A-868D-F380E083E5BA}" type="pres">
      <dgm:prSet presAssocID="{B44C0DC1-938E-8B48-A373-8E719E5880F6}" presName="sibTrans" presStyleLbl="node1" presStyleIdx="2" presStyleCnt="5"/>
      <dgm:spPr/>
    </dgm:pt>
    <dgm:pt modelId="{5D164B3A-1810-9C4B-80B5-F2234A42DD36}" type="pres">
      <dgm:prSet presAssocID="{8CE24318-BFB7-F44F-B9E0-9D3DCB711E8B}" presName="dummy" presStyleCnt="0"/>
      <dgm:spPr/>
    </dgm:pt>
    <dgm:pt modelId="{56B5915C-89A1-8045-828B-9D06104491BB}" type="pres">
      <dgm:prSet presAssocID="{8CE24318-BFB7-F44F-B9E0-9D3DCB711E8B}" presName="node" presStyleLbl="revTx" presStyleIdx="3" presStyleCnt="5">
        <dgm:presLayoutVars>
          <dgm:bulletEnabled val="1"/>
        </dgm:presLayoutVars>
      </dgm:prSet>
      <dgm:spPr/>
    </dgm:pt>
    <dgm:pt modelId="{8DB3D752-E124-0A44-9978-6B272A1A0C66}" type="pres">
      <dgm:prSet presAssocID="{62F1CCC0-0D62-8040-8529-2D0D1CB26B2C}" presName="sibTrans" presStyleLbl="node1" presStyleIdx="3" presStyleCnt="5"/>
      <dgm:spPr/>
    </dgm:pt>
    <dgm:pt modelId="{A06783BE-1165-8F4D-84F4-FB44255BF6A7}" type="pres">
      <dgm:prSet presAssocID="{E1FDA743-D208-DE47-801B-40E667DC6561}" presName="dummy" presStyleCnt="0"/>
      <dgm:spPr/>
    </dgm:pt>
    <dgm:pt modelId="{99763117-C801-C042-A0BD-BF02EC33A2DF}" type="pres">
      <dgm:prSet presAssocID="{E1FDA743-D208-DE47-801B-40E667DC6561}" presName="node" presStyleLbl="revTx" presStyleIdx="4" presStyleCnt="5">
        <dgm:presLayoutVars>
          <dgm:bulletEnabled val="1"/>
        </dgm:presLayoutVars>
      </dgm:prSet>
      <dgm:spPr/>
    </dgm:pt>
    <dgm:pt modelId="{C965F60C-AE54-7A43-BB25-480C628EB441}" type="pres">
      <dgm:prSet presAssocID="{181DAB1E-2B91-E648-8C7A-9570C8EB106A}" presName="sibTrans" presStyleLbl="node1" presStyleIdx="4" presStyleCnt="5"/>
      <dgm:spPr/>
    </dgm:pt>
  </dgm:ptLst>
  <dgm:cxnLst>
    <dgm:cxn modelId="{7F5CC61C-5E29-8F4D-BD1D-819C636FFF13}" srcId="{4EF87547-AAB3-934A-86E6-4B47B04BE275}" destId="{7FE27217-A93C-6B43-8330-599AC3D5036A}" srcOrd="1" destOrd="0" parTransId="{A52C987D-EF02-A449-AE09-B61850D99169}" sibTransId="{2F571D9F-7AC5-4A4F-89DF-0DAC863D732D}"/>
    <dgm:cxn modelId="{C1762C24-C05D-944A-8239-DDC4099ADF58}" type="presOf" srcId="{8CE24318-BFB7-F44F-B9E0-9D3DCB711E8B}" destId="{56B5915C-89A1-8045-828B-9D06104491BB}" srcOrd="0" destOrd="0" presId="urn:microsoft.com/office/officeart/2005/8/layout/cycle1"/>
    <dgm:cxn modelId="{0389CB25-7FC5-FE4C-B832-DE39578141FA}" type="presOf" srcId="{B44C0DC1-938E-8B48-A373-8E719E5880F6}" destId="{2BEA9C80-FDC3-754A-868D-F380E083E5BA}" srcOrd="0" destOrd="0" presId="urn:microsoft.com/office/officeart/2005/8/layout/cycle1"/>
    <dgm:cxn modelId="{C811E631-D055-6E4F-8CAC-2DE2CFB78D3B}" type="presOf" srcId="{E1FDA743-D208-DE47-801B-40E667DC6561}" destId="{99763117-C801-C042-A0BD-BF02EC33A2DF}" srcOrd="0" destOrd="0" presId="urn:microsoft.com/office/officeart/2005/8/layout/cycle1"/>
    <dgm:cxn modelId="{4609C93B-BBED-5A4D-B430-F41ACC446813}" type="presOf" srcId="{8504947F-87C7-D64D-9175-59555B3F0F77}" destId="{C591301F-4A8E-EF4A-A466-02AAE1DCF64D}" srcOrd="0" destOrd="0" presId="urn:microsoft.com/office/officeart/2005/8/layout/cycle1"/>
    <dgm:cxn modelId="{1581045C-DEEB-3142-8074-0F1BA52B69E8}" srcId="{4EF87547-AAB3-934A-86E6-4B47B04BE275}" destId="{E1FDA743-D208-DE47-801B-40E667DC6561}" srcOrd="4" destOrd="0" parTransId="{85846032-CFEB-404D-AA73-D20D6949968A}" sibTransId="{181DAB1E-2B91-E648-8C7A-9570C8EB106A}"/>
    <dgm:cxn modelId="{7FA32971-75C8-C04A-9F3D-82045ADFF36E}" srcId="{4EF87547-AAB3-934A-86E6-4B47B04BE275}" destId="{8504947F-87C7-D64D-9175-59555B3F0F77}" srcOrd="2" destOrd="0" parTransId="{FC637344-5935-EE46-B79A-169A2756CF30}" sibTransId="{B44C0DC1-938E-8B48-A373-8E719E5880F6}"/>
    <dgm:cxn modelId="{B2301878-A61A-D148-9945-584EB5D1108C}" srcId="{4EF87547-AAB3-934A-86E6-4B47B04BE275}" destId="{483BF063-6960-9646-867E-63AC46253CCC}" srcOrd="0" destOrd="0" parTransId="{03060421-85CC-FD4B-B87C-E33D56B2921F}" sibTransId="{6573A641-D860-CD4D-B27E-6ECE7E55127F}"/>
    <dgm:cxn modelId="{CE6A3A97-136B-2749-9A81-C68A3669DD3D}" srcId="{4EF87547-AAB3-934A-86E6-4B47B04BE275}" destId="{8CE24318-BFB7-F44F-B9E0-9D3DCB711E8B}" srcOrd="3" destOrd="0" parTransId="{D2C5661C-2B32-4544-B301-705AF5A51AF7}" sibTransId="{62F1CCC0-0D62-8040-8529-2D0D1CB26B2C}"/>
    <dgm:cxn modelId="{408837A1-DC61-4F43-902E-41585B0FB70E}" type="presOf" srcId="{483BF063-6960-9646-867E-63AC46253CCC}" destId="{9E8203C2-B30D-B44D-97D7-0F8AE70124DF}" srcOrd="0" destOrd="0" presId="urn:microsoft.com/office/officeart/2005/8/layout/cycle1"/>
    <dgm:cxn modelId="{40F038A1-417D-354C-9980-CD3F7F3A7AAA}" type="presOf" srcId="{62F1CCC0-0D62-8040-8529-2D0D1CB26B2C}" destId="{8DB3D752-E124-0A44-9978-6B272A1A0C66}" srcOrd="0" destOrd="0" presId="urn:microsoft.com/office/officeart/2005/8/layout/cycle1"/>
    <dgm:cxn modelId="{FB8F49C6-932E-B847-B014-001E9D159682}" type="presOf" srcId="{7FE27217-A93C-6B43-8330-599AC3D5036A}" destId="{27F1C5FF-DAF8-A748-A452-08A22DE2AA73}" srcOrd="0" destOrd="0" presId="urn:microsoft.com/office/officeart/2005/8/layout/cycle1"/>
    <dgm:cxn modelId="{F9993ED1-0588-9D4D-A6B4-A72758EB915E}" type="presOf" srcId="{6573A641-D860-CD4D-B27E-6ECE7E55127F}" destId="{7612A24D-0311-7647-9257-562F5EF138C2}" srcOrd="0" destOrd="0" presId="urn:microsoft.com/office/officeart/2005/8/layout/cycle1"/>
    <dgm:cxn modelId="{1447A8D7-D959-A245-A917-8DAAFE26ABA6}" type="presOf" srcId="{2F571D9F-7AC5-4A4F-89DF-0DAC863D732D}" destId="{CA6C53EC-76F2-2947-BBE6-2450F490E3FA}" srcOrd="0" destOrd="0" presId="urn:microsoft.com/office/officeart/2005/8/layout/cycle1"/>
    <dgm:cxn modelId="{D63208ED-C63D-1243-8A1B-141D789AD97A}" type="presOf" srcId="{4EF87547-AAB3-934A-86E6-4B47B04BE275}" destId="{C8CD0B39-6DC7-944D-8904-CB9DD4D85683}" srcOrd="0" destOrd="0" presId="urn:microsoft.com/office/officeart/2005/8/layout/cycle1"/>
    <dgm:cxn modelId="{428EB9FC-AEFD-E447-BA4A-1CB9A6A0D7B6}" type="presOf" srcId="{181DAB1E-2B91-E648-8C7A-9570C8EB106A}" destId="{C965F60C-AE54-7A43-BB25-480C628EB441}" srcOrd="0" destOrd="0" presId="urn:microsoft.com/office/officeart/2005/8/layout/cycle1"/>
    <dgm:cxn modelId="{C02FFB21-25AE-F448-9E9D-ED6D56860B4E}" type="presParOf" srcId="{C8CD0B39-6DC7-944D-8904-CB9DD4D85683}" destId="{B3666C0F-11BA-174F-86E5-2A3197F79328}" srcOrd="0" destOrd="0" presId="urn:microsoft.com/office/officeart/2005/8/layout/cycle1"/>
    <dgm:cxn modelId="{09F0B127-CDDF-4246-AE4C-1588D3D31B21}" type="presParOf" srcId="{C8CD0B39-6DC7-944D-8904-CB9DD4D85683}" destId="{9E8203C2-B30D-B44D-97D7-0F8AE70124DF}" srcOrd="1" destOrd="0" presId="urn:microsoft.com/office/officeart/2005/8/layout/cycle1"/>
    <dgm:cxn modelId="{7BF6B500-A345-6E49-8BAE-73A04369266C}" type="presParOf" srcId="{C8CD0B39-6DC7-944D-8904-CB9DD4D85683}" destId="{7612A24D-0311-7647-9257-562F5EF138C2}" srcOrd="2" destOrd="0" presId="urn:microsoft.com/office/officeart/2005/8/layout/cycle1"/>
    <dgm:cxn modelId="{1B299778-C87D-114C-B4D7-AEF6812002A2}" type="presParOf" srcId="{C8CD0B39-6DC7-944D-8904-CB9DD4D85683}" destId="{C3499905-1C4D-CF46-9F66-321F45706AE8}" srcOrd="3" destOrd="0" presId="urn:microsoft.com/office/officeart/2005/8/layout/cycle1"/>
    <dgm:cxn modelId="{C01BA853-5655-B647-B5CB-9D8A55BD94B8}" type="presParOf" srcId="{C8CD0B39-6DC7-944D-8904-CB9DD4D85683}" destId="{27F1C5FF-DAF8-A748-A452-08A22DE2AA73}" srcOrd="4" destOrd="0" presId="urn:microsoft.com/office/officeart/2005/8/layout/cycle1"/>
    <dgm:cxn modelId="{5EB9432C-6C3E-BA40-AD65-E2A604338F43}" type="presParOf" srcId="{C8CD0B39-6DC7-944D-8904-CB9DD4D85683}" destId="{CA6C53EC-76F2-2947-BBE6-2450F490E3FA}" srcOrd="5" destOrd="0" presId="urn:microsoft.com/office/officeart/2005/8/layout/cycle1"/>
    <dgm:cxn modelId="{227E9342-9067-2647-A416-91A5A4D6B362}" type="presParOf" srcId="{C8CD0B39-6DC7-944D-8904-CB9DD4D85683}" destId="{A0776C05-A825-3B44-9C97-7A96BD583C47}" srcOrd="6" destOrd="0" presId="urn:microsoft.com/office/officeart/2005/8/layout/cycle1"/>
    <dgm:cxn modelId="{0AF145BA-114F-C742-B845-95177CCA7166}" type="presParOf" srcId="{C8CD0B39-6DC7-944D-8904-CB9DD4D85683}" destId="{C591301F-4A8E-EF4A-A466-02AAE1DCF64D}" srcOrd="7" destOrd="0" presId="urn:microsoft.com/office/officeart/2005/8/layout/cycle1"/>
    <dgm:cxn modelId="{9B1CA12B-D2AC-864B-951F-F1E55F589299}" type="presParOf" srcId="{C8CD0B39-6DC7-944D-8904-CB9DD4D85683}" destId="{2BEA9C80-FDC3-754A-868D-F380E083E5BA}" srcOrd="8" destOrd="0" presId="urn:microsoft.com/office/officeart/2005/8/layout/cycle1"/>
    <dgm:cxn modelId="{90BB7197-7780-A149-A713-8B155117C172}" type="presParOf" srcId="{C8CD0B39-6DC7-944D-8904-CB9DD4D85683}" destId="{5D164B3A-1810-9C4B-80B5-F2234A42DD36}" srcOrd="9" destOrd="0" presId="urn:microsoft.com/office/officeart/2005/8/layout/cycle1"/>
    <dgm:cxn modelId="{A039BB2D-E7F7-FE4F-8C75-BCBF8B38E240}" type="presParOf" srcId="{C8CD0B39-6DC7-944D-8904-CB9DD4D85683}" destId="{56B5915C-89A1-8045-828B-9D06104491BB}" srcOrd="10" destOrd="0" presId="urn:microsoft.com/office/officeart/2005/8/layout/cycle1"/>
    <dgm:cxn modelId="{0F153A10-CB05-AA42-9FB9-6091877CE596}" type="presParOf" srcId="{C8CD0B39-6DC7-944D-8904-CB9DD4D85683}" destId="{8DB3D752-E124-0A44-9978-6B272A1A0C66}" srcOrd="11" destOrd="0" presId="urn:microsoft.com/office/officeart/2005/8/layout/cycle1"/>
    <dgm:cxn modelId="{BF5C8D22-DF34-D24B-BB10-DA94C459ADB0}" type="presParOf" srcId="{C8CD0B39-6DC7-944D-8904-CB9DD4D85683}" destId="{A06783BE-1165-8F4D-84F4-FB44255BF6A7}" srcOrd="12" destOrd="0" presId="urn:microsoft.com/office/officeart/2005/8/layout/cycle1"/>
    <dgm:cxn modelId="{7CD116B8-88D3-A44C-83B4-BB0BEC075524}" type="presParOf" srcId="{C8CD0B39-6DC7-944D-8904-CB9DD4D85683}" destId="{99763117-C801-C042-A0BD-BF02EC33A2DF}" srcOrd="13" destOrd="0" presId="urn:microsoft.com/office/officeart/2005/8/layout/cycle1"/>
    <dgm:cxn modelId="{802EBB7B-7F19-B34B-9B4A-A873305EFF78}" type="presParOf" srcId="{C8CD0B39-6DC7-944D-8904-CB9DD4D85683}" destId="{C965F60C-AE54-7A43-BB25-480C628EB44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203C2-B30D-B44D-97D7-0F8AE70124DF}">
      <dsp:nvSpPr>
        <dsp:cNvPr id="0" name=""/>
        <dsp:cNvSpPr/>
      </dsp:nvSpPr>
      <dsp:spPr>
        <a:xfrm>
          <a:off x="577347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Obstáculo </a:t>
          </a:r>
        </a:p>
      </dsp:txBody>
      <dsp:txXfrm>
        <a:off x="5773478" y="31794"/>
        <a:ext cx="1075692" cy="1075692"/>
      </dsp:txXfrm>
    </dsp:sp>
    <dsp:sp modelId="{7612A24D-0311-7647-9257-562F5EF138C2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21295337"/>
            <a:gd name="adj4" fmla="val 1976440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1C5FF-DAF8-A748-A452-08A22DE2AA73}">
      <dsp:nvSpPr>
        <dsp:cNvPr id="0" name=""/>
        <dsp:cNvSpPr/>
      </dsp:nvSpPr>
      <dsp:spPr>
        <a:xfrm>
          <a:off x="6424592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Adaptación </a:t>
          </a:r>
        </a:p>
      </dsp:txBody>
      <dsp:txXfrm>
        <a:off x="6424592" y="2035718"/>
        <a:ext cx="1075692" cy="1075692"/>
      </dsp:txXfrm>
    </dsp:sp>
    <dsp:sp modelId="{CA6C53EC-76F2-2947-BBE6-2450F490E3FA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4016869"/>
            <a:gd name="adj4" fmla="val 225143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1301F-4A8E-EF4A-A466-02AAE1DCF64D}">
      <dsp:nvSpPr>
        <dsp:cNvPr id="0" name=""/>
        <dsp:cNvSpPr/>
      </dsp:nvSpPr>
      <dsp:spPr>
        <a:xfrm>
          <a:off x="4719953" y="3274210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Evolución </a:t>
          </a:r>
        </a:p>
      </dsp:txBody>
      <dsp:txXfrm>
        <a:off x="4719953" y="3274210"/>
        <a:ext cx="1075692" cy="1075692"/>
      </dsp:txXfrm>
    </dsp:sp>
    <dsp:sp modelId="{2BEA9C80-FDC3-754A-868D-F380E083E5BA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8213162"/>
            <a:gd name="adj4" fmla="val 644773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5915C-89A1-8045-828B-9D06104491BB}">
      <dsp:nvSpPr>
        <dsp:cNvPr id="0" name=""/>
        <dsp:cNvSpPr/>
      </dsp:nvSpPr>
      <dsp:spPr>
        <a:xfrm>
          <a:off x="3015314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Cambios</a:t>
          </a:r>
        </a:p>
      </dsp:txBody>
      <dsp:txXfrm>
        <a:off x="3015314" y="2035718"/>
        <a:ext cx="1075692" cy="1075692"/>
      </dsp:txXfrm>
    </dsp:sp>
    <dsp:sp modelId="{8DB3D752-E124-0A44-9978-6B272A1A0C66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2300198"/>
            <a:gd name="adj4" fmla="val 1076926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63117-C801-C042-A0BD-BF02EC33A2DF}">
      <dsp:nvSpPr>
        <dsp:cNvPr id="0" name=""/>
        <dsp:cNvSpPr/>
      </dsp:nvSpPr>
      <dsp:spPr>
        <a:xfrm>
          <a:off x="366642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Nueva especie</a:t>
          </a:r>
        </a:p>
      </dsp:txBody>
      <dsp:txXfrm>
        <a:off x="3666428" y="31794"/>
        <a:ext cx="1075692" cy="1075692"/>
      </dsp:txXfrm>
    </dsp:sp>
    <dsp:sp modelId="{C965F60C-AE54-7A43-BB25-480C628EB441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6867851"/>
            <a:gd name="adj4" fmla="val 15196750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9BFD8-8C4F-04D5-6383-446D6CFB4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0DE409-D479-02B4-254F-A948C08D6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A862B-FBCF-97DF-4C66-36C6F706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25444-AFA6-517C-5AD4-8EDAA96A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E1B65-5344-6981-AA7A-8787FE2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85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8D711-D4E1-CAAA-E9FA-FA2CB345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46B053-D7B8-E71D-0312-4540E7909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A83FED-16E3-69ED-2F7A-12FC1B41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90559-580D-F80D-633F-FBABDD71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C3197-8E6C-EBA6-770C-284922FE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8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3D42EC-E939-1FC1-9795-A34229B43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DA7702-89C3-1A20-D344-DDF4F892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8DD0C-0256-823E-27B8-0D0E3A45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DB230-AD9D-8500-C137-4A602350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D28EF-80BA-DE25-CA28-EA59D845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9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0E2A3-9D5F-357B-A913-35E8D9B9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6B202-4647-486E-960D-E1F210B4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1712B-7B0E-3D82-CBAE-91686F80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1CEFC-151E-61E1-383B-D66075C1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98272-07C4-8A9D-EF51-4309CD4B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49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F8EA5-3A3A-C69F-C311-0475C3D1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6B10FD-9B9B-FA3F-0A7D-35EF59E3C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7058E-93C4-3539-3F48-CD246428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61084-725A-315B-6EF9-73753F32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4E1A1-1971-5FD8-9EFD-C4E9F4E9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2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CFB42-9A39-BCF4-30E0-B991E49A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3DA4D-9792-9D76-1EC3-F37B45C65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B450A6-0C14-A320-1651-E18C7DF80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62D8DE-A76E-251A-A7C4-6FC18C3E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0946FD-E2D2-8EA2-8498-1162C3BA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CC983-613D-EE68-BCC6-EDCD23D0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76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1C204-C0A8-834C-222A-B2F94BA7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D4319-0A7F-D549-DDDE-B57908C3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EE7B7E-09B0-17DE-934D-5AFD35966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D3461F-8C6E-7814-7DF1-02772D13E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504A56-E10A-8EB4-F447-987DBC00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99E89C-AA31-19E1-74F7-1A402E95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AB6CEF-8AD6-5EDE-FCA5-B0F20A1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14508-D08E-DC36-6066-F4B51327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7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107E-CBDC-C6A2-E629-E0FF6634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115A5F-A40D-F751-283F-E4387D12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467C7-DAF7-FC49-0C0F-E80D5039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2B903-F9BF-CD5A-A60A-B3363473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78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CAB4C6-456C-051A-81A0-2BD136A1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0E331-FF36-CC50-1054-BFC136DD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6C6B00-9889-CAC2-D04C-F4600F93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99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B3EF6-AB02-A810-738D-BF96DD69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608D1-AF12-1248-56EE-B28F3A06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878BDE-CE55-7403-C01E-1B2683860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C08B6-792C-9A9C-41D4-18C26C71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1E796-45EF-776F-85BE-63C78F56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79D9B5-E8EF-4BAB-BA8F-766E2AC4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33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F103C-3BB6-CBFC-114B-7EAA00D1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6998D3-292B-0067-27BF-3CED9E3AC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C33412-5B30-9F50-812A-B6B4E340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44D46A-AA47-3D2B-9728-22F58AA0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9AAB7C-2028-7E4E-EE86-ED810A17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6BAC63-4073-5278-9010-A385ECC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5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C506C2-1732-9F4D-0065-EFD2295A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D96E96-B2BC-F7FE-24EC-5F0F28CC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C141BA-55A7-D577-23CB-667AA94FE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51E52-96A0-464A-9807-347073888E7D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4F0A78-E759-6334-049B-C0B8EBCA0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C1A2A-C34A-7F94-A11F-8CEA173DB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F4E86-948B-CA48-8EF1-EFD3C486F7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5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97B6C2-140B-DB0C-C830-AA0CF67F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9A822E-B70E-01A8-BC02-0013AAAF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MX" sz="5200"/>
              <a:t>BIOLOGÍA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C7A15A-7463-1FBE-A83B-30AC47749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s-MX"/>
              <a:t>Máximo Macías Félix </a:t>
            </a:r>
          </a:p>
        </p:txBody>
      </p:sp>
    </p:spTree>
    <p:extLst>
      <p:ext uri="{BB962C8B-B14F-4D97-AF65-F5344CB8AC3E}">
        <p14:creationId xmlns:p14="http://schemas.microsoft.com/office/powerpoint/2010/main" val="230863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71766-B755-3683-7D3D-90065A33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¿QUE ES LA BIOLOGÍA 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3151A-0DEB-46D2-1566-28974530602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La biología es la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ciencia natural que estudia la vida y los organismos vivos</a:t>
            </a:r>
            <a:r>
              <a:rPr lang="en-US" sz="2000" b="0" i="0" u="none" strike="noStrike">
                <a:effectLst/>
              </a:rPr>
              <a:t>. Abarca el análisis de su estructura, funcionamiento, evolución, crecimiento, distribución y relaciones con el medio ambiente. Investiga desde los procesos moleculares hasta los ecosistemas complejos, clasificando la biodiversidad del planeta.</a:t>
            </a:r>
            <a:endParaRPr lang="en-US" sz="20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DBCC41-4825-1D80-5DCA-5DEED6F1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12" r="2226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7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B2E4F3-B584-F95F-E103-0345626C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MX" sz="5400"/>
              <a:t>¿PARA QUÉ NOS SIRVE?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9A51F-F75F-0478-C985-ED77FB5F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MX" sz="2200" b="0" i="0" u="none" strike="noStrike">
                <a:effectLst/>
                <a:latin typeface="Google Sans"/>
              </a:rPr>
              <a:t>Su uso es esencial en la vida cotidiana y profesional para </a:t>
            </a:r>
            <a:r>
              <a:rPr lang="es-MX" sz="2200"/>
              <a:t>mejorar la salud (vacunas, fármacos), garantizar la alimentación (agricultura, fermentación), proteger el medio ambiente (conservación, biodiversidad) y desarrollar nuevas tecnologías (biotecnología)</a:t>
            </a:r>
            <a:r>
              <a:rPr lang="es-MX" sz="2200" b="0" i="0" u="none" strike="noStrike">
                <a:effectLst/>
                <a:latin typeface="Google Sans"/>
              </a:rPr>
              <a:t>.</a:t>
            </a:r>
            <a:endParaRPr lang="es-MX" sz="2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51E7F6-205D-2C22-39BE-22EC79AE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9" r="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505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32F48-DF24-F1B7-E5CC-D21A811A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s-MX" sz="3400"/>
              <a:t>¿PARA QUÉ IMPORTA?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805A156-C41F-480C-646B-869325F6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s-MX" sz="1800" b="0" i="0" u="none" strike="noStrike">
                <a:effectLst/>
                <a:latin typeface="Google Sans"/>
              </a:rPr>
              <a:t>La biología es fundamental porque </a:t>
            </a:r>
          </a:p>
          <a:p>
            <a:r>
              <a:rPr lang="es-MX" sz="1800"/>
              <a:t>estudia los fundamentos de la vida, permitiendo mejorar la salud humana mediante vacunas y medicinas, asegurar la producción de alimentos, conservar la biodiversidad y entender el impacto humano en el medio ambiente</a:t>
            </a:r>
            <a:r>
              <a:rPr lang="es-MX" sz="1800" b="0" i="0" u="none" strike="noStrike">
                <a:effectLst/>
                <a:latin typeface="Google Sans"/>
              </a:rPr>
              <a:t>.</a:t>
            </a:r>
            <a:endParaRPr lang="es-MX" sz="18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F44A28-61F8-20E2-65B6-1A1D2EB14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86" r="2455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97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A10964-B9F1-7C78-1B50-21C60373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MX" sz="5400"/>
              <a:t>EJEMPLOS DE TEMAS: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43F54-4BCD-7230-374B-CDD3DB24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MX" sz="1700" b="1" i="0" u="none" strike="noStrike" dirty="0">
                <a:effectLst/>
                <a:latin typeface="Google Sans"/>
              </a:rPr>
              <a:t>Biología Molecular y Celular:</a:t>
            </a:r>
            <a:endParaRPr lang="es-MX" sz="1700" b="0" i="0" u="none" strike="noStrike" dirty="0">
              <a:effectLst/>
              <a:latin typeface="Google Sans"/>
            </a:endParaRPr>
          </a:p>
          <a:p>
            <a:pPr lvl="1"/>
            <a:r>
              <a:rPr lang="es-MX" sz="1700" u="sng" dirty="0">
                <a:latin typeface="var(--nkmQOe)"/>
              </a:rPr>
              <a:t>Fotosíntesis </a:t>
            </a:r>
            <a:r>
              <a:rPr lang="es-MX" sz="1700" b="0" i="0" u="none" strike="noStrike" dirty="0">
                <a:effectLst/>
                <a:latin typeface="var(--nkmQOe)"/>
              </a:rPr>
              <a:t> y respiración celular.</a:t>
            </a:r>
          </a:p>
          <a:p>
            <a:pPr lvl="1"/>
            <a:r>
              <a:rPr lang="es-MX" sz="1700" u="sng" dirty="0">
                <a:latin typeface="var(--nkmQOe)"/>
              </a:rPr>
              <a:t>Mitosis</a:t>
            </a:r>
            <a:r>
              <a:rPr lang="es-MX" sz="1700" b="0" i="0" u="none" strike="noStrike" dirty="0">
                <a:effectLst/>
                <a:latin typeface="var(--nkmQOe)"/>
              </a:rPr>
              <a:t> y meiosis</a:t>
            </a:r>
          </a:p>
          <a:p>
            <a:pPr lvl="1"/>
            <a:r>
              <a:rPr lang="es-MX" sz="1700" b="0" i="0" u="none" strike="noStrike" dirty="0">
                <a:effectLst/>
                <a:latin typeface="var(--nkmQOe)"/>
              </a:rPr>
              <a:t>Estructura y función del ADN/ARN.</a:t>
            </a:r>
          </a:p>
          <a:p>
            <a:pPr lvl="1"/>
            <a:r>
              <a:rPr lang="es-MX" sz="1700" b="0" i="0" u="none" strike="noStrike" dirty="0">
                <a:effectLst/>
                <a:latin typeface="var(--nkmQOe)"/>
              </a:rPr>
              <a:t>Mecanismos de infección viral.</a:t>
            </a:r>
          </a:p>
          <a:p>
            <a:r>
              <a:rPr lang="es-MX" sz="1700" b="1" i="0" u="none" strike="noStrike" dirty="0">
                <a:effectLst/>
                <a:latin typeface="Google Sans"/>
              </a:rPr>
              <a:t>Genética y Evolución:</a:t>
            </a:r>
            <a:endParaRPr lang="es-MX" sz="1700" b="0" i="0" u="none" strike="noStrike" dirty="0">
              <a:effectLst/>
              <a:latin typeface="Google Sans"/>
            </a:endParaRPr>
          </a:p>
          <a:p>
            <a:pPr lvl="1"/>
            <a:r>
              <a:rPr lang="es-MX" sz="1700" u="sng" dirty="0">
                <a:latin typeface="var(--nkmQOe)"/>
              </a:rPr>
              <a:t>Leyes de Mendel </a:t>
            </a:r>
            <a:r>
              <a:rPr lang="es-MX" sz="1700" b="0" i="0" u="none" strike="noStrike" dirty="0">
                <a:effectLst/>
                <a:latin typeface="var(--nkmQOe)"/>
              </a:rPr>
              <a:t> y herencia.</a:t>
            </a:r>
          </a:p>
          <a:p>
            <a:pPr lvl="1"/>
            <a:r>
              <a:rPr lang="es-MX" sz="1700" u="sng" dirty="0">
                <a:latin typeface="var(--nkmQOe)"/>
              </a:rPr>
              <a:t>Teorías de la evolución </a:t>
            </a:r>
            <a:r>
              <a:rPr lang="es-MX" sz="1700" b="0" i="0" u="none" strike="noStrike" dirty="0">
                <a:effectLst/>
                <a:latin typeface="var(--nkmQOe)"/>
              </a:rPr>
              <a:t> (selección natural).</a:t>
            </a:r>
          </a:p>
          <a:p>
            <a:br>
              <a:rPr lang="es-MX" sz="1700" dirty="0"/>
            </a:br>
            <a:endParaRPr lang="es-MX" sz="17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1C150D-B81A-DE01-2B66-BBE0A196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31" r="1" b="24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68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96541-0552-32B5-E17C-9AC15073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SMART ART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40F0BC-AC55-71E5-2FCB-98B19CABA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061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60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DA91CF-052A-2F96-5EA8-F4BF3511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 por su atención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F80AA7E-F45A-5550-EB9D-ECD248FC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90281"/>
            <a:ext cx="6780700" cy="34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3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BIOLOGÍA </vt:lpstr>
      <vt:lpstr>¿QUE ES LA BIOLOGÍA ?</vt:lpstr>
      <vt:lpstr>¿PARA QUÉ NOS SIRVE?</vt:lpstr>
      <vt:lpstr>¿PARA QUÉ IMPORTA?</vt:lpstr>
      <vt:lpstr>EJEMPLOS DE TEMAS:</vt:lpstr>
      <vt:lpstr>SMART ART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</dc:title>
  <dc:creator>Maximo Macias Felix</dc:creator>
  <cp:lastModifiedBy>Maximo Macias Felix</cp:lastModifiedBy>
  <cp:revision>3</cp:revision>
  <dcterms:created xsi:type="dcterms:W3CDTF">2026-03-24T18:03:22Z</dcterms:created>
  <dcterms:modified xsi:type="dcterms:W3CDTF">2026-03-25T02:26:49Z</dcterms:modified>
</cp:coreProperties>
</file>