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E4AB7-15F5-3E4F-A635-AB7596D81EA8}" type="doc">
      <dgm:prSet loTypeId="urn:microsoft.com/office/officeart/2005/8/layout/cycle2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854D1376-464A-E64E-9EE5-9E5C0540E0C9}">
      <dgm:prSet phldrT="[Texto]" phldr="0"/>
      <dgm:spPr/>
      <dgm:t>
        <a:bodyPr/>
        <a:lstStyle/>
        <a:p>
          <a:r>
            <a:rPr lang="es-MX" dirty="0"/>
            <a:t>Noticia </a:t>
          </a:r>
        </a:p>
      </dgm:t>
    </dgm:pt>
    <dgm:pt modelId="{ED99B3B2-2D5C-A94F-8D0C-D8633AF9108A}" type="parTrans" cxnId="{E5EF1E4A-2003-5849-B573-133A953EB5E9}">
      <dgm:prSet/>
      <dgm:spPr/>
      <dgm:t>
        <a:bodyPr/>
        <a:lstStyle/>
        <a:p>
          <a:endParaRPr lang="es-MX"/>
        </a:p>
      </dgm:t>
    </dgm:pt>
    <dgm:pt modelId="{8BAEDFF7-E7EF-BB45-9A7A-FC52D5F13595}" type="sibTrans" cxnId="{E5EF1E4A-2003-5849-B573-133A953EB5E9}">
      <dgm:prSet/>
      <dgm:spPr/>
      <dgm:t>
        <a:bodyPr/>
        <a:lstStyle/>
        <a:p>
          <a:endParaRPr lang="es-MX"/>
        </a:p>
      </dgm:t>
    </dgm:pt>
    <dgm:pt modelId="{5FCFAF4F-9654-D840-9F91-EB01AF55F6D3}">
      <dgm:prSet phldrT="[Texto]" phldr="0"/>
      <dgm:spPr/>
      <dgm:t>
        <a:bodyPr/>
        <a:lstStyle/>
        <a:p>
          <a:r>
            <a:rPr lang="es-MX" dirty="0"/>
            <a:t>Accidentes </a:t>
          </a:r>
        </a:p>
      </dgm:t>
    </dgm:pt>
    <dgm:pt modelId="{AE6FA87B-6423-6145-9CEA-397BC2ABA3FB}" type="parTrans" cxnId="{2DBB38CE-D7F1-5146-90D2-72314A59482D}">
      <dgm:prSet/>
      <dgm:spPr/>
      <dgm:t>
        <a:bodyPr/>
        <a:lstStyle/>
        <a:p>
          <a:endParaRPr lang="es-MX"/>
        </a:p>
      </dgm:t>
    </dgm:pt>
    <dgm:pt modelId="{57EF5388-B6F9-3148-B29D-77D59BBFD100}" type="sibTrans" cxnId="{2DBB38CE-D7F1-5146-90D2-72314A59482D}">
      <dgm:prSet/>
      <dgm:spPr/>
      <dgm:t>
        <a:bodyPr/>
        <a:lstStyle/>
        <a:p>
          <a:endParaRPr lang="es-MX"/>
        </a:p>
      </dgm:t>
    </dgm:pt>
    <dgm:pt modelId="{5EBFB9B0-02B9-A040-8966-414699208675}">
      <dgm:prSet phldrT="[Texto]" phldr="0"/>
      <dgm:spPr/>
      <dgm:t>
        <a:bodyPr/>
        <a:lstStyle/>
        <a:p>
          <a:r>
            <a:rPr lang="es-MX" dirty="0"/>
            <a:t>Preguntas </a:t>
          </a:r>
        </a:p>
      </dgm:t>
    </dgm:pt>
    <dgm:pt modelId="{4179AEF8-42C4-1F42-AD7B-F2D88F9D7D63}" type="parTrans" cxnId="{33E1EEB9-460F-0D4F-B68E-B205E408C602}">
      <dgm:prSet/>
      <dgm:spPr/>
      <dgm:t>
        <a:bodyPr/>
        <a:lstStyle/>
        <a:p>
          <a:endParaRPr lang="es-MX"/>
        </a:p>
      </dgm:t>
    </dgm:pt>
    <dgm:pt modelId="{2D158E77-E164-9F4E-BBB4-9B475AD53F27}" type="sibTrans" cxnId="{33E1EEB9-460F-0D4F-B68E-B205E408C602}">
      <dgm:prSet/>
      <dgm:spPr/>
      <dgm:t>
        <a:bodyPr/>
        <a:lstStyle/>
        <a:p>
          <a:endParaRPr lang="es-MX"/>
        </a:p>
      </dgm:t>
    </dgm:pt>
    <dgm:pt modelId="{3F0A3830-2C64-2A40-984F-6886FB064435}">
      <dgm:prSet phldrT="[Texto]" phldr="0"/>
      <dgm:spPr/>
      <dgm:t>
        <a:bodyPr/>
        <a:lstStyle/>
        <a:p>
          <a:r>
            <a:rPr lang="es-MX" dirty="0"/>
            <a:t>Grabación </a:t>
          </a:r>
        </a:p>
      </dgm:t>
    </dgm:pt>
    <dgm:pt modelId="{12BBA03F-BF7B-7142-8AAA-7BF38132371F}" type="parTrans" cxnId="{B4F5A6B4-93A3-B249-B356-E0B7AED31204}">
      <dgm:prSet/>
      <dgm:spPr/>
      <dgm:t>
        <a:bodyPr/>
        <a:lstStyle/>
        <a:p>
          <a:endParaRPr lang="es-MX"/>
        </a:p>
      </dgm:t>
    </dgm:pt>
    <dgm:pt modelId="{F2FB2655-D8A4-FB4F-8B28-CF5D4D5105C3}" type="sibTrans" cxnId="{B4F5A6B4-93A3-B249-B356-E0B7AED31204}">
      <dgm:prSet/>
      <dgm:spPr/>
      <dgm:t>
        <a:bodyPr/>
        <a:lstStyle/>
        <a:p>
          <a:endParaRPr lang="es-MX"/>
        </a:p>
      </dgm:t>
    </dgm:pt>
    <dgm:pt modelId="{3F184E26-202B-EF46-8CF3-ECF4FE79B59B}">
      <dgm:prSet phldrT="[Texto]" phldr="0"/>
      <dgm:spPr/>
      <dgm:t>
        <a:bodyPr/>
        <a:lstStyle/>
        <a:p>
          <a:r>
            <a:rPr lang="es-MX" dirty="0"/>
            <a:t>Tema de interés </a:t>
          </a:r>
        </a:p>
      </dgm:t>
    </dgm:pt>
    <dgm:pt modelId="{B3F0CBBC-8092-644E-8506-BF5B92618E1C}" type="parTrans" cxnId="{92DBE9D6-9138-CC48-9AAE-EE10F069B33A}">
      <dgm:prSet/>
      <dgm:spPr/>
      <dgm:t>
        <a:bodyPr/>
        <a:lstStyle/>
        <a:p>
          <a:endParaRPr lang="es-MX"/>
        </a:p>
      </dgm:t>
    </dgm:pt>
    <dgm:pt modelId="{F8CB269B-1760-DA49-B39D-6EE6FA273BFF}" type="sibTrans" cxnId="{92DBE9D6-9138-CC48-9AAE-EE10F069B33A}">
      <dgm:prSet/>
      <dgm:spPr/>
      <dgm:t>
        <a:bodyPr/>
        <a:lstStyle/>
        <a:p>
          <a:endParaRPr lang="es-MX"/>
        </a:p>
      </dgm:t>
    </dgm:pt>
    <dgm:pt modelId="{C1EF1752-1B44-EB41-924B-1D98CADE5894}" type="pres">
      <dgm:prSet presAssocID="{190E4AB7-15F5-3E4F-A635-AB7596D81EA8}" presName="cycle" presStyleCnt="0">
        <dgm:presLayoutVars>
          <dgm:dir/>
          <dgm:resizeHandles val="exact"/>
        </dgm:presLayoutVars>
      </dgm:prSet>
      <dgm:spPr/>
    </dgm:pt>
    <dgm:pt modelId="{1AFE23FB-8B9F-FF43-8A54-C8497BAD3C0F}" type="pres">
      <dgm:prSet presAssocID="{854D1376-464A-E64E-9EE5-9E5C0540E0C9}" presName="node" presStyleLbl="node1" presStyleIdx="0" presStyleCnt="5">
        <dgm:presLayoutVars>
          <dgm:bulletEnabled val="1"/>
        </dgm:presLayoutVars>
      </dgm:prSet>
      <dgm:spPr/>
    </dgm:pt>
    <dgm:pt modelId="{A1A07B8F-C508-8243-8E28-4F49ABD33B14}" type="pres">
      <dgm:prSet presAssocID="{8BAEDFF7-E7EF-BB45-9A7A-FC52D5F13595}" presName="sibTrans" presStyleLbl="sibTrans2D1" presStyleIdx="0" presStyleCnt="5"/>
      <dgm:spPr/>
    </dgm:pt>
    <dgm:pt modelId="{35A8AFB9-BC90-AC48-90BB-82E0DAA479B7}" type="pres">
      <dgm:prSet presAssocID="{8BAEDFF7-E7EF-BB45-9A7A-FC52D5F13595}" presName="connectorText" presStyleLbl="sibTrans2D1" presStyleIdx="0" presStyleCnt="5"/>
      <dgm:spPr/>
    </dgm:pt>
    <dgm:pt modelId="{120E4F69-1120-094D-B358-0956B212F6B0}" type="pres">
      <dgm:prSet presAssocID="{5FCFAF4F-9654-D840-9F91-EB01AF55F6D3}" presName="node" presStyleLbl="node1" presStyleIdx="1" presStyleCnt="5">
        <dgm:presLayoutVars>
          <dgm:bulletEnabled val="1"/>
        </dgm:presLayoutVars>
      </dgm:prSet>
      <dgm:spPr/>
    </dgm:pt>
    <dgm:pt modelId="{B30DCA3E-A54E-944E-9454-0D5F7A316B22}" type="pres">
      <dgm:prSet presAssocID="{57EF5388-B6F9-3148-B29D-77D59BBFD100}" presName="sibTrans" presStyleLbl="sibTrans2D1" presStyleIdx="1" presStyleCnt="5"/>
      <dgm:spPr/>
    </dgm:pt>
    <dgm:pt modelId="{CC6EC12B-77AD-614E-BC4F-818EF861B126}" type="pres">
      <dgm:prSet presAssocID="{57EF5388-B6F9-3148-B29D-77D59BBFD100}" presName="connectorText" presStyleLbl="sibTrans2D1" presStyleIdx="1" presStyleCnt="5"/>
      <dgm:spPr/>
    </dgm:pt>
    <dgm:pt modelId="{0A6BEAF7-9D6E-3643-9E07-A823D42EB6E0}" type="pres">
      <dgm:prSet presAssocID="{5EBFB9B0-02B9-A040-8966-414699208675}" presName="node" presStyleLbl="node1" presStyleIdx="2" presStyleCnt="5">
        <dgm:presLayoutVars>
          <dgm:bulletEnabled val="1"/>
        </dgm:presLayoutVars>
      </dgm:prSet>
      <dgm:spPr/>
    </dgm:pt>
    <dgm:pt modelId="{12822E82-6319-7646-9B39-6EF6E580701E}" type="pres">
      <dgm:prSet presAssocID="{2D158E77-E164-9F4E-BBB4-9B475AD53F27}" presName="sibTrans" presStyleLbl="sibTrans2D1" presStyleIdx="2" presStyleCnt="5"/>
      <dgm:spPr/>
    </dgm:pt>
    <dgm:pt modelId="{A7CD2CD1-12CA-C64A-9FF9-3F8E90529927}" type="pres">
      <dgm:prSet presAssocID="{2D158E77-E164-9F4E-BBB4-9B475AD53F27}" presName="connectorText" presStyleLbl="sibTrans2D1" presStyleIdx="2" presStyleCnt="5"/>
      <dgm:spPr/>
    </dgm:pt>
    <dgm:pt modelId="{DE0F53F6-FD5C-B542-A6E1-74E716154D58}" type="pres">
      <dgm:prSet presAssocID="{3F0A3830-2C64-2A40-984F-6886FB064435}" presName="node" presStyleLbl="node1" presStyleIdx="3" presStyleCnt="5">
        <dgm:presLayoutVars>
          <dgm:bulletEnabled val="1"/>
        </dgm:presLayoutVars>
      </dgm:prSet>
      <dgm:spPr/>
    </dgm:pt>
    <dgm:pt modelId="{EDC72D97-49DD-924C-89F3-F3664E6515ED}" type="pres">
      <dgm:prSet presAssocID="{F2FB2655-D8A4-FB4F-8B28-CF5D4D5105C3}" presName="sibTrans" presStyleLbl="sibTrans2D1" presStyleIdx="3" presStyleCnt="5"/>
      <dgm:spPr/>
    </dgm:pt>
    <dgm:pt modelId="{E9A7AF7D-5F2C-A045-85B9-F7484B83E2F4}" type="pres">
      <dgm:prSet presAssocID="{F2FB2655-D8A4-FB4F-8B28-CF5D4D5105C3}" presName="connectorText" presStyleLbl="sibTrans2D1" presStyleIdx="3" presStyleCnt="5"/>
      <dgm:spPr/>
    </dgm:pt>
    <dgm:pt modelId="{5C31937F-F915-044E-83B6-334848A07FFB}" type="pres">
      <dgm:prSet presAssocID="{3F184E26-202B-EF46-8CF3-ECF4FE79B59B}" presName="node" presStyleLbl="node1" presStyleIdx="4" presStyleCnt="5">
        <dgm:presLayoutVars>
          <dgm:bulletEnabled val="1"/>
        </dgm:presLayoutVars>
      </dgm:prSet>
      <dgm:spPr/>
    </dgm:pt>
    <dgm:pt modelId="{C9B921FE-5D26-5248-A647-B52647283BC8}" type="pres">
      <dgm:prSet presAssocID="{F8CB269B-1760-DA49-B39D-6EE6FA273BFF}" presName="sibTrans" presStyleLbl="sibTrans2D1" presStyleIdx="4" presStyleCnt="5"/>
      <dgm:spPr/>
    </dgm:pt>
    <dgm:pt modelId="{7B73B870-5650-7947-A418-69D1E2E0D04F}" type="pres">
      <dgm:prSet presAssocID="{F8CB269B-1760-DA49-B39D-6EE6FA273BFF}" presName="connectorText" presStyleLbl="sibTrans2D1" presStyleIdx="4" presStyleCnt="5"/>
      <dgm:spPr/>
    </dgm:pt>
  </dgm:ptLst>
  <dgm:cxnLst>
    <dgm:cxn modelId="{800AA010-AFE7-9A41-9D09-ECF13A533FEF}" type="presOf" srcId="{8BAEDFF7-E7EF-BB45-9A7A-FC52D5F13595}" destId="{35A8AFB9-BC90-AC48-90BB-82E0DAA479B7}" srcOrd="1" destOrd="0" presId="urn:microsoft.com/office/officeart/2005/8/layout/cycle2"/>
    <dgm:cxn modelId="{D57E9525-F76A-B542-AB5F-7754758D127E}" type="presOf" srcId="{F8CB269B-1760-DA49-B39D-6EE6FA273BFF}" destId="{7B73B870-5650-7947-A418-69D1E2E0D04F}" srcOrd="1" destOrd="0" presId="urn:microsoft.com/office/officeart/2005/8/layout/cycle2"/>
    <dgm:cxn modelId="{3CFEEA27-DEA0-1E49-A926-8F09167B3CEA}" type="presOf" srcId="{2D158E77-E164-9F4E-BBB4-9B475AD53F27}" destId="{12822E82-6319-7646-9B39-6EF6E580701E}" srcOrd="0" destOrd="0" presId="urn:microsoft.com/office/officeart/2005/8/layout/cycle2"/>
    <dgm:cxn modelId="{CA3A982B-A4A4-7446-A11B-451AA15B064C}" type="presOf" srcId="{190E4AB7-15F5-3E4F-A635-AB7596D81EA8}" destId="{C1EF1752-1B44-EB41-924B-1D98CADE5894}" srcOrd="0" destOrd="0" presId="urn:microsoft.com/office/officeart/2005/8/layout/cycle2"/>
    <dgm:cxn modelId="{57DFE42E-8691-A845-838C-378473301412}" type="presOf" srcId="{3F184E26-202B-EF46-8CF3-ECF4FE79B59B}" destId="{5C31937F-F915-044E-83B6-334848A07FFB}" srcOrd="0" destOrd="0" presId="urn:microsoft.com/office/officeart/2005/8/layout/cycle2"/>
    <dgm:cxn modelId="{E5EF1E4A-2003-5849-B573-133A953EB5E9}" srcId="{190E4AB7-15F5-3E4F-A635-AB7596D81EA8}" destId="{854D1376-464A-E64E-9EE5-9E5C0540E0C9}" srcOrd="0" destOrd="0" parTransId="{ED99B3B2-2D5C-A94F-8D0C-D8633AF9108A}" sibTransId="{8BAEDFF7-E7EF-BB45-9A7A-FC52D5F13595}"/>
    <dgm:cxn modelId="{CD278280-8FF3-6642-84DC-54E12DAC974A}" type="presOf" srcId="{F2FB2655-D8A4-FB4F-8B28-CF5D4D5105C3}" destId="{EDC72D97-49DD-924C-89F3-F3664E6515ED}" srcOrd="0" destOrd="0" presId="urn:microsoft.com/office/officeart/2005/8/layout/cycle2"/>
    <dgm:cxn modelId="{D2A3CE82-A146-D446-8610-27FD202E21CE}" type="presOf" srcId="{57EF5388-B6F9-3148-B29D-77D59BBFD100}" destId="{B30DCA3E-A54E-944E-9454-0D5F7A316B22}" srcOrd="0" destOrd="0" presId="urn:microsoft.com/office/officeart/2005/8/layout/cycle2"/>
    <dgm:cxn modelId="{795DC991-77C1-1D47-8ED4-CC7A45F07416}" type="presOf" srcId="{2D158E77-E164-9F4E-BBB4-9B475AD53F27}" destId="{A7CD2CD1-12CA-C64A-9FF9-3F8E90529927}" srcOrd="1" destOrd="0" presId="urn:microsoft.com/office/officeart/2005/8/layout/cycle2"/>
    <dgm:cxn modelId="{BE503D9C-FE5E-A64F-8581-4E25A66E9DAB}" type="presOf" srcId="{F8CB269B-1760-DA49-B39D-6EE6FA273BFF}" destId="{C9B921FE-5D26-5248-A647-B52647283BC8}" srcOrd="0" destOrd="0" presId="urn:microsoft.com/office/officeart/2005/8/layout/cycle2"/>
    <dgm:cxn modelId="{68960C9F-15AB-924C-8BD3-38AC860F3F52}" type="presOf" srcId="{5EBFB9B0-02B9-A040-8966-414699208675}" destId="{0A6BEAF7-9D6E-3643-9E07-A823D42EB6E0}" srcOrd="0" destOrd="0" presId="urn:microsoft.com/office/officeart/2005/8/layout/cycle2"/>
    <dgm:cxn modelId="{B4F5A6B4-93A3-B249-B356-E0B7AED31204}" srcId="{190E4AB7-15F5-3E4F-A635-AB7596D81EA8}" destId="{3F0A3830-2C64-2A40-984F-6886FB064435}" srcOrd="3" destOrd="0" parTransId="{12BBA03F-BF7B-7142-8AAA-7BF38132371F}" sibTransId="{F2FB2655-D8A4-FB4F-8B28-CF5D4D5105C3}"/>
    <dgm:cxn modelId="{33E1EEB9-460F-0D4F-B68E-B205E408C602}" srcId="{190E4AB7-15F5-3E4F-A635-AB7596D81EA8}" destId="{5EBFB9B0-02B9-A040-8966-414699208675}" srcOrd="2" destOrd="0" parTransId="{4179AEF8-42C4-1F42-AD7B-F2D88F9D7D63}" sibTransId="{2D158E77-E164-9F4E-BBB4-9B475AD53F27}"/>
    <dgm:cxn modelId="{3997C0BF-CDB5-6546-95EE-6BC602EDCCA7}" type="presOf" srcId="{3F0A3830-2C64-2A40-984F-6886FB064435}" destId="{DE0F53F6-FD5C-B542-A6E1-74E716154D58}" srcOrd="0" destOrd="0" presId="urn:microsoft.com/office/officeart/2005/8/layout/cycle2"/>
    <dgm:cxn modelId="{2DBB38CE-D7F1-5146-90D2-72314A59482D}" srcId="{190E4AB7-15F5-3E4F-A635-AB7596D81EA8}" destId="{5FCFAF4F-9654-D840-9F91-EB01AF55F6D3}" srcOrd="1" destOrd="0" parTransId="{AE6FA87B-6423-6145-9CEA-397BC2ABA3FB}" sibTransId="{57EF5388-B6F9-3148-B29D-77D59BBFD100}"/>
    <dgm:cxn modelId="{F79642CE-67D7-8A4C-89AD-065BF3115C77}" type="presOf" srcId="{F2FB2655-D8A4-FB4F-8B28-CF5D4D5105C3}" destId="{E9A7AF7D-5F2C-A045-85B9-F7484B83E2F4}" srcOrd="1" destOrd="0" presId="urn:microsoft.com/office/officeart/2005/8/layout/cycle2"/>
    <dgm:cxn modelId="{18D286D5-E2BE-7E47-A275-2D3D4A698D8F}" type="presOf" srcId="{5FCFAF4F-9654-D840-9F91-EB01AF55F6D3}" destId="{120E4F69-1120-094D-B358-0956B212F6B0}" srcOrd="0" destOrd="0" presId="urn:microsoft.com/office/officeart/2005/8/layout/cycle2"/>
    <dgm:cxn modelId="{92DBE9D6-9138-CC48-9AAE-EE10F069B33A}" srcId="{190E4AB7-15F5-3E4F-A635-AB7596D81EA8}" destId="{3F184E26-202B-EF46-8CF3-ECF4FE79B59B}" srcOrd="4" destOrd="0" parTransId="{B3F0CBBC-8092-644E-8506-BF5B92618E1C}" sibTransId="{F8CB269B-1760-DA49-B39D-6EE6FA273BFF}"/>
    <dgm:cxn modelId="{49BB12DC-F200-5143-9854-46DFAE99A830}" type="presOf" srcId="{854D1376-464A-E64E-9EE5-9E5C0540E0C9}" destId="{1AFE23FB-8B9F-FF43-8A54-C8497BAD3C0F}" srcOrd="0" destOrd="0" presId="urn:microsoft.com/office/officeart/2005/8/layout/cycle2"/>
    <dgm:cxn modelId="{29ED04EE-0BBC-144F-9CE6-BD588B70B8B5}" type="presOf" srcId="{57EF5388-B6F9-3148-B29D-77D59BBFD100}" destId="{CC6EC12B-77AD-614E-BC4F-818EF861B126}" srcOrd="1" destOrd="0" presId="urn:microsoft.com/office/officeart/2005/8/layout/cycle2"/>
    <dgm:cxn modelId="{5FA2AFFB-D0D5-5E4F-8BA7-179336C9B676}" type="presOf" srcId="{8BAEDFF7-E7EF-BB45-9A7A-FC52D5F13595}" destId="{A1A07B8F-C508-8243-8E28-4F49ABD33B14}" srcOrd="0" destOrd="0" presId="urn:microsoft.com/office/officeart/2005/8/layout/cycle2"/>
    <dgm:cxn modelId="{5A3B7AE2-C569-6F44-A756-29C30A63FFD4}" type="presParOf" srcId="{C1EF1752-1B44-EB41-924B-1D98CADE5894}" destId="{1AFE23FB-8B9F-FF43-8A54-C8497BAD3C0F}" srcOrd="0" destOrd="0" presId="urn:microsoft.com/office/officeart/2005/8/layout/cycle2"/>
    <dgm:cxn modelId="{83D5B981-6809-CD4D-9339-08416BD4DC8D}" type="presParOf" srcId="{C1EF1752-1B44-EB41-924B-1D98CADE5894}" destId="{A1A07B8F-C508-8243-8E28-4F49ABD33B14}" srcOrd="1" destOrd="0" presId="urn:microsoft.com/office/officeart/2005/8/layout/cycle2"/>
    <dgm:cxn modelId="{C2396C95-2EFF-4846-9991-512C74BC37A2}" type="presParOf" srcId="{A1A07B8F-C508-8243-8E28-4F49ABD33B14}" destId="{35A8AFB9-BC90-AC48-90BB-82E0DAA479B7}" srcOrd="0" destOrd="0" presId="urn:microsoft.com/office/officeart/2005/8/layout/cycle2"/>
    <dgm:cxn modelId="{58F4DAFD-AB28-A64C-85DF-34D332AB1273}" type="presParOf" srcId="{C1EF1752-1B44-EB41-924B-1D98CADE5894}" destId="{120E4F69-1120-094D-B358-0956B212F6B0}" srcOrd="2" destOrd="0" presId="urn:microsoft.com/office/officeart/2005/8/layout/cycle2"/>
    <dgm:cxn modelId="{FCCD2F94-1DB2-4842-B0BC-6C6D8E417AD4}" type="presParOf" srcId="{C1EF1752-1B44-EB41-924B-1D98CADE5894}" destId="{B30DCA3E-A54E-944E-9454-0D5F7A316B22}" srcOrd="3" destOrd="0" presId="urn:microsoft.com/office/officeart/2005/8/layout/cycle2"/>
    <dgm:cxn modelId="{14D11962-F2CF-9444-A44D-F24788F86AD5}" type="presParOf" srcId="{B30DCA3E-A54E-944E-9454-0D5F7A316B22}" destId="{CC6EC12B-77AD-614E-BC4F-818EF861B126}" srcOrd="0" destOrd="0" presId="urn:microsoft.com/office/officeart/2005/8/layout/cycle2"/>
    <dgm:cxn modelId="{4010CBE6-7D6A-274D-B3E4-01B89CDF619F}" type="presParOf" srcId="{C1EF1752-1B44-EB41-924B-1D98CADE5894}" destId="{0A6BEAF7-9D6E-3643-9E07-A823D42EB6E0}" srcOrd="4" destOrd="0" presId="urn:microsoft.com/office/officeart/2005/8/layout/cycle2"/>
    <dgm:cxn modelId="{4DFCAA4D-33D0-034B-BE15-4EB830A253FB}" type="presParOf" srcId="{C1EF1752-1B44-EB41-924B-1D98CADE5894}" destId="{12822E82-6319-7646-9B39-6EF6E580701E}" srcOrd="5" destOrd="0" presId="urn:microsoft.com/office/officeart/2005/8/layout/cycle2"/>
    <dgm:cxn modelId="{AA953EC4-9276-7945-95B9-BFBBC9E5C4BF}" type="presParOf" srcId="{12822E82-6319-7646-9B39-6EF6E580701E}" destId="{A7CD2CD1-12CA-C64A-9FF9-3F8E90529927}" srcOrd="0" destOrd="0" presId="urn:microsoft.com/office/officeart/2005/8/layout/cycle2"/>
    <dgm:cxn modelId="{E2C42DDB-03B9-0C44-A353-B01DE958CF16}" type="presParOf" srcId="{C1EF1752-1B44-EB41-924B-1D98CADE5894}" destId="{DE0F53F6-FD5C-B542-A6E1-74E716154D58}" srcOrd="6" destOrd="0" presId="urn:microsoft.com/office/officeart/2005/8/layout/cycle2"/>
    <dgm:cxn modelId="{658D525B-D0CB-244C-9830-E33F21D5E379}" type="presParOf" srcId="{C1EF1752-1B44-EB41-924B-1D98CADE5894}" destId="{EDC72D97-49DD-924C-89F3-F3664E6515ED}" srcOrd="7" destOrd="0" presId="urn:microsoft.com/office/officeart/2005/8/layout/cycle2"/>
    <dgm:cxn modelId="{7D0F85C6-F181-AB43-8641-465F712BA101}" type="presParOf" srcId="{EDC72D97-49DD-924C-89F3-F3664E6515ED}" destId="{E9A7AF7D-5F2C-A045-85B9-F7484B83E2F4}" srcOrd="0" destOrd="0" presId="urn:microsoft.com/office/officeart/2005/8/layout/cycle2"/>
    <dgm:cxn modelId="{BC003165-F8D8-B24C-8B09-6340CD38B339}" type="presParOf" srcId="{C1EF1752-1B44-EB41-924B-1D98CADE5894}" destId="{5C31937F-F915-044E-83B6-334848A07FFB}" srcOrd="8" destOrd="0" presId="urn:microsoft.com/office/officeart/2005/8/layout/cycle2"/>
    <dgm:cxn modelId="{503433B0-3B07-CD47-B8CA-33AA8C0AEB10}" type="presParOf" srcId="{C1EF1752-1B44-EB41-924B-1D98CADE5894}" destId="{C9B921FE-5D26-5248-A647-B52647283BC8}" srcOrd="9" destOrd="0" presId="urn:microsoft.com/office/officeart/2005/8/layout/cycle2"/>
    <dgm:cxn modelId="{2F099665-2D24-8843-B6C3-3A916F5DAE1E}" type="presParOf" srcId="{C9B921FE-5D26-5248-A647-B52647283BC8}" destId="{7B73B870-5650-7947-A418-69D1E2E0D04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E23FB-8B9F-FF43-8A54-C8497BAD3C0F}">
      <dsp:nvSpPr>
        <dsp:cNvPr id="0" name=""/>
        <dsp:cNvSpPr/>
      </dsp:nvSpPr>
      <dsp:spPr>
        <a:xfrm>
          <a:off x="4422148" y="2163"/>
          <a:ext cx="1671302" cy="1671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Noticia </a:t>
          </a:r>
        </a:p>
      </dsp:txBody>
      <dsp:txXfrm>
        <a:off x="4666905" y="246920"/>
        <a:ext cx="1181788" cy="1181788"/>
      </dsp:txXfrm>
    </dsp:sp>
    <dsp:sp modelId="{A1A07B8F-C508-8243-8E28-4F49ABD33B14}">
      <dsp:nvSpPr>
        <dsp:cNvPr id="0" name=""/>
        <dsp:cNvSpPr/>
      </dsp:nvSpPr>
      <dsp:spPr>
        <a:xfrm rot="2160000">
          <a:off x="6040419" y="1285466"/>
          <a:ext cx="443408" cy="564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6053121" y="1359185"/>
        <a:ext cx="310386" cy="338438"/>
      </dsp:txXfrm>
    </dsp:sp>
    <dsp:sp modelId="{120E4F69-1120-094D-B358-0956B212F6B0}">
      <dsp:nvSpPr>
        <dsp:cNvPr id="0" name=""/>
        <dsp:cNvSpPr/>
      </dsp:nvSpPr>
      <dsp:spPr>
        <a:xfrm>
          <a:off x="6451101" y="1476283"/>
          <a:ext cx="1671302" cy="1671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Accidentes </a:t>
          </a:r>
        </a:p>
      </dsp:txBody>
      <dsp:txXfrm>
        <a:off x="6695858" y="1721040"/>
        <a:ext cx="1181788" cy="1181788"/>
      </dsp:txXfrm>
    </dsp:sp>
    <dsp:sp modelId="{B30DCA3E-A54E-944E-9454-0D5F7A316B22}">
      <dsp:nvSpPr>
        <dsp:cNvPr id="0" name=""/>
        <dsp:cNvSpPr/>
      </dsp:nvSpPr>
      <dsp:spPr>
        <a:xfrm rot="6480000">
          <a:off x="6681430" y="3210555"/>
          <a:ext cx="443408" cy="564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 rot="10800000">
        <a:off x="6768494" y="3260112"/>
        <a:ext cx="310386" cy="338438"/>
      </dsp:txXfrm>
    </dsp:sp>
    <dsp:sp modelId="{0A6BEAF7-9D6E-3643-9E07-A823D42EB6E0}">
      <dsp:nvSpPr>
        <dsp:cNvPr id="0" name=""/>
        <dsp:cNvSpPr/>
      </dsp:nvSpPr>
      <dsp:spPr>
        <a:xfrm>
          <a:off x="5676110" y="3861460"/>
          <a:ext cx="1671302" cy="1671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Preguntas </a:t>
          </a:r>
        </a:p>
      </dsp:txBody>
      <dsp:txXfrm>
        <a:off x="5920867" y="4106217"/>
        <a:ext cx="1181788" cy="1181788"/>
      </dsp:txXfrm>
    </dsp:sp>
    <dsp:sp modelId="{12822E82-6319-7646-9B39-6EF6E580701E}">
      <dsp:nvSpPr>
        <dsp:cNvPr id="0" name=""/>
        <dsp:cNvSpPr/>
      </dsp:nvSpPr>
      <dsp:spPr>
        <a:xfrm rot="10800000">
          <a:off x="5048644" y="4415079"/>
          <a:ext cx="443408" cy="564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 rot="10800000">
        <a:off x="5181666" y="4527892"/>
        <a:ext cx="310386" cy="338438"/>
      </dsp:txXfrm>
    </dsp:sp>
    <dsp:sp modelId="{DE0F53F6-FD5C-B542-A6E1-74E716154D58}">
      <dsp:nvSpPr>
        <dsp:cNvPr id="0" name=""/>
        <dsp:cNvSpPr/>
      </dsp:nvSpPr>
      <dsp:spPr>
        <a:xfrm>
          <a:off x="3168187" y="3861460"/>
          <a:ext cx="1671302" cy="1671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Grabación </a:t>
          </a:r>
        </a:p>
      </dsp:txBody>
      <dsp:txXfrm>
        <a:off x="3412944" y="4106217"/>
        <a:ext cx="1181788" cy="1181788"/>
      </dsp:txXfrm>
    </dsp:sp>
    <dsp:sp modelId="{EDC72D97-49DD-924C-89F3-F3664E6515ED}">
      <dsp:nvSpPr>
        <dsp:cNvPr id="0" name=""/>
        <dsp:cNvSpPr/>
      </dsp:nvSpPr>
      <dsp:spPr>
        <a:xfrm rot="15120000">
          <a:off x="3398516" y="3234425"/>
          <a:ext cx="443408" cy="564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 rot="10800000">
        <a:off x="3485580" y="3410494"/>
        <a:ext cx="310386" cy="338438"/>
      </dsp:txXfrm>
    </dsp:sp>
    <dsp:sp modelId="{5C31937F-F915-044E-83B6-334848A07FFB}">
      <dsp:nvSpPr>
        <dsp:cNvPr id="0" name=""/>
        <dsp:cNvSpPr/>
      </dsp:nvSpPr>
      <dsp:spPr>
        <a:xfrm>
          <a:off x="2393196" y="1476283"/>
          <a:ext cx="1671302" cy="1671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Tema de interés </a:t>
          </a:r>
        </a:p>
      </dsp:txBody>
      <dsp:txXfrm>
        <a:off x="2637953" y="1721040"/>
        <a:ext cx="1181788" cy="1181788"/>
      </dsp:txXfrm>
    </dsp:sp>
    <dsp:sp modelId="{C9B921FE-5D26-5248-A647-B52647283BC8}">
      <dsp:nvSpPr>
        <dsp:cNvPr id="0" name=""/>
        <dsp:cNvSpPr/>
      </dsp:nvSpPr>
      <dsp:spPr>
        <a:xfrm rot="19440000">
          <a:off x="4011466" y="1300218"/>
          <a:ext cx="443408" cy="564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500" kern="1200"/>
        </a:p>
      </dsp:txBody>
      <dsp:txXfrm>
        <a:off x="4024168" y="1452125"/>
        <a:ext cx="310386" cy="338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FDB70-8A7B-DAEC-461F-3FA22EEC7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DEB62B-53F1-6FFA-C87F-4D1F79138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3EC7BD-560F-D64E-CFD0-610099DE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34-C70B-8349-9EDC-8A9E099691B5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282EE4-3F14-A303-A728-A5E0FDBF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7893F-CC2D-8C0A-864B-FB23B317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9F6C-C0B5-DE47-AD84-60D6E675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013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FD686-60A4-08FF-DACB-65666BA5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2DE55B-5C51-27D4-CBA3-FBEAA1D3F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91F4EA-F263-9F29-E900-4BEAAA7AF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34-C70B-8349-9EDC-8A9E099691B5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11AD01-CA5C-E102-B8B8-04EDEAE0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D41CE9-EDF0-F9F5-1BBF-3CE3BEC1C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9F6C-C0B5-DE47-AD84-60D6E675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989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808BDA-FFFD-FCF7-6979-89070F10DD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3FB4B4-77DC-1612-C6AB-149C9B9CE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2A86ED-0A53-9C02-56EC-F2AA4B88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34-C70B-8349-9EDC-8A9E099691B5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3723C-350B-CC00-D1F1-F73311C6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5372A-07BA-A8BC-131A-E77AE55E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9F6C-C0B5-DE47-AD84-60D6E675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05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FD8BC-DAB1-146C-A9ED-A5B97D60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3BED81-EFFB-9717-7194-B14630D6D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CDC91F-C78E-B21A-5DFC-C431081D0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34-C70B-8349-9EDC-8A9E099691B5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F7E006-4363-6417-D5C5-C70C4D52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58A93C-FACB-B3FE-2715-2C8ED0DB3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9F6C-C0B5-DE47-AD84-60D6E675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344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0A4C4-11C1-9F2E-E214-0713219E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CC4466-13F2-54E9-F930-6E075E31F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1B0A7B-FA31-C257-3CD8-98FF11C6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34-C70B-8349-9EDC-8A9E099691B5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DDE667-A6CF-AA17-1132-28CD9F81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285B17-1D17-97CF-6608-719367DD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9F6C-C0B5-DE47-AD84-60D6E675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93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68AF1-103E-903E-D97D-7F17FD40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2D04D4-16ED-F8C4-B83F-D2BF7B5B1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53EBDC-FAF1-8DC3-7FD8-63FFF31DC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CB55E6-2764-BBD8-EDE8-779FD3B8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34-C70B-8349-9EDC-8A9E099691B5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68D695-8859-A771-ABBB-0914BE99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D9477F-D99B-0274-D656-7FCD0087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9F6C-C0B5-DE47-AD84-60D6E675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078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7F2AA-3D79-1AA9-A1D9-C4A83C0F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B9691D-E333-FD18-1348-74ECE668B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523B80-F283-54F2-DC3C-F379C2CFF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32181E-35A1-D261-96D2-B45DA465B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D7AA39-A96C-E800-B162-E2734681F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B771FCD-0B21-9687-A88F-931FA81C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34-C70B-8349-9EDC-8A9E099691B5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419B7D-6DF9-1771-197B-EFB677B7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9DCAEC-0BC3-47BD-0797-15019B51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9F6C-C0B5-DE47-AD84-60D6E675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035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58BCA-6E8C-EC97-746F-C6850669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262A9B-D6AE-8E3C-82E8-21F77CC4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34-C70B-8349-9EDC-8A9E099691B5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3C92A4-97DC-30E0-8D7D-8CC4975F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C7A1AC-93C0-D869-93B4-2F539CDA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9F6C-C0B5-DE47-AD84-60D6E675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68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172D6C-9F0B-D484-380A-A372D719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34-C70B-8349-9EDC-8A9E099691B5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9CEA82B-EED6-2C6B-3D11-2BBE0ECC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7C0CEE0-B1C2-E01D-714D-0E1DC51F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9F6C-C0B5-DE47-AD84-60D6E675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8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A5EDA-0565-3CA1-2EC5-0A8DEA65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8227E7-42D3-84BF-A294-C49C6E5C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32E8B8-116E-D07F-5F7C-047E4E397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C54054-6F48-1F1B-8AB7-A2C6A9BE3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34-C70B-8349-9EDC-8A9E099691B5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C7E780-D732-A8CB-C57A-091C005A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EFD287-2897-5818-153C-523FC9C1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9F6C-C0B5-DE47-AD84-60D6E675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78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17159-B6EF-2378-01C4-20BAA584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94E0B63-6919-5D09-34CB-92510A3A2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760705-4007-12F8-1DD9-F6B171B17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968CFF-FAD5-FF28-940C-866C61E5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1434-C70B-8349-9EDC-8A9E099691B5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D8F316-7307-D88B-DAEF-97C4A8EC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31D161-161D-5EFE-CCE9-EBE0E68A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9F6C-C0B5-DE47-AD84-60D6E675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34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AC1D7-D61A-C6F0-238D-B30ABDC3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2D8FAF-BA94-4EDD-351B-CC5D9763A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754FA-A620-3AB3-8D33-95292DFE6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CD1434-C70B-8349-9EDC-8A9E099691B5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EFF897-30F9-CE24-253F-39981483B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E4CEAF-6E01-3AF0-9EE9-7915635D5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399F6C-C0B5-DE47-AD84-60D6E675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91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88D01-94D8-AE30-BEB2-DB1B73362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406" y="1813947"/>
            <a:ext cx="9144000" cy="2387600"/>
          </a:xfrm>
        </p:spPr>
        <p:txBody>
          <a:bodyPr/>
          <a:lstStyle/>
          <a:p>
            <a:r>
              <a:rPr lang="es-MX" dirty="0">
                <a:latin typeface="Baguet Script" panose="00000500000000000000" pitchFamily="2" charset="77"/>
              </a:rPr>
              <a:t>Miriam Sofía</a:t>
            </a:r>
            <a:br>
              <a:rPr lang="es-MX" dirty="0">
                <a:latin typeface="Baguet Script" panose="00000500000000000000" pitchFamily="2" charset="77"/>
              </a:rPr>
            </a:br>
            <a:r>
              <a:rPr lang="es-MX" dirty="0">
                <a:latin typeface="Baguet Script" panose="00000500000000000000" pitchFamily="2" charset="77"/>
              </a:rPr>
              <a:t>Español </a:t>
            </a:r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6D41F1EF-2E56-6976-159B-45D30038B002}"/>
              </a:ext>
            </a:extLst>
          </p:cNvPr>
          <p:cNvSpPr/>
          <p:nvPr/>
        </p:nvSpPr>
        <p:spPr>
          <a:xfrm>
            <a:off x="8100839" y="1307721"/>
            <a:ext cx="1141240" cy="1131685"/>
          </a:xfrm>
          <a:prstGeom prst="star5">
            <a:avLst>
              <a:gd name="adj" fmla="val 14191"/>
              <a:gd name="hf" fmla="val 105146"/>
              <a:gd name="vf" fmla="val 110557"/>
            </a:avLst>
          </a:prstGeom>
          <a:solidFill>
            <a:srgbClr val="C9E977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strella: 4 puntas 4">
            <a:extLst>
              <a:ext uri="{FF2B5EF4-FFF2-40B4-BE49-F238E27FC236}">
                <a16:creationId xmlns:a16="http://schemas.microsoft.com/office/drawing/2014/main" id="{F7E83D25-88AF-603E-E143-D132309EF086}"/>
              </a:ext>
            </a:extLst>
          </p:cNvPr>
          <p:cNvSpPr/>
          <p:nvPr/>
        </p:nvSpPr>
        <p:spPr>
          <a:xfrm>
            <a:off x="9170658" y="2464303"/>
            <a:ext cx="801232" cy="1040143"/>
          </a:xfrm>
          <a:prstGeom prst="star4">
            <a:avLst>
              <a:gd name="adj" fmla="val 11125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31878181-94B1-F46E-D99A-36641F869EDD}"/>
              </a:ext>
            </a:extLst>
          </p:cNvPr>
          <p:cNvSpPr/>
          <p:nvPr/>
        </p:nvSpPr>
        <p:spPr>
          <a:xfrm>
            <a:off x="2833734" y="3962398"/>
            <a:ext cx="1141240" cy="1131685"/>
          </a:xfrm>
          <a:prstGeom prst="star5">
            <a:avLst>
              <a:gd name="adj" fmla="val 14191"/>
              <a:gd name="hf" fmla="val 105146"/>
              <a:gd name="vf" fmla="val 110557"/>
            </a:avLst>
          </a:prstGeom>
          <a:solidFill>
            <a:srgbClr val="C9E977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strella: 4 puntas 11">
            <a:extLst>
              <a:ext uri="{FF2B5EF4-FFF2-40B4-BE49-F238E27FC236}">
                <a16:creationId xmlns:a16="http://schemas.microsoft.com/office/drawing/2014/main" id="{6443D0E2-615D-2EB8-A462-75BEFB9B4068}"/>
              </a:ext>
            </a:extLst>
          </p:cNvPr>
          <p:cNvSpPr/>
          <p:nvPr/>
        </p:nvSpPr>
        <p:spPr>
          <a:xfrm>
            <a:off x="1819494" y="2439406"/>
            <a:ext cx="801232" cy="1040143"/>
          </a:xfrm>
          <a:prstGeom prst="star4">
            <a:avLst>
              <a:gd name="adj" fmla="val 11125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9962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1C78F-B1A4-5985-F324-DE2927EF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Baguet Script" pitchFamily="2" charset="77"/>
              </a:rPr>
              <a:t>¿Que es tu tema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0C814C-A4C1-D0F0-8710-7E93B72A0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746"/>
            <a:ext cx="7838038" cy="4918256"/>
          </a:xfrm>
        </p:spPr>
        <p:txBody>
          <a:bodyPr/>
          <a:lstStyle/>
          <a:p>
            <a:r>
              <a:rPr lang="es-MX" dirty="0"/>
              <a:t>Las noticias son relatos o informaciones sobre hechos recientes o actuales que tienen relevancia para la sociedad. Su principal objetivo es comunicar a las personas lo que está ocurriendo en su entorno, ya sea a nivel local, nacional o internacional. Las noticias forman parte fundamental de los medios de comunicación, como la televisión, la radio, los periódicos y las plataformas digitales, ya que permiten que la población se mantenga informada y pueda comprender mejor la realidad que la rodea.</a:t>
            </a:r>
          </a:p>
          <a:p>
            <a:endParaRPr lang="es-MX" dirty="0"/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C274EA1C-10CF-58CF-C65D-9959D4D7FD8B}"/>
              </a:ext>
            </a:extLst>
          </p:cNvPr>
          <p:cNvSpPr/>
          <p:nvPr/>
        </p:nvSpPr>
        <p:spPr>
          <a:xfrm>
            <a:off x="4530254" y="355600"/>
            <a:ext cx="524598" cy="411430"/>
          </a:xfrm>
          <a:prstGeom prst="star5">
            <a:avLst>
              <a:gd name="adj" fmla="val 30156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F5E09665-7CDF-D7F4-D605-1D3697D96654}"/>
              </a:ext>
            </a:extLst>
          </p:cNvPr>
          <p:cNvSpPr/>
          <p:nvPr/>
        </p:nvSpPr>
        <p:spPr>
          <a:xfrm>
            <a:off x="313602" y="1434746"/>
            <a:ext cx="524598" cy="411430"/>
          </a:xfrm>
          <a:prstGeom prst="star5">
            <a:avLst>
              <a:gd name="adj" fmla="val 30156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20B1F4-B47D-15D0-CB3B-A47E00EAB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023" y="1434746"/>
            <a:ext cx="2518372" cy="44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17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5A43B-AB32-98A3-E002-4329992E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Baguet Script" pitchFamily="2" charset="77"/>
              </a:rPr>
              <a:t>¿Para que es o para qué sirve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11AE2C-9287-356F-FF37-C5AE4B1D4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/>
              <a:t>Las noticias sirven principalmente para informar a las personas sobre lo que está ocurriendo en el mundo. Gracias a ellas, la sociedad puede conocer hechos importantes en el momento en que suceden, ya sea en su comunidad, en su país o a nivel internacional. Sin las noticias, sería muy difícil entender la realidad que nos rodea.</a:t>
            </a:r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838A2C3D-FB61-066A-20F3-818893A8D3F6}"/>
              </a:ext>
            </a:extLst>
          </p:cNvPr>
          <p:cNvSpPr/>
          <p:nvPr/>
        </p:nvSpPr>
        <p:spPr>
          <a:xfrm>
            <a:off x="7560650" y="230188"/>
            <a:ext cx="398855" cy="60004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C7FEE252-6909-EC83-15E3-65B0565B0993}"/>
              </a:ext>
            </a:extLst>
          </p:cNvPr>
          <p:cNvSpPr/>
          <p:nvPr/>
        </p:nvSpPr>
        <p:spPr>
          <a:xfrm>
            <a:off x="495426" y="1250212"/>
            <a:ext cx="398855" cy="600044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5815C8-1380-DD5D-F675-A13562A86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86" y="4012985"/>
            <a:ext cx="3382475" cy="26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68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AE15C-4EB8-8E31-D3D7-C2274BE4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40441"/>
            <a:ext cx="10515600" cy="1325563"/>
          </a:xfrm>
        </p:spPr>
        <p:txBody>
          <a:bodyPr/>
          <a:lstStyle/>
          <a:p>
            <a:r>
              <a:rPr lang="es-MX" dirty="0">
                <a:latin typeface="Baguet Script" pitchFamily="2" charset="77"/>
              </a:rPr>
              <a:t>¿Cuál es su importancia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78DE6F-990D-7D59-290F-FA6C7B6CD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/>
              <a:t>La importancia de las noticias radica en que son fundamentales para el funcionamiento de una sociedad informada y organizada. Gracias a ellas, las personas pueden conocer lo que sucede a su alrededor y entender mejor el mundo en el que viven.</a:t>
            </a:r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88D5FFB9-D26D-304E-1CEC-5DFA1A19A0E4}"/>
              </a:ext>
            </a:extLst>
          </p:cNvPr>
          <p:cNvSpPr/>
          <p:nvPr/>
        </p:nvSpPr>
        <p:spPr>
          <a:xfrm>
            <a:off x="6096000" y="0"/>
            <a:ext cx="524598" cy="776083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9E45D9A0-C4BD-40A8-5DA2-314B5982B264}"/>
              </a:ext>
            </a:extLst>
          </p:cNvPr>
          <p:cNvSpPr/>
          <p:nvPr/>
        </p:nvSpPr>
        <p:spPr>
          <a:xfrm>
            <a:off x="338499" y="1447549"/>
            <a:ext cx="524598" cy="776083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F60751-721E-15B3-FD33-620AE504D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090" y="3725753"/>
            <a:ext cx="1991710" cy="25918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CE3B93-4918-3F70-CA90-E844E093E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54" y="4238920"/>
            <a:ext cx="1835271" cy="21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46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5B16E-A075-77AF-DB23-A0C8A307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Baguet Script" pitchFamily="2" charset="77"/>
              </a:rPr>
              <a:t>Ejemplos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A4F80-3EC8-BCC1-1915-F9AB725C9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3564"/>
            <a:ext cx="9623582" cy="4074060"/>
          </a:xfrm>
        </p:spPr>
        <p:txBody>
          <a:bodyPr>
            <a:normAutofit lnSpcReduction="10000"/>
          </a:bodyPr>
          <a:lstStyle/>
          <a:p>
            <a:br>
              <a:rPr lang="es-MX" dirty="0"/>
            </a:br>
            <a:endParaRPr lang="es-MX" dirty="0"/>
          </a:p>
          <a:p>
            <a:r>
              <a:rPr lang="es-MX" dirty="0"/>
              <a:t>Ayer por la tarde, en la ciudad, se inauguró un nuevo parque público que beneficiará a cientos de familias. El evento contó con la presencia del alcalde y varios ciudadanos que asistieron a la apertura. El parque incluye áreas verdes, juegos infantiles y espacios deportivos. Según las autoridades, este proyecto busca fomentar la convivencia familiar y promover la actividad física entre los habitantes. La construcción del parque duró seis meses y forma parte de un plan para mejorar los espacios públicos de la comunidad.</a:t>
            </a:r>
          </a:p>
          <a:p>
            <a:endParaRPr lang="es-MX" dirty="0"/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0FADA5E9-5F73-2E43-93BB-C6A4C605C673}"/>
              </a:ext>
            </a:extLst>
          </p:cNvPr>
          <p:cNvSpPr/>
          <p:nvPr/>
        </p:nvSpPr>
        <p:spPr>
          <a:xfrm>
            <a:off x="2983620" y="118717"/>
            <a:ext cx="600044" cy="736333"/>
          </a:xfrm>
          <a:prstGeom prst="star5">
            <a:avLst>
              <a:gd name="adj" fmla="val 17553"/>
              <a:gd name="hf" fmla="val 105146"/>
              <a:gd name="vf" fmla="val 11055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3CCF2700-551A-0753-93D8-4C86A8B6BCA7}"/>
              </a:ext>
            </a:extLst>
          </p:cNvPr>
          <p:cNvSpPr/>
          <p:nvPr/>
        </p:nvSpPr>
        <p:spPr>
          <a:xfrm>
            <a:off x="689070" y="1767894"/>
            <a:ext cx="600044" cy="736333"/>
          </a:xfrm>
          <a:prstGeom prst="star5">
            <a:avLst>
              <a:gd name="adj" fmla="val 17553"/>
              <a:gd name="hf" fmla="val 105146"/>
              <a:gd name="vf" fmla="val 11055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FA6B66-46B5-FB10-940C-B31482A8A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15" y="4250099"/>
            <a:ext cx="2187081" cy="242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63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trella: 5 puntas 4">
            <a:extLst>
              <a:ext uri="{FF2B5EF4-FFF2-40B4-BE49-F238E27FC236}">
                <a16:creationId xmlns:a16="http://schemas.microsoft.com/office/drawing/2014/main" id="{47B0C55E-BCC4-2097-9BBE-2D66512DB745}"/>
              </a:ext>
            </a:extLst>
          </p:cNvPr>
          <p:cNvSpPr/>
          <p:nvPr/>
        </p:nvSpPr>
        <p:spPr>
          <a:xfrm>
            <a:off x="447267" y="703885"/>
            <a:ext cx="553267" cy="648041"/>
          </a:xfrm>
          <a:prstGeom prst="star5">
            <a:avLst>
              <a:gd name="adj" fmla="val 17343"/>
              <a:gd name="hf" fmla="val 105146"/>
              <a:gd name="vf" fmla="val 110557"/>
            </a:avLst>
          </a:prstGeom>
          <a:solidFill>
            <a:srgbClr val="C9E977"/>
          </a:solidFill>
          <a:ln>
            <a:solidFill>
              <a:srgbClr val="C9E9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15E200-7F14-986D-87D0-5DA265FA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Baguet Script" pitchFamily="2" charset="77"/>
              </a:rPr>
              <a:t>Smart Art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14A7E9A-2BF1-6F2C-3602-E14C9E5C6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60449"/>
              </p:ext>
            </p:extLst>
          </p:nvPr>
        </p:nvGraphicFramePr>
        <p:xfrm>
          <a:off x="3379442" y="254866"/>
          <a:ext cx="10515600" cy="553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9E932ECB-B95E-044F-55C5-FEAADC929B9C}"/>
              </a:ext>
            </a:extLst>
          </p:cNvPr>
          <p:cNvSpPr/>
          <p:nvPr/>
        </p:nvSpPr>
        <p:spPr>
          <a:xfrm>
            <a:off x="3206435" y="254866"/>
            <a:ext cx="553267" cy="648041"/>
          </a:xfrm>
          <a:prstGeom prst="star5">
            <a:avLst>
              <a:gd name="adj" fmla="val 17343"/>
              <a:gd name="hf" fmla="val 105146"/>
              <a:gd name="vf" fmla="val 110557"/>
            </a:avLst>
          </a:prstGeom>
          <a:solidFill>
            <a:srgbClr val="C9E977"/>
          </a:solidFill>
          <a:ln>
            <a:solidFill>
              <a:srgbClr val="C9E9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8349D7-5533-FC96-9F0B-AB2D5E82F5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3" y="2237158"/>
            <a:ext cx="2658575" cy="30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3CD65-5D8E-871D-1704-F1FEDF0B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Baguet Script" pitchFamily="2" charset="77"/>
              </a:rPr>
              <a:t>Agradecimientos y despedida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C95B70-B6B2-1EF7-D0D1-8A6E2A6F1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“Para finalizar, quiero agradecer por su atención y el tiempo que dedicaron a escuchar esta información. Espero que haya sido útil e interesante. Gracias por su participación y disposición” </a:t>
            </a: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0B35F3-47B7-8A27-A3A5-CE1F0400B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6" y="3695700"/>
            <a:ext cx="27686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56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Miriam Sofía Español </vt:lpstr>
      <vt:lpstr>¿Que es tu tema </vt:lpstr>
      <vt:lpstr>¿Para que es o para qué sirve </vt:lpstr>
      <vt:lpstr>¿Cuál es su importancia </vt:lpstr>
      <vt:lpstr>Ejemplos</vt:lpstr>
      <vt:lpstr>Smart Art</vt:lpstr>
      <vt:lpstr>Agradecimientos y despedida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Miriam Sofía Español </dc:title>
  <dc:creator>Kid1 Inei</dc:creator>
  <cp:lastModifiedBy>Kid1 Inei</cp:lastModifiedBy>
  <cp:revision>3</cp:revision>
  <dcterms:created xsi:type="dcterms:W3CDTF">2026-03-24T17:56:33Z</dcterms:created>
  <dcterms:modified xsi:type="dcterms:W3CDTF">2026-03-25T02:27:23Z</dcterms:modified>
</cp:coreProperties>
</file>