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E0EE"/>
    <a:srgbClr val="D3D3A1"/>
    <a:srgbClr val="9E889B"/>
    <a:srgbClr val="C3D0BB"/>
    <a:srgbClr val="C9D48D"/>
    <a:srgbClr val="D6B6DA"/>
    <a:srgbClr val="C79ACC"/>
    <a:srgbClr val="BD88C3"/>
    <a:srgbClr val="AB7A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DA1D59-14A4-BB85-917B-86D7EA187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E1458A-8B84-0475-291D-D779E4801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5C9B2B-EDFC-1A32-DB93-4E1CEF755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DFA7-E18C-AD4C-A310-89A9E9E27267}" type="datetimeFigureOut">
              <a:rPr lang="es-MX" smtClean="0"/>
              <a:t>10/03/26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B9DA0E-E79A-457A-1755-E17C6FC69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2A6C9C-D06C-BF3A-B083-83A8E3AFD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F534-F7F4-8149-A4F8-28084F4715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806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E0AA4-0029-AD1C-3868-A5692B09D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C2045A1-AAA7-93C7-175E-CA00422596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08405B-BB18-F1D6-204B-A4D3F5ABA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DFA7-E18C-AD4C-A310-89A9E9E27267}" type="datetimeFigureOut">
              <a:rPr lang="es-MX" smtClean="0"/>
              <a:t>10/03/26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98AA58-E6D3-0E89-C403-F5DBA228E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23670A-53E1-3DEE-BEDA-02EFE94EC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F534-F7F4-8149-A4F8-28084F4715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8770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BEB1B0-0902-485F-CCA0-77F0403D69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3E8957B-5A3F-CF10-47B4-F03974D7C6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077CAE-BFD0-DEFA-17FA-5C7EA1508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DFA7-E18C-AD4C-A310-89A9E9E27267}" type="datetimeFigureOut">
              <a:rPr lang="es-MX" smtClean="0"/>
              <a:t>10/03/26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55CB72-92A1-6C1A-4FD9-8E91C13F1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104313-44B1-D99E-C250-C1AB22893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F534-F7F4-8149-A4F8-28084F4715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024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E76FF-E16E-8DE3-0874-AD4175432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14FC6B-4CA3-DB7C-8CD0-C1347EC56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761282-0041-1519-33FE-BC846F4A9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DFA7-E18C-AD4C-A310-89A9E9E27267}" type="datetimeFigureOut">
              <a:rPr lang="es-MX" smtClean="0"/>
              <a:t>10/03/26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B34DC6-53B3-7071-233C-30797ECE6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4B6AA0-9D7E-79A4-FD28-0A0C1DB3C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F534-F7F4-8149-A4F8-28084F4715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5908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0CE3D2-2DDA-EEBE-7EE9-FB2161F1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42CD6C-38A7-FBA9-2C4E-A35EE1A10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9BBD99-68FE-2519-B257-241A24BDC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DFA7-E18C-AD4C-A310-89A9E9E27267}" type="datetimeFigureOut">
              <a:rPr lang="es-MX" smtClean="0"/>
              <a:t>10/03/26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91DABF-32F7-1C23-BB59-FD3106E03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EBB400-0E53-0136-F4FB-F4F85A5BF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F534-F7F4-8149-A4F8-28084F4715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23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27B133-1551-451E-3E6B-0FEF08844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F25260-E2DE-7821-9A69-2D8857950B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2D2BEBF-A304-DB28-EEDF-807ED7F7FE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EB3ECA-EAC6-DF45-D1EC-51C3BB6FE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DFA7-E18C-AD4C-A310-89A9E9E27267}" type="datetimeFigureOut">
              <a:rPr lang="es-MX" smtClean="0"/>
              <a:t>10/03/26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805294-FF5E-3921-A89F-645C87FF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6E0000-C256-1C1E-8132-357A5152E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F534-F7F4-8149-A4F8-28084F4715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67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3F9411-070B-4550-3ACE-FC8F7F912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A76F74-3CBF-53D4-14C5-62AA229BF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642C98-6C1B-B465-3CBF-10A9F9EA7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73640C3-14FD-3180-C549-850CCBEACC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B5E3C0F-EE7B-4537-EB91-C17283F3B4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8DAB132-ABC9-D331-5866-C2FC4FD9A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DFA7-E18C-AD4C-A310-89A9E9E27267}" type="datetimeFigureOut">
              <a:rPr lang="es-MX" smtClean="0"/>
              <a:t>10/03/26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AD537B0-1FFF-4457-720B-DCB3C116B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F784582-9604-EDB5-D109-2A3F7A98E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F534-F7F4-8149-A4F8-28084F4715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6324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0A2A4F-3075-1984-94F7-E38B48F6E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BD530F3-A338-7443-DD15-A3AD06D2E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DFA7-E18C-AD4C-A310-89A9E9E27267}" type="datetimeFigureOut">
              <a:rPr lang="es-MX" smtClean="0"/>
              <a:t>10/03/26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9B168D1-3EDC-EE0F-2CED-5D266EEBC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B604B0-2523-A8D1-4313-6A6C1A9CF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F534-F7F4-8149-A4F8-28084F4715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496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274EE61-E0CB-C399-6BC5-680A60C0B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DFA7-E18C-AD4C-A310-89A9E9E27267}" type="datetimeFigureOut">
              <a:rPr lang="es-MX" smtClean="0"/>
              <a:t>10/03/26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0897367-4151-4B48-8E61-926705925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AAA8822-C406-FFA4-6F55-A460EC71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F534-F7F4-8149-A4F8-28084F4715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271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91BBD4-31D0-A920-01AD-D174C6CF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79345E-6E41-3F43-0DFB-7C81EDF35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336DA27-B4D3-EB3B-BC4A-CACC49E5D7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E58D0A-20E9-FCF4-A821-BE78AE8DC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DFA7-E18C-AD4C-A310-89A9E9E27267}" type="datetimeFigureOut">
              <a:rPr lang="es-MX" smtClean="0"/>
              <a:t>10/03/26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8AFDEBF-F836-4E74-1B68-14C545716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5A0147D-CD98-3FDE-3CDD-CD4346FDB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F534-F7F4-8149-A4F8-28084F4715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403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47CCE9-469B-E99C-850A-8203FC3C1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AEA7122-9096-12C7-0F18-188016C2D6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E691FB0-8330-92F3-C1D7-4B0C95E3B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E8F22D-8640-5CA0-C640-120096F9A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DFA7-E18C-AD4C-A310-89A9E9E27267}" type="datetimeFigureOut">
              <a:rPr lang="es-MX" smtClean="0"/>
              <a:t>10/03/26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012CE9-9A65-3033-FA67-F86A03E4F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8811B19-65CF-D9F7-374A-D3ED77B6E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6F534-F7F4-8149-A4F8-28084F4715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4716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CA53C0F-C7B0-5647-3501-BF2DC227E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9DBDCC-EDDC-417F-46CC-8BD680A89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25B996-6C88-9697-3EDE-ECA8F72612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C7DFA7-E18C-AD4C-A310-89A9E9E27267}" type="datetimeFigureOut">
              <a:rPr lang="es-MX" smtClean="0"/>
              <a:t>10/03/26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C28C1A-1574-71EA-D074-A6E673657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E641BC-61B7-BF10-6CA9-1CFAA65C9B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E6F534-F7F4-8149-A4F8-28084F4715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3686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B6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D82EA0-694C-37B5-23D9-2DB3F0983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848"/>
            <a:ext cx="9144000" cy="2387600"/>
          </a:xfrm>
        </p:spPr>
        <p:txBody>
          <a:bodyPr>
            <a:normAutofit/>
          </a:bodyPr>
          <a:lstStyle/>
          <a:p>
            <a:r>
              <a:rPr lang="es-MX" sz="5400" dirty="0">
                <a:latin typeface="Baguet Script" panose="00000500000000000000" pitchFamily="2" charset="77"/>
              </a:rPr>
              <a:t>Miriam Sofía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826A3B-DFCC-C4AD-6DCB-BA74DA8811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91448"/>
            <a:ext cx="9144000" cy="3506473"/>
          </a:xfrm>
        </p:spPr>
        <p:txBody>
          <a:bodyPr>
            <a:normAutofit/>
          </a:bodyPr>
          <a:lstStyle/>
          <a:p>
            <a:r>
              <a:rPr lang="es-MX" dirty="0">
                <a:latin typeface="Baguet Script" pitchFamily="2" charset="77"/>
              </a:rPr>
              <a:t>Maestra Yuritza </a:t>
            </a:r>
          </a:p>
          <a:p>
            <a:r>
              <a:rPr lang="es-MX" sz="4000" dirty="0">
                <a:latin typeface="Baguet Script" pitchFamily="2" charset="77"/>
              </a:rPr>
              <a:t>Materia favorita:</a:t>
            </a:r>
          </a:p>
          <a:p>
            <a:r>
              <a:rPr lang="es-MX" sz="4000" dirty="0">
                <a:latin typeface="Baguet Script" pitchFamily="2" charset="77"/>
              </a:rPr>
              <a:t>Cívica y ética </a:t>
            </a:r>
          </a:p>
        </p:txBody>
      </p:sp>
      <p:sp>
        <p:nvSpPr>
          <p:cNvPr id="5" name="Estrella: 5 puntas 4">
            <a:extLst>
              <a:ext uri="{FF2B5EF4-FFF2-40B4-BE49-F238E27FC236}">
                <a16:creationId xmlns:a16="http://schemas.microsoft.com/office/drawing/2014/main" id="{AE502DB4-E575-7DF0-9DA4-69E3DB5E300A}"/>
              </a:ext>
            </a:extLst>
          </p:cNvPr>
          <p:cNvSpPr/>
          <p:nvPr/>
        </p:nvSpPr>
        <p:spPr>
          <a:xfrm>
            <a:off x="8252234" y="1162098"/>
            <a:ext cx="826379" cy="774338"/>
          </a:xfrm>
          <a:prstGeom prst="star5">
            <a:avLst>
              <a:gd name="adj" fmla="val 18519"/>
              <a:gd name="hf" fmla="val 105146"/>
              <a:gd name="vf" fmla="val 110557"/>
            </a:avLst>
          </a:prstGeom>
          <a:solidFill>
            <a:srgbClr val="C9D48D"/>
          </a:solidFill>
          <a:ln>
            <a:solidFill>
              <a:srgbClr val="C9D4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strella: 5 puntas 5">
            <a:extLst>
              <a:ext uri="{FF2B5EF4-FFF2-40B4-BE49-F238E27FC236}">
                <a16:creationId xmlns:a16="http://schemas.microsoft.com/office/drawing/2014/main" id="{6703663C-FF89-8D03-2CE3-7A2E30FAA169}"/>
              </a:ext>
            </a:extLst>
          </p:cNvPr>
          <p:cNvSpPr/>
          <p:nvPr/>
        </p:nvSpPr>
        <p:spPr>
          <a:xfrm rot="9036896">
            <a:off x="3335699" y="3856525"/>
            <a:ext cx="1165885" cy="1110307"/>
          </a:xfrm>
          <a:prstGeom prst="star5">
            <a:avLst>
              <a:gd name="adj" fmla="val 23644"/>
              <a:gd name="hf" fmla="val 105146"/>
              <a:gd name="vf" fmla="val 110557"/>
            </a:avLst>
          </a:prstGeom>
          <a:solidFill>
            <a:srgbClr val="C9D48D"/>
          </a:solidFill>
          <a:ln>
            <a:solidFill>
              <a:srgbClr val="C9D4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26212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AE0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E69536-A325-1976-2510-3248B32F1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Baguet Script" pitchFamily="2" charset="77"/>
              </a:rPr>
              <a:t>¿Porque es mi materia favorita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0C15DD-4D8C-905F-1A6D-7AF511C7A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 </a:t>
            </a:r>
            <a:r>
              <a:rPr lang="es-MX" dirty="0">
                <a:latin typeface="Cavolini" panose="03000502040302020204" pitchFamily="66" charset="0"/>
                <a:cs typeface="Cavolini" panose="03000502040302020204" pitchFamily="66" charset="0"/>
              </a:rPr>
              <a:t>Porque la  materia está muy fácil y </a:t>
            </a:r>
          </a:p>
          <a:p>
            <a:r>
              <a:rPr lang="es-MX" dirty="0">
                <a:latin typeface="Cavolini" panose="03000502040302020204" pitchFamily="66" charset="0"/>
                <a:cs typeface="Cavolini" panose="03000502040302020204" pitchFamily="66" charset="0"/>
              </a:rPr>
              <a:t>Está interesante porque hablamos </a:t>
            </a:r>
          </a:p>
          <a:p>
            <a:r>
              <a:rPr lang="es-MX" dirty="0">
                <a:latin typeface="Cavolini" panose="03000502040302020204" pitchFamily="66" charset="0"/>
                <a:cs typeface="Cavolini" panose="03000502040302020204" pitchFamily="66" charset="0"/>
              </a:rPr>
              <a:t>De la monarquía, la dictadura y democracia  </a:t>
            </a:r>
          </a:p>
          <a:p>
            <a:endParaRPr lang="es-MX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4" name="Luna 3">
            <a:extLst>
              <a:ext uri="{FF2B5EF4-FFF2-40B4-BE49-F238E27FC236}">
                <a16:creationId xmlns:a16="http://schemas.microsoft.com/office/drawing/2014/main" id="{4E64908D-1DF2-F1DB-0954-DFCA52C093F3}"/>
              </a:ext>
            </a:extLst>
          </p:cNvPr>
          <p:cNvSpPr/>
          <p:nvPr/>
        </p:nvSpPr>
        <p:spPr>
          <a:xfrm>
            <a:off x="76702" y="518963"/>
            <a:ext cx="761498" cy="1171725"/>
          </a:xfrm>
          <a:prstGeom prst="moon">
            <a:avLst>
              <a:gd name="adj" fmla="val 52778"/>
            </a:avLst>
          </a:prstGeom>
          <a:solidFill>
            <a:srgbClr val="9E88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Luna 6">
            <a:extLst>
              <a:ext uri="{FF2B5EF4-FFF2-40B4-BE49-F238E27FC236}">
                <a16:creationId xmlns:a16="http://schemas.microsoft.com/office/drawing/2014/main" id="{E8482007-5D54-7F5B-4E8B-CF858753AB93}"/>
              </a:ext>
            </a:extLst>
          </p:cNvPr>
          <p:cNvSpPr/>
          <p:nvPr/>
        </p:nvSpPr>
        <p:spPr>
          <a:xfrm rot="10800000">
            <a:off x="8044004" y="442043"/>
            <a:ext cx="761498" cy="1171725"/>
          </a:xfrm>
          <a:prstGeom prst="moon">
            <a:avLst>
              <a:gd name="adj" fmla="val 52778"/>
            </a:avLst>
          </a:prstGeom>
          <a:solidFill>
            <a:srgbClr val="9E88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04DC1F8-522D-9796-AD76-93A5D8F3B4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2804" y="4001294"/>
            <a:ext cx="3695700" cy="2159000"/>
          </a:xfrm>
          <a:prstGeom prst="rect">
            <a:avLst/>
          </a:prstGeom>
          <a:ln>
            <a:solidFill>
              <a:srgbClr val="CAE0EE"/>
            </a:solidFill>
          </a:ln>
        </p:spPr>
      </p:pic>
    </p:spTree>
    <p:extLst>
      <p:ext uri="{BB962C8B-B14F-4D97-AF65-F5344CB8AC3E}">
        <p14:creationId xmlns:p14="http://schemas.microsoft.com/office/powerpoint/2010/main" val="7057205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D0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6B0097-62AA-3B1F-28B6-7026147E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Baguet Script" pitchFamily="2" charset="77"/>
              </a:rPr>
              <a:t>Actividades que se realizan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ED69E3-00DF-E88B-AF02-042CCDBF0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0287"/>
            <a:ext cx="10515600" cy="4351338"/>
          </a:xfrm>
        </p:spPr>
        <p:txBody>
          <a:bodyPr/>
          <a:lstStyle/>
          <a:p>
            <a:r>
              <a:rPr lang="es-MX" dirty="0">
                <a:latin typeface="Cavolini" panose="03000502040302020204" pitchFamily="66" charset="0"/>
                <a:cs typeface="Cavolini" panose="03000502040302020204" pitchFamily="66" charset="0"/>
              </a:rPr>
              <a:t>Hicieron papeles de que se iba a </a:t>
            </a:r>
          </a:p>
          <a:p>
            <a:r>
              <a:rPr lang="es-MX" dirty="0">
                <a:latin typeface="Cavolini" panose="03000502040302020204" pitchFamily="66" charset="0"/>
                <a:cs typeface="Cavolini" panose="03000502040302020204" pitchFamily="66" charset="0"/>
              </a:rPr>
              <a:t>Hacer en el convivió  y eligieron música</a:t>
            </a:r>
          </a:p>
          <a:p>
            <a:r>
              <a:rPr lang="es-MX" dirty="0">
                <a:latin typeface="Cavolini" panose="03000502040302020204" pitchFamily="66" charset="0"/>
                <a:cs typeface="Cavolini" panose="03000502040302020204" pitchFamily="66" charset="0"/>
              </a:rPr>
              <a:t>Comida entre otras 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7EC3F5EC-8107-0BFD-A3F9-6A629AF51273}"/>
              </a:ext>
            </a:extLst>
          </p:cNvPr>
          <p:cNvSpPr/>
          <p:nvPr/>
        </p:nvSpPr>
        <p:spPr>
          <a:xfrm>
            <a:off x="7082828" y="411650"/>
            <a:ext cx="260538" cy="260539"/>
          </a:xfrm>
          <a:prstGeom prst="ellipse">
            <a:avLst/>
          </a:prstGeom>
          <a:solidFill>
            <a:srgbClr val="D3D3A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774A1043-7A62-BE30-FDC6-68FD734F0936}"/>
              </a:ext>
            </a:extLst>
          </p:cNvPr>
          <p:cNvSpPr/>
          <p:nvPr/>
        </p:nvSpPr>
        <p:spPr>
          <a:xfrm>
            <a:off x="5286217" y="1237077"/>
            <a:ext cx="260538" cy="260539"/>
          </a:xfrm>
          <a:prstGeom prst="ellipse">
            <a:avLst/>
          </a:prstGeom>
          <a:solidFill>
            <a:srgbClr val="D3D3A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516948E3-4000-3681-6CBB-DB343E9794B6}"/>
              </a:ext>
            </a:extLst>
          </p:cNvPr>
          <p:cNvSpPr/>
          <p:nvPr/>
        </p:nvSpPr>
        <p:spPr>
          <a:xfrm>
            <a:off x="4256638" y="411650"/>
            <a:ext cx="260538" cy="260539"/>
          </a:xfrm>
          <a:prstGeom prst="ellipse">
            <a:avLst/>
          </a:prstGeom>
          <a:solidFill>
            <a:srgbClr val="D3D3A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841BAD98-BD63-74DA-7271-98A3DB85C10C}"/>
              </a:ext>
            </a:extLst>
          </p:cNvPr>
          <p:cNvSpPr/>
          <p:nvPr/>
        </p:nvSpPr>
        <p:spPr>
          <a:xfrm>
            <a:off x="2595956" y="1237078"/>
            <a:ext cx="260538" cy="260539"/>
          </a:xfrm>
          <a:prstGeom prst="ellipse">
            <a:avLst/>
          </a:prstGeom>
          <a:solidFill>
            <a:srgbClr val="D3D3A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79EA82B-6D8D-D4BC-7300-B75F7E268D3B}"/>
              </a:ext>
            </a:extLst>
          </p:cNvPr>
          <p:cNvSpPr/>
          <p:nvPr/>
        </p:nvSpPr>
        <p:spPr>
          <a:xfrm>
            <a:off x="1314891" y="365125"/>
            <a:ext cx="260538" cy="260539"/>
          </a:xfrm>
          <a:prstGeom prst="ellipse">
            <a:avLst/>
          </a:prstGeom>
          <a:solidFill>
            <a:srgbClr val="D3D3A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654318A-DCA2-B692-9C1E-8430CDEB93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828" y="3728898"/>
            <a:ext cx="3831627" cy="2492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073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Miriam Sofía </vt:lpstr>
      <vt:lpstr>¿Porque es mi materia favorita </vt:lpstr>
      <vt:lpstr>Actividades que se realizan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Miriam Sofía </dc:title>
  <dc:creator>Kid1 Inei</dc:creator>
  <cp:lastModifiedBy>Kid1 Inei</cp:lastModifiedBy>
  <cp:revision>6</cp:revision>
  <dcterms:created xsi:type="dcterms:W3CDTF">2026-03-03T04:03:05Z</dcterms:created>
  <dcterms:modified xsi:type="dcterms:W3CDTF">2026-03-10T17:16:08Z</dcterms:modified>
</cp:coreProperties>
</file>