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6CB34-50E8-32A2-46EB-79C3AD64B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0CB65B-114D-469B-44BB-1FD7FCE66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CCCC95-50F8-161C-16AC-3D843310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E1E3-3D66-3A4D-A54B-9F8F71922AAC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AC0AD9-CDC3-77E5-AF0E-17376B280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3BCFFE-3B1A-CF91-CF20-FA3F5CCF2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B1BA-0642-6842-BE0B-361111D4E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226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19251-6B31-FF61-F13C-DCB1DB051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D52734-C1E6-65DC-9405-B95867DD8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0FABB-5EA2-9154-25AB-EE713233D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E1E3-3D66-3A4D-A54B-9F8F71922AAC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F70967-2C39-933F-C748-E084D35D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F9F619-B5FF-C114-A1DA-DE4DF791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B1BA-0642-6842-BE0B-361111D4E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38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CE9319D-706A-04C2-347C-5B542A71A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01A777-2884-66EF-F121-40A3673E8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43D94E-7A9E-AFED-D394-5A9505B6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E1E3-3D66-3A4D-A54B-9F8F71922AAC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1C48D9-9611-7652-D6ED-5560490C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B58F98-79CD-E2F3-20F4-67646AB22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B1BA-0642-6842-BE0B-361111D4E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324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271A0-5939-C0DD-F15F-1C503BA1E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338ECE-07AF-950D-B0B6-FAEDA1965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B62219-69F2-AEA3-AF3B-8B76AD74B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E1E3-3D66-3A4D-A54B-9F8F71922AAC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DEE5A5-EB7A-10E2-F56A-EB7B2906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6BDEF7-4D8B-C1B8-A362-1201BDD7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B1BA-0642-6842-BE0B-361111D4E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867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88033-6D4C-3379-E6D6-3AE1B50BE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041CE9-AE0B-C38C-5B30-0785D0109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26FB8B-0A88-A186-9119-AB6D1D69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E1E3-3D66-3A4D-A54B-9F8F71922AAC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08F7FD-2E25-C533-4258-9ADC99B1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22180A-3592-E069-198C-F644502A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B1BA-0642-6842-BE0B-361111D4E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053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58B9E-CBD9-0EA4-DE28-D219C0FD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EE5D6B-9E70-E354-F504-9FA5077C2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902B73-1B29-475E-E7A5-96899FFB2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5CC7A5-E9C6-E585-6E84-9888D514E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E1E3-3D66-3A4D-A54B-9F8F71922AAC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229BD2-8876-B4A2-81A1-5302FFF4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7E82D5-65AF-8116-CFBB-8A870BCB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B1BA-0642-6842-BE0B-361111D4E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81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33BB7-031D-E4A4-6969-6E09C074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9B7626-A41E-D33F-3659-1C82A256C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5099C6-4820-9FCC-871E-CF0F0259A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48E7E7-B8D5-D09A-3225-6A89C12CB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9692BD-7D08-8FF9-AF5A-5E80C38C5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B25F3F-282F-3FD2-6952-28A3D582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E1E3-3D66-3A4D-A54B-9F8F71922AAC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5CD3AE7-2FC9-71E3-8F29-EC4D31DF3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C18E2C-D826-F236-C538-BB498EE2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B1BA-0642-6842-BE0B-361111D4E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770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F4CB1-6372-B60D-8F90-BC86EF99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754128-0B66-DB43-8221-B24D393F9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E1E3-3D66-3A4D-A54B-9F8F71922AAC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6A3E4D-1E96-323C-B7FC-5A1E83B4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C05F0E-4D80-81B2-B2A8-1C3C7A52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B1BA-0642-6842-BE0B-361111D4E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76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AC9257-458C-1742-8393-CFBE46EC5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E1E3-3D66-3A4D-A54B-9F8F71922AAC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06416A-1DAF-09D6-152E-242169ACB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3DD6C0-D2E9-27CA-8308-A61DBE8C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B1BA-0642-6842-BE0B-361111D4E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0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F49A8-C51D-64C4-DAB6-4FE715184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DF7024-6C0E-F04B-7372-9BC7F2F86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8B698D-8E58-16A9-DFE0-06D8FA9A0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6F2EDD-E333-01B4-7467-30871103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E1E3-3D66-3A4D-A54B-9F8F71922AAC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0EABE7-6BC6-58E2-3BC4-BAEB1838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710E96-DFD8-5373-4123-3FF4403D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B1BA-0642-6842-BE0B-361111D4E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95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AB69F-03E0-DDB8-3E82-428DDA914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CC30600-E347-D77E-9D6C-217284402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097EDA-7D87-6914-F414-0831ECC44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7D78D8-078D-A1F8-7806-36B29CCDB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E1E3-3D66-3A4D-A54B-9F8F71922AAC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AC1995-BE43-6BF4-05D3-66F547699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2239FC-BC2C-83DA-73C7-315325D9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B1BA-0642-6842-BE0B-361111D4E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23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796885-5888-649C-38B6-B2DB02BE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2BE61-4168-F773-535E-6B4CF62BA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867244-6B72-1B11-B528-A1F77E0F8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86E1E3-3D66-3A4D-A54B-9F8F71922AAC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64F859-1C45-3F4B-10F7-9663C38B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7A8307-E1B5-82F3-2E71-C740D1B41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43B1BA-0642-6842-BE0B-361111D4E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782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1B8E4-F3DA-E850-347B-9C65B2FA6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4197" y="-1572914"/>
            <a:ext cx="9144000" cy="2743451"/>
          </a:xfrm>
        </p:spPr>
        <p:txBody>
          <a:bodyPr>
            <a:normAutofit/>
          </a:bodyPr>
          <a:lstStyle/>
          <a:p>
            <a:r>
              <a:rPr lang="es-MX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guet Script" panose="00000500000000000000" pitchFamily="2" charset="77"/>
              </a:rPr>
              <a:t>Que quiero ser en 1 año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7411082-EEC6-5803-F870-2AC098DF5E7E}"/>
              </a:ext>
            </a:extLst>
          </p:cNvPr>
          <p:cNvSpPr txBox="1"/>
          <p:nvPr/>
        </p:nvSpPr>
        <p:spPr>
          <a:xfrm>
            <a:off x="1468671" y="1170537"/>
            <a:ext cx="8980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dirty="0"/>
              <a:t>Seguir siendo jugadora de  volibol y pasar a segundo de secundaria en INEI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D7317A-2215-0090-0DF1-C0784C7F8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69" y="1873322"/>
            <a:ext cx="3945803" cy="39180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07ABA8D-21C2-FEF6-E2DA-C374C303E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724" y="2081091"/>
            <a:ext cx="6143399" cy="371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669C0-E651-FCE0-7480-24DE247AA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713" y="0"/>
            <a:ext cx="8139821" cy="1760396"/>
          </a:xfrm>
        </p:spPr>
        <p:txBody>
          <a:bodyPr>
            <a:normAutofit/>
          </a:bodyPr>
          <a:lstStyle/>
          <a:p>
            <a:r>
              <a:rPr lang="es-MX" sz="6000" dirty="0">
                <a:latin typeface="Baguet Script" pitchFamily="2" charset="77"/>
              </a:rPr>
              <a:t>Como quiero se en 5 años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3F9240-B89D-DBB0-AE1A-77AC5940E2F0}"/>
              </a:ext>
            </a:extLst>
          </p:cNvPr>
          <p:cNvSpPr txBox="1"/>
          <p:nvPr/>
        </p:nvSpPr>
        <p:spPr>
          <a:xfrm>
            <a:off x="1156832" y="1420891"/>
            <a:ext cx="9380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dirty="0"/>
              <a:t>Seguiría en INEI en prepa y estando en volibol y también quisiera ganar un torneo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850BF61-AC59-198B-397C-DD2D80C2A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81" y="2140041"/>
            <a:ext cx="6020559" cy="41622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E6BCD9D-4FFD-AC45-ABDA-0D12A9655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60" y="2139777"/>
            <a:ext cx="4443740" cy="41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6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7274DE8-9684-5A93-97CC-819B04311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17" y="2712230"/>
            <a:ext cx="4861209" cy="365210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C9B842B-9053-CAA7-4118-A8D3CB729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dirty="0">
                <a:latin typeface="Baguet Script" pitchFamily="2" charset="77"/>
              </a:rPr>
              <a:t>Como quiero ser en 10 años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43DFFE-6B7B-2905-DF0C-310C5CF28E8A}"/>
              </a:ext>
            </a:extLst>
          </p:cNvPr>
          <p:cNvSpPr txBox="1"/>
          <p:nvPr/>
        </p:nvSpPr>
        <p:spPr>
          <a:xfrm>
            <a:off x="5184115" y="248693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08BC3B9-B340-3488-17E4-C5BC1E506228}"/>
              </a:ext>
            </a:extLst>
          </p:cNvPr>
          <p:cNvSpPr txBox="1"/>
          <p:nvPr/>
        </p:nvSpPr>
        <p:spPr>
          <a:xfrm>
            <a:off x="1851936" y="1125508"/>
            <a:ext cx="909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dirty="0"/>
              <a:t>Estaría trabajando como diseñadora gráfica y seguiría practicando volibol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FABD58F-D5E1-71C5-743E-F04D5C8A4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02" y="1684951"/>
            <a:ext cx="3747130" cy="45471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4B51430-036E-0DB6-D50C-1C8FC4534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9" y="1750911"/>
            <a:ext cx="4235512" cy="281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59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Que quiero ser en 1 año</vt:lpstr>
      <vt:lpstr>Como quiero se en 5 años </vt:lpstr>
      <vt:lpstr>Como quiero ser en 10 años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quiero ser en 1 año</dc:title>
  <dc:creator>Kid1 Inei</dc:creator>
  <cp:lastModifiedBy>Kid1 Inei</cp:lastModifiedBy>
  <cp:revision>3</cp:revision>
  <dcterms:created xsi:type="dcterms:W3CDTF">2026-02-17T17:48:01Z</dcterms:created>
  <dcterms:modified xsi:type="dcterms:W3CDTF">2026-02-19T17:53:27Z</dcterms:modified>
</cp:coreProperties>
</file>