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ED8895-441B-C343-B4F5-48DEE84CD3AF}" type="doc">
      <dgm:prSet loTypeId="urn:microsoft.com/office/officeart/2005/8/layout/bProcess3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s-MX"/>
        </a:p>
      </dgm:t>
    </dgm:pt>
    <dgm:pt modelId="{875278D9-6071-A145-9427-32B9AAE3A89E}">
      <dgm:prSet phldrT="[Texto]" phldr="0"/>
      <dgm:spPr/>
      <dgm:t>
        <a:bodyPr/>
        <a:lstStyle/>
        <a:p>
          <a:r>
            <a:rPr lang="es-MX" dirty="0"/>
            <a:t>Vivir injusticias </a:t>
          </a:r>
        </a:p>
      </dgm:t>
    </dgm:pt>
    <dgm:pt modelId="{8099568F-1523-6842-8AA9-70E82D25DBE2}" type="parTrans" cxnId="{2B27EF7F-840E-F54A-8400-D0961A4008F1}">
      <dgm:prSet/>
      <dgm:spPr/>
      <dgm:t>
        <a:bodyPr/>
        <a:lstStyle/>
        <a:p>
          <a:endParaRPr lang="es-MX"/>
        </a:p>
      </dgm:t>
    </dgm:pt>
    <dgm:pt modelId="{871411CC-9924-9748-9534-30860E77EF92}" type="sibTrans" cxnId="{2B27EF7F-840E-F54A-8400-D0961A4008F1}">
      <dgm:prSet/>
      <dgm:spPr/>
      <dgm:t>
        <a:bodyPr/>
        <a:lstStyle/>
        <a:p>
          <a:endParaRPr lang="es-MX"/>
        </a:p>
      </dgm:t>
    </dgm:pt>
    <dgm:pt modelId="{B96A9615-8F6D-AC44-A0C3-F61DF25FB5F7}">
      <dgm:prSet phldrT="[Texto]" phldr="0"/>
      <dgm:spPr/>
      <dgm:t>
        <a:bodyPr/>
        <a:lstStyle/>
        <a:p>
          <a:r>
            <a:rPr lang="es-MX" dirty="0"/>
            <a:t>Ser consciente de ellas</a:t>
          </a:r>
        </a:p>
      </dgm:t>
    </dgm:pt>
    <dgm:pt modelId="{4FFF3CAF-4873-4A47-8228-4E44B53B4803}" type="parTrans" cxnId="{9ADDBE87-17B0-2B4C-ADA9-9B93449713D2}">
      <dgm:prSet/>
      <dgm:spPr/>
      <dgm:t>
        <a:bodyPr/>
        <a:lstStyle/>
        <a:p>
          <a:endParaRPr lang="es-MX"/>
        </a:p>
      </dgm:t>
    </dgm:pt>
    <dgm:pt modelId="{12FCCA23-4F07-1D45-9CC6-E9422EF24889}" type="sibTrans" cxnId="{9ADDBE87-17B0-2B4C-ADA9-9B93449713D2}">
      <dgm:prSet/>
      <dgm:spPr/>
      <dgm:t>
        <a:bodyPr/>
        <a:lstStyle/>
        <a:p>
          <a:endParaRPr lang="es-MX"/>
        </a:p>
      </dgm:t>
    </dgm:pt>
    <dgm:pt modelId="{548B4AD6-A734-A846-8C69-B590245FF2DF}">
      <dgm:prSet phldrT="[Texto]" phldr="0"/>
      <dgm:spPr/>
      <dgm:t>
        <a:bodyPr/>
        <a:lstStyle/>
        <a:p>
          <a:r>
            <a:rPr lang="es-MX" dirty="0"/>
            <a:t>Informarse </a:t>
          </a:r>
        </a:p>
      </dgm:t>
    </dgm:pt>
    <dgm:pt modelId="{C4DEF114-0E3F-024F-B6A5-F79D7C3CF1BB}" type="parTrans" cxnId="{047AAA9E-0093-984D-B803-0FF26E7D9BEB}">
      <dgm:prSet/>
      <dgm:spPr/>
      <dgm:t>
        <a:bodyPr/>
        <a:lstStyle/>
        <a:p>
          <a:endParaRPr lang="es-MX"/>
        </a:p>
      </dgm:t>
    </dgm:pt>
    <dgm:pt modelId="{7134A3D0-85F5-0549-92A0-046A5832FB9E}" type="sibTrans" cxnId="{047AAA9E-0093-984D-B803-0FF26E7D9BEB}">
      <dgm:prSet/>
      <dgm:spPr/>
      <dgm:t>
        <a:bodyPr/>
        <a:lstStyle/>
        <a:p>
          <a:endParaRPr lang="es-MX"/>
        </a:p>
      </dgm:t>
    </dgm:pt>
    <dgm:pt modelId="{25D41072-662A-624B-B95A-B476DC3A0843}">
      <dgm:prSet phldrT="[Texto]" phldr="0"/>
      <dgm:spPr/>
      <dgm:t>
        <a:bodyPr/>
        <a:lstStyle/>
        <a:p>
          <a:r>
            <a:rPr lang="es-MX" dirty="0"/>
            <a:t>Ir contra esas injusticias</a:t>
          </a:r>
        </a:p>
      </dgm:t>
    </dgm:pt>
    <dgm:pt modelId="{3C484F4E-E299-9B47-BBC7-CFCED3B3446E}" type="parTrans" cxnId="{5F7AB780-CB9C-B243-A20C-3AF2027E71E9}">
      <dgm:prSet/>
      <dgm:spPr/>
      <dgm:t>
        <a:bodyPr/>
        <a:lstStyle/>
        <a:p>
          <a:endParaRPr lang="es-MX"/>
        </a:p>
      </dgm:t>
    </dgm:pt>
    <dgm:pt modelId="{3C1D9164-184C-0147-9AF5-21B110801EDD}" type="sibTrans" cxnId="{5F7AB780-CB9C-B243-A20C-3AF2027E71E9}">
      <dgm:prSet/>
      <dgm:spPr/>
      <dgm:t>
        <a:bodyPr/>
        <a:lstStyle/>
        <a:p>
          <a:endParaRPr lang="es-MX"/>
        </a:p>
      </dgm:t>
    </dgm:pt>
    <dgm:pt modelId="{4BAFEECC-305D-0149-9B45-236BDD55EB80}">
      <dgm:prSet phldrT="[Texto]" phldr="0"/>
      <dgm:spPr/>
      <dgm:t>
        <a:bodyPr/>
        <a:lstStyle/>
        <a:p>
          <a:r>
            <a:rPr lang="es-MX" dirty="0"/>
            <a:t>Informar a más gente </a:t>
          </a:r>
        </a:p>
      </dgm:t>
    </dgm:pt>
    <dgm:pt modelId="{0DECEBA9-5B89-F042-B7E5-D46CC7F86739}" type="parTrans" cxnId="{E1F7804B-0C9D-574A-80EE-03034FCD0FC1}">
      <dgm:prSet/>
      <dgm:spPr/>
      <dgm:t>
        <a:bodyPr/>
        <a:lstStyle/>
        <a:p>
          <a:endParaRPr lang="es-MX"/>
        </a:p>
      </dgm:t>
    </dgm:pt>
    <dgm:pt modelId="{A69990D0-ED68-E44F-AB9C-DA4DE14933B5}" type="sibTrans" cxnId="{E1F7804B-0C9D-574A-80EE-03034FCD0FC1}">
      <dgm:prSet/>
      <dgm:spPr/>
      <dgm:t>
        <a:bodyPr/>
        <a:lstStyle/>
        <a:p>
          <a:endParaRPr lang="es-MX"/>
        </a:p>
      </dgm:t>
    </dgm:pt>
    <dgm:pt modelId="{C6AAFBE8-E1DA-804E-A870-98EE37A2C032}" type="pres">
      <dgm:prSet presAssocID="{86ED8895-441B-C343-B4F5-48DEE84CD3AF}" presName="Name0" presStyleCnt="0">
        <dgm:presLayoutVars>
          <dgm:dir/>
          <dgm:resizeHandles val="exact"/>
        </dgm:presLayoutVars>
      </dgm:prSet>
      <dgm:spPr/>
    </dgm:pt>
    <dgm:pt modelId="{C6BB521E-0D16-A441-B6B2-B7C17E062AA2}" type="pres">
      <dgm:prSet presAssocID="{875278D9-6071-A145-9427-32B9AAE3A89E}" presName="node" presStyleLbl="node1" presStyleIdx="0" presStyleCnt="5">
        <dgm:presLayoutVars>
          <dgm:bulletEnabled val="1"/>
        </dgm:presLayoutVars>
      </dgm:prSet>
      <dgm:spPr/>
    </dgm:pt>
    <dgm:pt modelId="{78C2E376-B7A8-F94A-90A1-BF68DC009FF3}" type="pres">
      <dgm:prSet presAssocID="{871411CC-9924-9748-9534-30860E77EF92}" presName="sibTrans" presStyleLbl="sibTrans1D1" presStyleIdx="0" presStyleCnt="4"/>
      <dgm:spPr/>
    </dgm:pt>
    <dgm:pt modelId="{975D39D2-BDDE-F347-AEB5-9A9E10335038}" type="pres">
      <dgm:prSet presAssocID="{871411CC-9924-9748-9534-30860E77EF92}" presName="connectorText" presStyleLbl="sibTrans1D1" presStyleIdx="0" presStyleCnt="4"/>
      <dgm:spPr/>
    </dgm:pt>
    <dgm:pt modelId="{9D46534D-5E15-074C-A966-18C0B5E6C00F}" type="pres">
      <dgm:prSet presAssocID="{B96A9615-8F6D-AC44-A0C3-F61DF25FB5F7}" presName="node" presStyleLbl="node1" presStyleIdx="1" presStyleCnt="5">
        <dgm:presLayoutVars>
          <dgm:bulletEnabled val="1"/>
        </dgm:presLayoutVars>
      </dgm:prSet>
      <dgm:spPr/>
    </dgm:pt>
    <dgm:pt modelId="{E666EAD8-5B81-CE46-A342-3478D6F10F57}" type="pres">
      <dgm:prSet presAssocID="{12FCCA23-4F07-1D45-9CC6-E9422EF24889}" presName="sibTrans" presStyleLbl="sibTrans1D1" presStyleIdx="1" presStyleCnt="4"/>
      <dgm:spPr/>
    </dgm:pt>
    <dgm:pt modelId="{C05732B2-A1D3-F64D-B020-FC8B029A30F9}" type="pres">
      <dgm:prSet presAssocID="{12FCCA23-4F07-1D45-9CC6-E9422EF24889}" presName="connectorText" presStyleLbl="sibTrans1D1" presStyleIdx="1" presStyleCnt="4"/>
      <dgm:spPr/>
    </dgm:pt>
    <dgm:pt modelId="{CC1CDBBF-B103-D94B-A269-65604C6C6994}" type="pres">
      <dgm:prSet presAssocID="{548B4AD6-A734-A846-8C69-B590245FF2DF}" presName="node" presStyleLbl="node1" presStyleIdx="2" presStyleCnt="5">
        <dgm:presLayoutVars>
          <dgm:bulletEnabled val="1"/>
        </dgm:presLayoutVars>
      </dgm:prSet>
      <dgm:spPr/>
    </dgm:pt>
    <dgm:pt modelId="{F6B27F37-ACE0-664D-9276-E6E526DAEC06}" type="pres">
      <dgm:prSet presAssocID="{7134A3D0-85F5-0549-92A0-046A5832FB9E}" presName="sibTrans" presStyleLbl="sibTrans1D1" presStyleIdx="2" presStyleCnt="4"/>
      <dgm:spPr/>
    </dgm:pt>
    <dgm:pt modelId="{F54FF613-7B21-6949-A9D2-FC4EFDADD7B1}" type="pres">
      <dgm:prSet presAssocID="{7134A3D0-85F5-0549-92A0-046A5832FB9E}" presName="connectorText" presStyleLbl="sibTrans1D1" presStyleIdx="2" presStyleCnt="4"/>
      <dgm:spPr/>
    </dgm:pt>
    <dgm:pt modelId="{90F9BF9E-7751-1446-808E-7DFBC7EE1737}" type="pres">
      <dgm:prSet presAssocID="{25D41072-662A-624B-B95A-B476DC3A0843}" presName="node" presStyleLbl="node1" presStyleIdx="3" presStyleCnt="5">
        <dgm:presLayoutVars>
          <dgm:bulletEnabled val="1"/>
        </dgm:presLayoutVars>
      </dgm:prSet>
      <dgm:spPr/>
    </dgm:pt>
    <dgm:pt modelId="{D8B75CDE-BC71-814B-8EBC-1004E518CC78}" type="pres">
      <dgm:prSet presAssocID="{3C1D9164-184C-0147-9AF5-21B110801EDD}" presName="sibTrans" presStyleLbl="sibTrans1D1" presStyleIdx="3" presStyleCnt="4"/>
      <dgm:spPr/>
    </dgm:pt>
    <dgm:pt modelId="{C62B91E9-54C9-E34E-A13B-4F24ECD820AB}" type="pres">
      <dgm:prSet presAssocID="{3C1D9164-184C-0147-9AF5-21B110801EDD}" presName="connectorText" presStyleLbl="sibTrans1D1" presStyleIdx="3" presStyleCnt="4"/>
      <dgm:spPr/>
    </dgm:pt>
    <dgm:pt modelId="{EBCCC976-3E89-FF4E-97F4-A1B3E9236DEA}" type="pres">
      <dgm:prSet presAssocID="{4BAFEECC-305D-0149-9B45-236BDD55EB80}" presName="node" presStyleLbl="node1" presStyleIdx="4" presStyleCnt="5">
        <dgm:presLayoutVars>
          <dgm:bulletEnabled val="1"/>
        </dgm:presLayoutVars>
      </dgm:prSet>
      <dgm:spPr/>
    </dgm:pt>
  </dgm:ptLst>
  <dgm:cxnLst>
    <dgm:cxn modelId="{E1F7804B-0C9D-574A-80EE-03034FCD0FC1}" srcId="{86ED8895-441B-C343-B4F5-48DEE84CD3AF}" destId="{4BAFEECC-305D-0149-9B45-236BDD55EB80}" srcOrd="4" destOrd="0" parTransId="{0DECEBA9-5B89-F042-B7E5-D46CC7F86739}" sibTransId="{A69990D0-ED68-E44F-AB9C-DA4DE14933B5}"/>
    <dgm:cxn modelId="{16376256-9FC0-FB41-941E-E22764273DF6}" type="presOf" srcId="{548B4AD6-A734-A846-8C69-B590245FF2DF}" destId="{CC1CDBBF-B103-D94B-A269-65604C6C6994}" srcOrd="0" destOrd="0" presId="urn:microsoft.com/office/officeart/2005/8/layout/bProcess3"/>
    <dgm:cxn modelId="{E25D586D-D23C-0A44-BF00-B581178D1F16}" type="presOf" srcId="{7134A3D0-85F5-0549-92A0-046A5832FB9E}" destId="{F54FF613-7B21-6949-A9D2-FC4EFDADD7B1}" srcOrd="1" destOrd="0" presId="urn:microsoft.com/office/officeart/2005/8/layout/bProcess3"/>
    <dgm:cxn modelId="{45F2456E-0599-3843-9C91-ED643FAF32F8}" type="presOf" srcId="{12FCCA23-4F07-1D45-9CC6-E9422EF24889}" destId="{C05732B2-A1D3-F64D-B020-FC8B029A30F9}" srcOrd="1" destOrd="0" presId="urn:microsoft.com/office/officeart/2005/8/layout/bProcess3"/>
    <dgm:cxn modelId="{2B27EF7F-840E-F54A-8400-D0961A4008F1}" srcId="{86ED8895-441B-C343-B4F5-48DEE84CD3AF}" destId="{875278D9-6071-A145-9427-32B9AAE3A89E}" srcOrd="0" destOrd="0" parTransId="{8099568F-1523-6842-8AA9-70E82D25DBE2}" sibTransId="{871411CC-9924-9748-9534-30860E77EF92}"/>
    <dgm:cxn modelId="{5F7AB780-CB9C-B243-A20C-3AF2027E71E9}" srcId="{86ED8895-441B-C343-B4F5-48DEE84CD3AF}" destId="{25D41072-662A-624B-B95A-B476DC3A0843}" srcOrd="3" destOrd="0" parTransId="{3C484F4E-E299-9B47-BBC7-CFCED3B3446E}" sibTransId="{3C1D9164-184C-0147-9AF5-21B110801EDD}"/>
    <dgm:cxn modelId="{251B3887-B9F7-9540-BB09-F72005CF206D}" type="presOf" srcId="{875278D9-6071-A145-9427-32B9AAE3A89E}" destId="{C6BB521E-0D16-A441-B6B2-B7C17E062AA2}" srcOrd="0" destOrd="0" presId="urn:microsoft.com/office/officeart/2005/8/layout/bProcess3"/>
    <dgm:cxn modelId="{9ADDBE87-17B0-2B4C-ADA9-9B93449713D2}" srcId="{86ED8895-441B-C343-B4F5-48DEE84CD3AF}" destId="{B96A9615-8F6D-AC44-A0C3-F61DF25FB5F7}" srcOrd="1" destOrd="0" parTransId="{4FFF3CAF-4873-4A47-8228-4E44B53B4803}" sibTransId="{12FCCA23-4F07-1D45-9CC6-E9422EF24889}"/>
    <dgm:cxn modelId="{04600A89-73F9-DB48-B1CF-9D0B0E270754}" type="presOf" srcId="{86ED8895-441B-C343-B4F5-48DEE84CD3AF}" destId="{C6AAFBE8-E1DA-804E-A870-98EE37A2C032}" srcOrd="0" destOrd="0" presId="urn:microsoft.com/office/officeart/2005/8/layout/bProcess3"/>
    <dgm:cxn modelId="{9E73EE8A-879C-314E-BF52-71359C5F048C}" type="presOf" srcId="{871411CC-9924-9748-9534-30860E77EF92}" destId="{78C2E376-B7A8-F94A-90A1-BF68DC009FF3}" srcOrd="0" destOrd="0" presId="urn:microsoft.com/office/officeart/2005/8/layout/bProcess3"/>
    <dgm:cxn modelId="{047AAA9E-0093-984D-B803-0FF26E7D9BEB}" srcId="{86ED8895-441B-C343-B4F5-48DEE84CD3AF}" destId="{548B4AD6-A734-A846-8C69-B590245FF2DF}" srcOrd="2" destOrd="0" parTransId="{C4DEF114-0E3F-024F-B6A5-F79D7C3CF1BB}" sibTransId="{7134A3D0-85F5-0549-92A0-046A5832FB9E}"/>
    <dgm:cxn modelId="{811F43C7-24FE-8C43-BCC2-A89B431A80A5}" type="presOf" srcId="{3C1D9164-184C-0147-9AF5-21B110801EDD}" destId="{D8B75CDE-BC71-814B-8EBC-1004E518CC78}" srcOrd="0" destOrd="0" presId="urn:microsoft.com/office/officeart/2005/8/layout/bProcess3"/>
    <dgm:cxn modelId="{68DCF4CA-717C-204A-A3FD-DBE87764021E}" type="presOf" srcId="{B96A9615-8F6D-AC44-A0C3-F61DF25FB5F7}" destId="{9D46534D-5E15-074C-A966-18C0B5E6C00F}" srcOrd="0" destOrd="0" presId="urn:microsoft.com/office/officeart/2005/8/layout/bProcess3"/>
    <dgm:cxn modelId="{474925CE-3E44-E24E-9EBA-ECA9E9481B9D}" type="presOf" srcId="{25D41072-662A-624B-B95A-B476DC3A0843}" destId="{90F9BF9E-7751-1446-808E-7DFBC7EE1737}" srcOrd="0" destOrd="0" presId="urn:microsoft.com/office/officeart/2005/8/layout/bProcess3"/>
    <dgm:cxn modelId="{DC5BEFCE-BE56-AE47-88A7-C89561F3EC6D}" type="presOf" srcId="{3C1D9164-184C-0147-9AF5-21B110801EDD}" destId="{C62B91E9-54C9-E34E-A13B-4F24ECD820AB}" srcOrd="1" destOrd="0" presId="urn:microsoft.com/office/officeart/2005/8/layout/bProcess3"/>
    <dgm:cxn modelId="{67EBF0D1-7FF8-DF42-B804-3B77647762AE}" type="presOf" srcId="{4BAFEECC-305D-0149-9B45-236BDD55EB80}" destId="{EBCCC976-3E89-FF4E-97F4-A1B3E9236DEA}" srcOrd="0" destOrd="0" presId="urn:microsoft.com/office/officeart/2005/8/layout/bProcess3"/>
    <dgm:cxn modelId="{BCC849DB-75F2-D447-A879-BF9E26788E68}" type="presOf" srcId="{12FCCA23-4F07-1D45-9CC6-E9422EF24889}" destId="{E666EAD8-5B81-CE46-A342-3478D6F10F57}" srcOrd="0" destOrd="0" presId="urn:microsoft.com/office/officeart/2005/8/layout/bProcess3"/>
    <dgm:cxn modelId="{B16CDCEA-0B87-CD47-B343-8C3C7770E733}" type="presOf" srcId="{871411CC-9924-9748-9534-30860E77EF92}" destId="{975D39D2-BDDE-F347-AEB5-9A9E10335038}" srcOrd="1" destOrd="0" presId="urn:microsoft.com/office/officeart/2005/8/layout/bProcess3"/>
    <dgm:cxn modelId="{4B2130F9-778F-BC4B-A875-A58A706531BF}" type="presOf" srcId="{7134A3D0-85F5-0549-92A0-046A5832FB9E}" destId="{F6B27F37-ACE0-664D-9276-E6E526DAEC06}" srcOrd="0" destOrd="0" presId="urn:microsoft.com/office/officeart/2005/8/layout/bProcess3"/>
    <dgm:cxn modelId="{CF0C2772-FCD6-E54F-A41E-A5FB3FC52D2A}" type="presParOf" srcId="{C6AAFBE8-E1DA-804E-A870-98EE37A2C032}" destId="{C6BB521E-0D16-A441-B6B2-B7C17E062AA2}" srcOrd="0" destOrd="0" presId="urn:microsoft.com/office/officeart/2005/8/layout/bProcess3"/>
    <dgm:cxn modelId="{A44E320A-360F-D443-B46E-3CF7B4F27B5C}" type="presParOf" srcId="{C6AAFBE8-E1DA-804E-A870-98EE37A2C032}" destId="{78C2E376-B7A8-F94A-90A1-BF68DC009FF3}" srcOrd="1" destOrd="0" presId="urn:microsoft.com/office/officeart/2005/8/layout/bProcess3"/>
    <dgm:cxn modelId="{95D698F9-A912-D542-841B-7E4BCAF43684}" type="presParOf" srcId="{78C2E376-B7A8-F94A-90A1-BF68DC009FF3}" destId="{975D39D2-BDDE-F347-AEB5-9A9E10335038}" srcOrd="0" destOrd="0" presId="urn:microsoft.com/office/officeart/2005/8/layout/bProcess3"/>
    <dgm:cxn modelId="{3D6E4791-1390-2A4C-BC23-B806193EB352}" type="presParOf" srcId="{C6AAFBE8-E1DA-804E-A870-98EE37A2C032}" destId="{9D46534D-5E15-074C-A966-18C0B5E6C00F}" srcOrd="2" destOrd="0" presId="urn:microsoft.com/office/officeart/2005/8/layout/bProcess3"/>
    <dgm:cxn modelId="{9F0EEEBD-E23B-2F41-BCA2-545C28EDD01F}" type="presParOf" srcId="{C6AAFBE8-E1DA-804E-A870-98EE37A2C032}" destId="{E666EAD8-5B81-CE46-A342-3478D6F10F57}" srcOrd="3" destOrd="0" presId="urn:microsoft.com/office/officeart/2005/8/layout/bProcess3"/>
    <dgm:cxn modelId="{5B7AFEFC-1516-B04E-B164-B9E7ACF94676}" type="presParOf" srcId="{E666EAD8-5B81-CE46-A342-3478D6F10F57}" destId="{C05732B2-A1D3-F64D-B020-FC8B029A30F9}" srcOrd="0" destOrd="0" presId="urn:microsoft.com/office/officeart/2005/8/layout/bProcess3"/>
    <dgm:cxn modelId="{01CE44EF-8BFD-1E44-B9DC-6E9753D1632F}" type="presParOf" srcId="{C6AAFBE8-E1DA-804E-A870-98EE37A2C032}" destId="{CC1CDBBF-B103-D94B-A269-65604C6C6994}" srcOrd="4" destOrd="0" presId="urn:microsoft.com/office/officeart/2005/8/layout/bProcess3"/>
    <dgm:cxn modelId="{7CCEC924-63BC-F341-91CC-EBA91F1DEF53}" type="presParOf" srcId="{C6AAFBE8-E1DA-804E-A870-98EE37A2C032}" destId="{F6B27F37-ACE0-664D-9276-E6E526DAEC06}" srcOrd="5" destOrd="0" presId="urn:microsoft.com/office/officeart/2005/8/layout/bProcess3"/>
    <dgm:cxn modelId="{AC55B3C0-7E9B-D243-B4E0-55120468BA6A}" type="presParOf" srcId="{F6B27F37-ACE0-664D-9276-E6E526DAEC06}" destId="{F54FF613-7B21-6949-A9D2-FC4EFDADD7B1}" srcOrd="0" destOrd="0" presId="urn:microsoft.com/office/officeart/2005/8/layout/bProcess3"/>
    <dgm:cxn modelId="{F6F2F5DA-DDF9-9D42-A2E9-C1560E8ED0C2}" type="presParOf" srcId="{C6AAFBE8-E1DA-804E-A870-98EE37A2C032}" destId="{90F9BF9E-7751-1446-808E-7DFBC7EE1737}" srcOrd="6" destOrd="0" presId="urn:microsoft.com/office/officeart/2005/8/layout/bProcess3"/>
    <dgm:cxn modelId="{723F4D20-C39B-C94B-A83B-904F7DA513B8}" type="presParOf" srcId="{C6AAFBE8-E1DA-804E-A870-98EE37A2C032}" destId="{D8B75CDE-BC71-814B-8EBC-1004E518CC78}" srcOrd="7" destOrd="0" presId="urn:microsoft.com/office/officeart/2005/8/layout/bProcess3"/>
    <dgm:cxn modelId="{1E4995EE-948B-9440-9875-5ACE7644B19D}" type="presParOf" srcId="{D8B75CDE-BC71-814B-8EBC-1004E518CC78}" destId="{C62B91E9-54C9-E34E-A13B-4F24ECD820AB}" srcOrd="0" destOrd="0" presId="urn:microsoft.com/office/officeart/2005/8/layout/bProcess3"/>
    <dgm:cxn modelId="{6DB3A129-9300-F248-AD1A-928406AB4041}" type="presParOf" srcId="{C6AAFBE8-E1DA-804E-A870-98EE37A2C032}" destId="{EBCCC976-3E89-FF4E-97F4-A1B3E9236DE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2E376-B7A8-F94A-90A1-BF68DC009FF3}">
      <dsp:nvSpPr>
        <dsp:cNvPr id="0" name=""/>
        <dsp:cNvSpPr/>
      </dsp:nvSpPr>
      <dsp:spPr>
        <a:xfrm>
          <a:off x="3786530" y="673999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033116" y="716963"/>
        <a:ext cx="27566" cy="5513"/>
      </dsp:txXfrm>
    </dsp:sp>
    <dsp:sp modelId="{C6BB521E-0D16-A441-B6B2-B7C17E062AA2}">
      <dsp:nvSpPr>
        <dsp:cNvPr id="0" name=""/>
        <dsp:cNvSpPr/>
      </dsp:nvSpPr>
      <dsp:spPr>
        <a:xfrm>
          <a:off x="1391205" y="582"/>
          <a:ext cx="2397125" cy="1438275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Vivir injusticias </a:t>
          </a:r>
        </a:p>
      </dsp:txBody>
      <dsp:txXfrm>
        <a:off x="1391205" y="582"/>
        <a:ext cx="2397125" cy="1438275"/>
      </dsp:txXfrm>
    </dsp:sp>
    <dsp:sp modelId="{E666EAD8-5B81-CE46-A342-3478D6F10F57}">
      <dsp:nvSpPr>
        <dsp:cNvPr id="0" name=""/>
        <dsp:cNvSpPr/>
      </dsp:nvSpPr>
      <dsp:spPr>
        <a:xfrm>
          <a:off x="2589768" y="1437057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107862"/>
              <a:satOff val="-17236"/>
              <a:lumOff val="206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89010" y="1694669"/>
        <a:ext cx="149978" cy="5513"/>
      </dsp:txXfrm>
    </dsp:sp>
    <dsp:sp modelId="{9D46534D-5E15-074C-A966-18C0B5E6C00F}">
      <dsp:nvSpPr>
        <dsp:cNvPr id="0" name=""/>
        <dsp:cNvSpPr/>
      </dsp:nvSpPr>
      <dsp:spPr>
        <a:xfrm>
          <a:off x="4339669" y="582"/>
          <a:ext cx="2397125" cy="1438275"/>
        </a:xfrm>
        <a:prstGeom prst="rect">
          <a:avLst/>
        </a:prstGeom>
        <a:solidFill>
          <a:schemeClr val="accent5">
            <a:shade val="50000"/>
            <a:hueOff val="83492"/>
            <a:satOff val="-14547"/>
            <a:lumOff val="19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Ser consciente de ellas</a:t>
          </a:r>
        </a:p>
      </dsp:txBody>
      <dsp:txXfrm>
        <a:off x="4339669" y="582"/>
        <a:ext cx="2397125" cy="1438275"/>
      </dsp:txXfrm>
    </dsp:sp>
    <dsp:sp modelId="{F6B27F37-ACE0-664D-9276-E6E526DAEC06}">
      <dsp:nvSpPr>
        <dsp:cNvPr id="0" name=""/>
        <dsp:cNvSpPr/>
      </dsp:nvSpPr>
      <dsp:spPr>
        <a:xfrm>
          <a:off x="3786530" y="2663613"/>
          <a:ext cx="52073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0738" y="45720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215724"/>
              <a:satOff val="-34472"/>
              <a:lumOff val="413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4033116" y="2706576"/>
        <a:ext cx="27566" cy="5513"/>
      </dsp:txXfrm>
    </dsp:sp>
    <dsp:sp modelId="{CC1CDBBF-B103-D94B-A269-65604C6C6994}">
      <dsp:nvSpPr>
        <dsp:cNvPr id="0" name=""/>
        <dsp:cNvSpPr/>
      </dsp:nvSpPr>
      <dsp:spPr>
        <a:xfrm>
          <a:off x="1391205" y="1990196"/>
          <a:ext cx="2397125" cy="1438275"/>
        </a:xfrm>
        <a:prstGeom prst="rect">
          <a:avLst/>
        </a:prstGeom>
        <a:solidFill>
          <a:schemeClr val="accent5">
            <a:shade val="50000"/>
            <a:hueOff val="166983"/>
            <a:satOff val="-29094"/>
            <a:lumOff val="38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Informarse </a:t>
          </a:r>
        </a:p>
      </dsp:txBody>
      <dsp:txXfrm>
        <a:off x="1391205" y="1990196"/>
        <a:ext cx="2397125" cy="1438275"/>
      </dsp:txXfrm>
    </dsp:sp>
    <dsp:sp modelId="{D8B75CDE-BC71-814B-8EBC-1004E518CC78}">
      <dsp:nvSpPr>
        <dsp:cNvPr id="0" name=""/>
        <dsp:cNvSpPr/>
      </dsp:nvSpPr>
      <dsp:spPr>
        <a:xfrm>
          <a:off x="2589768" y="3426671"/>
          <a:ext cx="2948463" cy="520738"/>
        </a:xfrm>
        <a:custGeom>
          <a:avLst/>
          <a:gdLst/>
          <a:ahLst/>
          <a:cxnLst/>
          <a:rect l="0" t="0" r="0" b="0"/>
          <a:pathLst>
            <a:path>
              <a:moveTo>
                <a:pt x="2948463" y="0"/>
              </a:moveTo>
              <a:lnTo>
                <a:pt x="2948463" y="277469"/>
              </a:lnTo>
              <a:lnTo>
                <a:pt x="0" y="277469"/>
              </a:lnTo>
              <a:lnTo>
                <a:pt x="0" y="520738"/>
              </a:lnTo>
            </a:path>
          </a:pathLst>
        </a:custGeom>
        <a:noFill/>
        <a:ln w="12700" cap="flat" cmpd="sng" algn="ctr">
          <a:solidFill>
            <a:schemeClr val="accent5">
              <a:shade val="90000"/>
              <a:hueOff val="107862"/>
              <a:satOff val="-17236"/>
              <a:lumOff val="2067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500" kern="1200"/>
        </a:p>
      </dsp:txBody>
      <dsp:txXfrm>
        <a:off x="3989010" y="3684283"/>
        <a:ext cx="149978" cy="5513"/>
      </dsp:txXfrm>
    </dsp:sp>
    <dsp:sp modelId="{90F9BF9E-7751-1446-808E-7DFBC7EE1737}">
      <dsp:nvSpPr>
        <dsp:cNvPr id="0" name=""/>
        <dsp:cNvSpPr/>
      </dsp:nvSpPr>
      <dsp:spPr>
        <a:xfrm>
          <a:off x="4339669" y="1990196"/>
          <a:ext cx="2397125" cy="1438275"/>
        </a:xfrm>
        <a:prstGeom prst="rect">
          <a:avLst/>
        </a:prstGeom>
        <a:solidFill>
          <a:schemeClr val="accent5">
            <a:shade val="50000"/>
            <a:hueOff val="166983"/>
            <a:satOff val="-29094"/>
            <a:lumOff val="3858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Ir contra esas injusticias</a:t>
          </a:r>
        </a:p>
      </dsp:txBody>
      <dsp:txXfrm>
        <a:off x="4339669" y="1990196"/>
        <a:ext cx="2397125" cy="1438275"/>
      </dsp:txXfrm>
    </dsp:sp>
    <dsp:sp modelId="{EBCCC976-3E89-FF4E-97F4-A1B3E9236DEA}">
      <dsp:nvSpPr>
        <dsp:cNvPr id="0" name=""/>
        <dsp:cNvSpPr/>
      </dsp:nvSpPr>
      <dsp:spPr>
        <a:xfrm>
          <a:off x="1391205" y="3979809"/>
          <a:ext cx="2397125" cy="1438275"/>
        </a:xfrm>
        <a:prstGeom prst="rect">
          <a:avLst/>
        </a:prstGeom>
        <a:solidFill>
          <a:schemeClr val="accent5">
            <a:shade val="50000"/>
            <a:hueOff val="83492"/>
            <a:satOff val="-14547"/>
            <a:lumOff val="19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 dirty="0"/>
            <a:t>Informar a más gente </a:t>
          </a:r>
        </a:p>
      </dsp:txBody>
      <dsp:txXfrm>
        <a:off x="1391205" y="3979809"/>
        <a:ext cx="2397125" cy="14382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B78B4C-9D47-A05C-50A4-C451A0AD5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898191-1C60-F993-B39F-7BE54BB1F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722E36-A427-BD5E-AB62-4C54ADF1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869A4F-1719-0744-A9EE-6EFA2A51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1650F2-83F0-A9FA-5F08-FCA3495A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72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B61B37-BA58-7D8D-BCE4-32B2965D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62DDCF-B257-8418-EDA6-86ACD0370D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E37FAC-A70B-6101-951A-C85E18DD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39BD22-1C3C-5526-157F-7CA5DC5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08F363-2E4A-EA0C-63D7-9F5E425F0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21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827DE1-AA2A-FBA3-2618-019E21B687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D8ED7A-D224-25D4-7786-01D2C1AC0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741A5-9C6D-D08D-17DB-517980E6E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78FE71-4D51-4187-34E4-640E08040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59802F-2C64-DAB5-2CB5-0E9661A3A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3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DF148-E7E4-59C7-6612-E7BE9B924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EDDEBD-B1D4-92C4-0D7F-EA47D4B3C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F3630-9828-68C7-C1C1-C0B1D8D5B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017CC3-461B-4759-175F-6FEEF3876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76010A-9F11-1B47-DCD3-89E920616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4036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37E3C-2578-518F-A8CA-39B581721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417EFC-D766-F7A0-0374-19D896B3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20D6C2-7FEF-653B-9211-338DA2A1F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7572D8-B6AD-A1F9-75A7-B1DC6823C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DD245-FB03-4BC5-B5BB-98ABE31C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792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7CEA-9526-18BC-133F-FBCE4C17F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73265-47A1-7004-51EF-B9783129F1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BE5E95-157D-EDEF-5FB9-0EAE4A586B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E921E2-097B-2583-3EE0-E78179C2D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5A34DB-3739-7F4E-F8FC-B8720D77B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17B65E1-83B1-95B3-3AEE-54A5CA01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95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B92EE7-2E68-C2F0-7311-3F276C57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AA2C98-6E1A-C375-056F-276F25233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644522-AA1B-0806-531F-BE446466A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A4D37B-0406-8B8D-816C-DCD12D140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E81B5AD-59FC-90D8-CF45-BEAE071C2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4DED11B-3878-962C-9E41-DBDF9475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C1069A-FD0E-2550-D631-443D58EB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11B9F31-8ED4-AC5C-86B8-BE4746919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73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2C22FE-4634-D30F-7C6A-A4F1FC40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CB3F0DA-A013-9EDF-D2DD-C6410E26B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8F0D08-5676-CF92-3A6E-1CE41DE59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22E93F7-4657-2A02-8EFC-35654E7E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537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BF12534-A265-E470-CC74-ACA94E7F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4408034-868A-0909-BC8C-0701C951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F9ADE76-B0A0-AB61-77A4-84119FCC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4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8002D7-7093-CD79-786A-3A1FA3F5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A22A3F-45B1-C526-89F3-B9157F8EA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D6BF3F-C513-27F9-53C9-B6C0CC9EA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D22847-162C-D9D8-56C3-C5BC04C0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01B744-2791-59DD-4C3B-2EB934CAC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AD4C6F-8EE0-00AE-6945-85D52D49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81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7045BA-2503-6ADE-2552-34115E06B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9AA170-2EB9-74DC-7386-9B14A4F46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843BEC6-6DEC-9655-A26F-06FE0FB2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4BAD16-6280-4B3A-6B62-46CBC763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F769BD-C941-17D9-E94E-038CF28E4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2992B6-406C-28B8-442F-F5F11B04C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4053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948B7B-8D31-5778-43BB-4799AAFF3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731710-FDF9-934F-9B13-843E370D3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895CBF-2A89-0C59-7E7C-6D35873B9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7101FE-FCEA-B24B-9FC6-87B72B6AC483}" type="datetimeFigureOut">
              <a:rPr lang="es-MX" smtClean="0"/>
              <a:t>24/03/26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D69F5C-20FA-854D-F74B-C21C6D2EE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C8A67-7A0C-20C9-7E14-620CD4DF1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047968-DCAD-1143-840F-38DF0C51134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313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s.wikipedia.org/wiki/Igualdad_ante_la_ley" TargetMode="External"/><Relationship Id="rId13" Type="http://schemas.openxmlformats.org/officeDocument/2006/relationships/hyperlink" Target="https://es.wikipedia.org/wiki/Personas_f%C3%ADsicas" TargetMode="External"/><Relationship Id="rId3" Type="http://schemas.openxmlformats.org/officeDocument/2006/relationships/hyperlink" Target="https://es.wikipedia.org/wiki/Movimiento_pol%C3%ADtico" TargetMode="External"/><Relationship Id="rId7" Type="http://schemas.openxmlformats.org/officeDocument/2006/relationships/hyperlink" Target="https://es.wikipedia.org/wiki/RAE" TargetMode="External"/><Relationship Id="rId12" Type="http://schemas.openxmlformats.org/officeDocument/2006/relationships/hyperlink" Target="https://es.wikipedia.org/wiki/Mujer" TargetMode="External"/><Relationship Id="rId17" Type="http://schemas.openxmlformats.org/officeDocument/2006/relationships/hyperlink" Target="https://es.wikipedia.org/wiki/Violencia_contra_la_mujer" TargetMode="External"/><Relationship Id="rId2" Type="http://schemas.openxmlformats.org/officeDocument/2006/relationships/image" Target="../media/image2.png"/><Relationship Id="rId16" Type="http://schemas.openxmlformats.org/officeDocument/2006/relationships/hyperlink" Target="https://es.wikipedia.org/wiki/Sex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s.wikipedia.org/wiki/Feminismo_filos%C3%B3fico" TargetMode="External"/><Relationship Id="rId11" Type="http://schemas.openxmlformats.org/officeDocument/2006/relationships/hyperlink" Target="https://es.wikipedia.org/wiki/Equidad_de_g%C3%A9nero" TargetMode="External"/><Relationship Id="rId5" Type="http://schemas.openxmlformats.org/officeDocument/2006/relationships/hyperlink" Target="https://es.wikipedia.org/wiki/Teor%C3%ADa_pol%C3%ADtica_feminista" TargetMode="External"/><Relationship Id="rId15" Type="http://schemas.openxmlformats.org/officeDocument/2006/relationships/hyperlink" Target="https://es.wikipedia.org/wiki/Feminismo#cite_note-2" TargetMode="External"/><Relationship Id="rId10" Type="http://schemas.openxmlformats.org/officeDocument/2006/relationships/hyperlink" Target="https://es.wikipedia.org/wiki/ONU_Mujeres" TargetMode="External"/><Relationship Id="rId4" Type="http://schemas.openxmlformats.org/officeDocument/2006/relationships/hyperlink" Target="https://es.wikipedia.org/wiki/Movimiento_social" TargetMode="External"/><Relationship Id="rId9" Type="http://schemas.openxmlformats.org/officeDocument/2006/relationships/hyperlink" Target="https://es.wikipedia.org/wiki/Feminismo#cite_note-Feminismo-1" TargetMode="External"/><Relationship Id="rId14" Type="http://schemas.openxmlformats.org/officeDocument/2006/relationships/hyperlink" Target="https://es.wikipedia.org/wiki/Sujetos_de_derech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ranslate.google.com/website?sl=en&amp;tl=es&amp;hl=es&amp;client=srp&amp;u=https://www.weforum.org/agenda/2023/01/women-health-gap-davos-2023/" TargetMode="External"/><Relationship Id="rId3" Type="http://schemas.openxmlformats.org/officeDocument/2006/relationships/hyperlink" Target="https://translate.google.com/website?sl=en&amp;tl=es&amp;hl=es&amp;client=srp&amp;u=https://www.unicef.org/education/girls-education" TargetMode="External"/><Relationship Id="rId7" Type="http://schemas.openxmlformats.org/officeDocument/2006/relationships/hyperlink" Target="https://translate.google.com/website?sl=en&amp;tl=es&amp;hl=es&amp;client=srp&amp;u=https://admin.globalcitizen.org/en/content/womens-unpaid-care-work-everything-to-know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nslate.google.com/website?sl=en&amp;tl=es&amp;hl=es&amp;client=srp&amp;u=https://www.un.org/sustainabledevelopment/blog/2023/09/press-release-the-world-is-failing-girls-and-women-according-to-new-un-report/" TargetMode="External"/><Relationship Id="rId5" Type="http://schemas.openxmlformats.org/officeDocument/2006/relationships/hyperlink" Target="https://translate.google.com/website?sl=en&amp;tl=es&amp;hl=es&amp;client=srp&amp;u=https://blogs.worldbank.org/governance/gender-and-equality-public-procurement%23:~:text%3DOnly%25201%2525%2520of%2520the%2520%252411,and%2520costliness%2520of%2520procurement%2520processes." TargetMode="External"/><Relationship Id="rId4" Type="http://schemas.openxmlformats.org/officeDocument/2006/relationships/hyperlink" Target="https://translate.google.com/website?sl=en&amp;tl=es&amp;hl=es&amp;client=srp&amp;u=https://www.wfpusa.org/women-are-hungrier-infographic/" TargetMode="External"/><Relationship Id="rId9" Type="http://schemas.openxmlformats.org/officeDocument/2006/relationships/hyperlink" Target="https://translate.google.com/website?sl=en&amp;tl=es&amp;hl=es&amp;client=srp&amp;u=https://www.who.int/publications/i/item/978924006875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4619BFB-2807-86B4-A7E4-EC4C63160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0" r="1" b="23245"/>
          <a:stretch>
            <a:fillRect/>
          </a:stretch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183150-F660-07CF-D364-0A09D0FB4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655" y="-1208141"/>
            <a:ext cx="3977640" cy="3167723"/>
          </a:xfrm>
          <a:noFill/>
        </p:spPr>
        <p:txBody>
          <a:bodyPr anchor="b">
            <a:normAutofit/>
          </a:bodyPr>
          <a:lstStyle/>
          <a:p>
            <a:pPr algn="l"/>
            <a:r>
              <a:rPr lang="es-MX" sz="7200" dirty="0">
                <a:solidFill>
                  <a:schemeClr val="bg1"/>
                </a:solidFill>
                <a:latin typeface="Blackadder ITC" pitchFamily="82" charset="77"/>
              </a:rPr>
              <a:t>Feminismo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60340A-48BD-4E51-DE55-594A97BDF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764" y="195958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s-MX" sz="320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Jade Victoria </a:t>
            </a:r>
          </a:p>
          <a:p>
            <a:pPr algn="l"/>
            <a:r>
              <a:rPr lang="es-MX" sz="320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Materia: Historia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2685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AAE06CB-6524-FD80-7CC4-1CCD9E554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2" r="7670" b="13791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E776581-738B-3943-2C16-F6F734DB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5400">
                <a:solidFill>
                  <a:schemeClr val="bg1"/>
                </a:solidFill>
                <a:latin typeface="Blackadder ITC" pitchFamily="82" charset="77"/>
              </a:rPr>
              <a:t>¿Qué es?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828EA1-AC1F-BC12-DFFC-9CB3418E1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5" y="2624216"/>
            <a:ext cx="6613906" cy="3207258"/>
          </a:xfrm>
        </p:spPr>
        <p:txBody>
          <a:bodyPr anchor="t">
            <a:noAutofit/>
          </a:bodyPr>
          <a:lstStyle/>
          <a:p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El feminismo es un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3" tooltip="Movimiento político"/>
              </a:rPr>
              <a:t>movimiento político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4" tooltip="Movimiento social"/>
              </a:rPr>
              <a:t>social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, una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5" tooltip="Teoría política feminista"/>
              </a:rPr>
              <a:t>teoría política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 una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6" tooltip="Feminismo filosófico"/>
              </a:rPr>
              <a:t>perspectiva filosófica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que, según la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7" tooltip="RAE"/>
              </a:rPr>
              <a:t>RAE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, postula el «principio de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8" tooltip="Igualdad ante la ley"/>
              </a:rPr>
              <a:t>igualdad de derechos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de la mujer y el hombre».</a:t>
            </a:r>
            <a:r>
              <a:rPr lang="es-MX" i="1" strike="noStrike" baseline="30000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9"/>
              </a:rPr>
              <a:t>[1]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​ De acuerdo con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0" tooltip="ONU Mujeres"/>
              </a:rPr>
              <a:t>ONU Mujeres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, el feminismo en principio lucha por la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1" tooltip="Equidad de género"/>
              </a:rPr>
              <a:t>equidad de género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 por el reconocimiento de las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2" tooltip="Mujer"/>
              </a:rPr>
              <a:t>mujeres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como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3" tooltip="Personas físicas"/>
              </a:rPr>
              <a:t>personas físicas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4" tooltip="Sujetos de derecho"/>
              </a:rPr>
              <a:t>sujetos de derecho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.</a:t>
            </a:r>
            <a:r>
              <a:rPr lang="es-MX" i="1" strike="noStrike" baseline="30000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5"/>
              </a:rPr>
              <a:t>[2]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​ Así mismo, sostiene que ningún ser humano debe ser privado de bien o derecho alguno a causa de su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6" tooltip="Sexo"/>
              </a:rPr>
              <a:t>sexo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 y busca conseguir que las mujeres tengan iguales libertades que los hombres, además de eliminar la 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  <a:hlinkClick r:id="rId17" tooltip="Violencia contra la mujer"/>
              </a:rPr>
              <a:t>violencia sistemática contra la mujer</a:t>
            </a:r>
            <a:r>
              <a:rPr lang="es-MX" i="1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.</a:t>
            </a:r>
            <a:endParaRPr lang="es-MX" i="1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901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9C4C1EC-966A-1974-665A-FF15BA48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4" r="6242" b="27212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5D1AC0-935C-016E-576E-8C9B0FBD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4" y="706995"/>
            <a:ext cx="3438144" cy="1124712"/>
          </a:xfrm>
        </p:spPr>
        <p:txBody>
          <a:bodyPr anchor="b">
            <a:normAutofit/>
          </a:bodyPr>
          <a:lstStyle/>
          <a:p>
            <a:r>
              <a:rPr lang="es-MX" sz="4000">
                <a:solidFill>
                  <a:schemeClr val="bg1"/>
                </a:solidFill>
                <a:latin typeface="Blackadder ITC" pitchFamily="82" charset="77"/>
              </a:rPr>
              <a:t>¿Para que sirve?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526FD2-780E-2F4E-2251-5EBBA7CD8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31" y="2504623"/>
            <a:ext cx="5352479" cy="3207258"/>
          </a:xfrm>
        </p:spPr>
        <p:txBody>
          <a:bodyPr anchor="t">
            <a:noAutofit/>
          </a:bodyPr>
          <a:lstStyle/>
          <a:p>
            <a:r>
              <a:rPr lang="es-MX" sz="2400" i="0" u="none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Cada ola del movimiento feminista cuestiona y subvierte los roles de género, en tanto que construyen dos espacios claramente diferenciados y jerarquizados: el espacio público (de la política, el trabajo) como espacio masculino y el espacio privado (de la crianza, la domesticidad) como espacio femenino, subalterno</a:t>
            </a:r>
          </a:p>
          <a:p>
            <a:r>
              <a:rPr lang="es-MX" sz="2400" i="0" u="none" strike="noStrike">
                <a:solidFill>
                  <a:schemeClr val="bg1"/>
                </a:solidFill>
                <a:effectLst/>
                <a:latin typeface="Aldhabi" pitchFamily="2" charset="-78"/>
                <a:cs typeface="Aldhabi" pitchFamily="2" charset="-78"/>
              </a:rPr>
              <a:t>Cada ola del movimiento feminista cuestiona y subvierte los roles de género, en tanto que construyen dos espacios claramente diferenciados y jerarquizados: el espacio público (de la política, el trabajo) como espacio masculino y el espacio privado (de la crianza, la domesticidad) como espacio femenino, subalterno</a:t>
            </a:r>
          </a:p>
          <a:p>
            <a:endParaRPr lang="es-MX" sz="2400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47494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4576077-4EE4-58DF-A944-A4C7C458A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14" r="9091" b="7970"/>
          <a:stretch>
            <a:fillRect/>
          </a:stretch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F1BBA9-D062-7DC4-25BC-EE1FD47E6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664" y="251122"/>
            <a:ext cx="3438144" cy="348235"/>
          </a:xfrm>
        </p:spPr>
        <p:txBody>
          <a:bodyPr anchor="b">
            <a:normAutofit fontScale="90000"/>
          </a:bodyPr>
          <a:lstStyle/>
          <a:p>
            <a:r>
              <a:rPr lang="es-MX" sz="2800">
                <a:solidFill>
                  <a:schemeClr val="bg1"/>
                </a:solidFill>
                <a:latin typeface="Blackadder ITC" pitchFamily="82" charset="77"/>
              </a:rPr>
              <a:t>Importancia: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F7960-30D4-C61C-04B5-381C4A66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5" y="599357"/>
            <a:ext cx="8909690" cy="3207258"/>
          </a:xfrm>
        </p:spPr>
        <p:txBody>
          <a:bodyPr anchor="t">
            <a:noAutofit/>
          </a:bodyPr>
          <a:lstStyle/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Existen muchísimos ejemplos que se pueden citar para demostrar que las mujeres y las niñas aún no son iguales a los hombres y los niños en nuestras sociedades, y el efecto perjudicial que esto está teniendo no solo en las mujeres y las niñas, sino en todos nosotros.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Hoy en día, 129 millones de niñas no tienen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3"/>
              </a:rPr>
              <a:t>acceso a la educación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, por ejemplo, y de los 690 millones de personas que sufren inseguridad alimentaria en todo el mundo,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4"/>
              </a:rPr>
              <a:t>el 60% son mujeres y niñas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Las empresas propiedad de mujeres reciben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5"/>
              </a:rPr>
              <a:t>menos del 1 %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del gasto mundial en adquisiciones. Mientras tanto, la brecha salarial de género sigue profundamente arraigada: la ONU informó en septiembre de 2023 que, por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6"/>
              </a:rPr>
              <a:t>cada dólar que los hombres ganan en ingresos laborales a nivel mundial, las mujeres ganan solo 51 centavos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. Además, las mujeres dedican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7"/>
              </a:rPr>
              <a:t>tres veces más horas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al trabajo doméstico y de cuidados no remunerado que los hombres (y esto era antes de la pandemia;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7"/>
              </a:rPr>
              <a:t>se cree que esta cifra ha aumentado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desde entonces).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Las mujeres también presentan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8"/>
              </a:rPr>
              <a:t>peores resultados de salud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que los hombres, sobre todo en áreas más específicas de la mujer, como la salud materna y menstrual. Por ejemplo, el embarazo y el parto causan  </a:t>
            </a:r>
            <a:r>
              <a:rPr lang="es-MX" sz="2400" i="0" u="sng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  <a:hlinkClick r:id="rId9"/>
              </a:rPr>
              <a:t>más de 800 muertes diarias que podrían haberse evitado por completo</a:t>
            </a:r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 . 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Todos estos problemas tienen solución con el nivel adecuado de atención, difusión e inversión, y eso es precisamente lo que el feminismo busca lograr.</a:t>
            </a:r>
          </a:p>
          <a:p>
            <a:r>
              <a:rPr lang="es-MX" sz="2400" i="0" u="none" strike="noStrike" dirty="0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Es fundamental destacar que el empoderamiento de las mujeres y el logro de la igualdad de género aportan</a:t>
            </a:r>
          </a:p>
          <a:p>
            <a:endParaRPr lang="es-MX" sz="2400" dirty="0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17137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7959877-862F-E766-9668-5A6265FFF8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83" y="3104705"/>
            <a:ext cx="3217333" cy="32173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4CC3FF-7AA4-46F4-8B24-2F9383D86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5E42E8-8B96-4FF0-9DCC-7E2084C0F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FEA8A4-ED0E-429C-884B-1599153B8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77FEA6-E8A5-AB45-F481-6A6640F67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>
            <a:normAutofit/>
          </a:bodyPr>
          <a:lstStyle/>
          <a:p>
            <a:pPr algn="ctr"/>
            <a:r>
              <a:rPr lang="es-MX">
                <a:solidFill>
                  <a:schemeClr val="bg1"/>
                </a:solidFill>
                <a:latin typeface="Blackadder ITC" pitchFamily="82" charset="77"/>
              </a:rPr>
              <a:t>Ejemplos </a:t>
            </a:r>
          </a:p>
        </p:txBody>
      </p: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5F2AA49C-5AC0-41C7-BFAF-74B8D8293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8A750A0-64B5-41B2-B525-A914EB40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8216C77-85C1-4BDC-87A8-7E75933205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71AED48-754E-41AC-9ECC-DB2597644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005417-D297-404F-82A5-8C4393E85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7F942D6-2D0C-4894-81F0-6F81714BA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FAD802E-9670-4B80-876B-3FF64D29A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8AF437-0BFB-40E4-ADA0-5749919AAC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8BC9C3D-CBBE-4D29-9DAC-98B3CAF397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016629-22ED-494E-9205-594895DA9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FF3CC1E-0ED4-4599-9B4E-F057769B96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65A4B3A-F9A7-4FA6-A7F3-EA08E0BA1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83B6A14-A56D-4B95-8395-89CF53A09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F0868B-B193-43B6-BB1E-1FF72993EA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4">
            <a:extLst>
              <a:ext uri="{FF2B5EF4-FFF2-40B4-BE49-F238E27FC236}">
                <a16:creationId xmlns:a16="http://schemas.microsoft.com/office/drawing/2014/main" id="{BB32367D-C4F2-49D5-A586-298C7CA8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335801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1FF7EE7-ACA2-4BFF-BA75-7FAE93FBB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647462E-B5E8-4F02-A1E4-BD0380A224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12CE109-6153-414A-B2D6-C4F9C6FA2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AF530F5-D68D-4BC8-8984-F1A8B5DEB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2EB69747-F9DD-4B80-B488-D5565D0BC6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3AFB787-B8A4-4269-9DA9-FF4A66030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E682D93-25A6-4D91-9A81-3F247BBEE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D5F48B5-53B4-4DA8-B929-6AFF506589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A195A3-2A74-4D13-A1B8-24765E26B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98F1918-C39D-4713-AB21-685A944355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3592273-DEE6-42E1-B824-11D544332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2D6F82B-B619-4D8B-85AE-0E57103BA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246C574-90D4-412B-9444-203F7C83C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BF017-3D71-7EA3-6D27-413B8B2C8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620" y="190160"/>
            <a:ext cx="6194951" cy="5534019"/>
          </a:xfrm>
        </p:spPr>
        <p:txBody>
          <a:bodyPr>
            <a:noAutofit/>
          </a:bodyPr>
          <a:lstStyle/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1. Movimientos y campañas globales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#MeToo: Movimiento internacional que visibiliza el acoso y la violencia sexual, empoderando a las víctimas para denunciar abusos y exigir justicia.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Ni Una Menos: Movimiento originado en América Latina contra el feminicidio y la violencia machista, que ha movilizado a millones para exigir políticas públicas efectivas.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2. Logros legales y políticos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Derecho al voto femenino: En muchos países, gracias a la lucha feminista, las mujeres consiguieron el sufragio, un paso clave para la igualdad política.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Leyes contra la violencia de género: Por ejemplo, la Ley Integral contra la Violencia de Género en España o la Ley de Protección Integral a las Mujeres en México, que establecen mecanismos para prevenir y sancionar abusos.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3. Feminismo en la cultura y el arte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Literatura feminista: Autoras como Simone de Beauvoir, bell hooks o Chimamanda Ngozi Adichie han influido con sus obras que cuestionan roles de género y promueven la igualdad.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Música y cine feminista: Artistas que usan su plataforma para denunciar desigualdades y promover mensajes de empoderamiento, como Beyoncé o películas como </a:t>
            </a:r>
            <a:r>
              <a:rPr lang="es-MX" i="1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Figuras Ocultas</a:t>
            </a:r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.</a:t>
            </a:r>
          </a:p>
          <a:p>
            <a:r>
              <a:rPr lang="es-MX" i="0" u="none" strike="noStrike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dhabi" pitchFamily="2" charset="-78"/>
                <a:cs typeface="Aldhabi" pitchFamily="2" charset="-78"/>
              </a:rPr>
              <a:t>4. Educación y concienciación</a:t>
            </a:r>
          </a:p>
          <a:p>
            <a:endParaRPr lang="es-MX">
              <a:solidFill>
                <a:schemeClr val="bg1"/>
              </a:solidFill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73414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4A16B-7582-BAFF-8C24-6DD988DA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>
                <a:latin typeface="Blackadder ITC" pitchFamily="82" charset="77"/>
              </a:rPr>
              <a:t>Smart-Art 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50E26731-766B-B3C9-498D-433CD2839B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5727204"/>
              </p:ext>
            </p:extLst>
          </p:nvPr>
        </p:nvGraphicFramePr>
        <p:xfrm>
          <a:off x="2187965" y="9201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327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0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797FE40-4199-BE3A-92A2-B2227E47E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54" y="633046"/>
            <a:ext cx="4834021" cy="1314996"/>
          </a:xfrm>
        </p:spPr>
        <p:txBody>
          <a:bodyPr anchor="b">
            <a:normAutofit/>
          </a:bodyPr>
          <a:lstStyle/>
          <a:p>
            <a:r>
              <a:rPr lang="es-MX" sz="4100">
                <a:solidFill>
                  <a:schemeClr val="bg1"/>
                </a:solidFill>
                <a:latin typeface="Blackadder ITC" pitchFamily="82" charset="77"/>
              </a:rPr>
              <a:t>Agradecimientos y despedida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7FE70C-8F87-50DE-13AC-A2873A521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1854" y="2125737"/>
            <a:ext cx="4834021" cy="4044463"/>
          </a:xfrm>
        </p:spPr>
        <p:txBody>
          <a:bodyPr>
            <a:normAutofit/>
          </a:bodyPr>
          <a:lstStyle/>
          <a:p>
            <a:r>
              <a:rPr lang="es-MX">
                <a:solidFill>
                  <a:schemeClr val="bg1"/>
                </a:solidFill>
                <a:latin typeface="Aldhabi" pitchFamily="2" charset="-78"/>
                <a:cs typeface="Aldhabi" pitchFamily="2" charset="-78"/>
              </a:rPr>
              <a:t>Agradezco a todas las mujeres que lucharon y por las que ahora tenemos derechos por esta lucha contra el sistema aue siempre nos a oprimido y con esto despido mi presentación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4E79CB-7012-4D9A-9191-3564F90A7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490" y="401247"/>
            <a:ext cx="4555526" cy="5694408"/>
          </a:xfrm>
          <a:prstGeom prst="rect">
            <a:avLst/>
          </a:prstGeom>
        </p:spPr>
      </p:pic>
      <p:grpSp>
        <p:nvGrpSpPr>
          <p:cNvPr id="19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566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Feminismo </vt:lpstr>
      <vt:lpstr>¿Qué es?</vt:lpstr>
      <vt:lpstr>¿Para que sirve?</vt:lpstr>
      <vt:lpstr>Importancia:</vt:lpstr>
      <vt:lpstr>Ejemplos </vt:lpstr>
      <vt:lpstr>Smart-Art </vt:lpstr>
      <vt:lpstr>Agradecimientos y despedida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Feminismo </dc:title>
  <dc:creator>526871036792</dc:creator>
  <cp:lastModifiedBy>526871036792</cp:lastModifiedBy>
  <cp:revision>2</cp:revision>
  <dcterms:created xsi:type="dcterms:W3CDTF">2026-03-24T17:50:52Z</dcterms:created>
  <dcterms:modified xsi:type="dcterms:W3CDTF">2026-03-24T18:54:47Z</dcterms:modified>
</cp:coreProperties>
</file>