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CD68F0-219E-2646-919C-BB19AD810B55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60D22ABE-1506-484D-ACF3-E152AD858214}">
      <dgm:prSet phldrT="[Texto]" phldr="0"/>
      <dgm:spPr/>
      <dgm:t>
        <a:bodyPr/>
        <a:lstStyle/>
        <a:p>
          <a:r>
            <a:rPr lang="en-US" dirty="0"/>
            <a:t>Potencias </a:t>
          </a:r>
          <a:endParaRPr lang="es-MX" dirty="0"/>
        </a:p>
      </dgm:t>
    </dgm:pt>
    <dgm:pt modelId="{9BA87B34-73AF-2344-B979-41AEBA6E45B1}" type="parTrans" cxnId="{FED2244E-7FBF-6644-8018-8FD4DEA35E85}">
      <dgm:prSet/>
      <dgm:spPr/>
      <dgm:t>
        <a:bodyPr/>
        <a:lstStyle/>
        <a:p>
          <a:endParaRPr lang="es-MX"/>
        </a:p>
      </dgm:t>
    </dgm:pt>
    <dgm:pt modelId="{97AF3424-C75D-9D4D-9791-A9E7C715D7E3}" type="sibTrans" cxnId="{FED2244E-7FBF-6644-8018-8FD4DEA35E85}">
      <dgm:prSet/>
      <dgm:spPr/>
      <dgm:t>
        <a:bodyPr/>
        <a:lstStyle/>
        <a:p>
          <a:endParaRPr lang="es-MX"/>
        </a:p>
      </dgm:t>
    </dgm:pt>
    <dgm:pt modelId="{F0731D5F-EEEF-D443-9587-AB84DD619B69}" type="asst">
      <dgm:prSet phldrT="[Texto]" phldr="0"/>
      <dgm:spPr/>
      <dgm:t>
        <a:bodyPr/>
        <a:lstStyle/>
        <a:p>
          <a:r>
            <a:rPr lang="en-US" dirty="0"/>
            <a:t>Paises aliados</a:t>
          </a:r>
          <a:endParaRPr lang="es-MX" dirty="0"/>
        </a:p>
      </dgm:t>
    </dgm:pt>
    <dgm:pt modelId="{BD7CC7EF-1910-8A45-A26F-D8A4D46006D5}" type="parTrans" cxnId="{CDF8B4DA-F2BB-A047-BC91-D25769FDAC85}">
      <dgm:prSet/>
      <dgm:spPr/>
      <dgm:t>
        <a:bodyPr/>
        <a:lstStyle/>
        <a:p>
          <a:endParaRPr lang="es-MX"/>
        </a:p>
      </dgm:t>
    </dgm:pt>
    <dgm:pt modelId="{75EE4A5B-7921-BE42-AE5B-85471FDCC26F}" type="sibTrans" cxnId="{CDF8B4DA-F2BB-A047-BC91-D25769FDAC85}">
      <dgm:prSet/>
      <dgm:spPr/>
      <dgm:t>
        <a:bodyPr/>
        <a:lstStyle/>
        <a:p>
          <a:endParaRPr lang="es-MX"/>
        </a:p>
      </dgm:t>
    </dgm:pt>
    <dgm:pt modelId="{FB65BBDF-CEEC-FF43-AB2E-2F000ADC86A1}">
      <dgm:prSet phldrT="[Texto]" phldr="0"/>
      <dgm:spPr/>
      <dgm:t>
        <a:bodyPr/>
        <a:lstStyle/>
        <a:p>
          <a:r>
            <a:rPr lang="es-US" dirty="0"/>
            <a:t>Desarrollo </a:t>
          </a:r>
        </a:p>
        <a:p>
          <a:r>
            <a:rPr lang="es-US" dirty="0"/>
            <a:t>De armas</a:t>
          </a:r>
          <a:endParaRPr lang="es-MX" dirty="0"/>
        </a:p>
      </dgm:t>
    </dgm:pt>
    <dgm:pt modelId="{BC56570A-66F6-384C-9A89-2FBE096664D8}" type="parTrans" cxnId="{E3E696D5-CFBB-3C4C-BD68-5CB7631323E2}">
      <dgm:prSet/>
      <dgm:spPr/>
      <dgm:t>
        <a:bodyPr/>
        <a:lstStyle/>
        <a:p>
          <a:endParaRPr lang="es-MX"/>
        </a:p>
      </dgm:t>
    </dgm:pt>
    <dgm:pt modelId="{E4B403C8-20E4-2549-A112-6C4C0305C767}" type="sibTrans" cxnId="{E3E696D5-CFBB-3C4C-BD68-5CB7631323E2}">
      <dgm:prSet/>
      <dgm:spPr/>
      <dgm:t>
        <a:bodyPr/>
        <a:lstStyle/>
        <a:p>
          <a:endParaRPr lang="es-MX"/>
        </a:p>
      </dgm:t>
    </dgm:pt>
    <dgm:pt modelId="{9484D97A-B8E8-F84E-B155-76A7F46F5565}">
      <dgm:prSet phldrT="[Texto]" phldr="0"/>
      <dgm:spPr/>
      <dgm:t>
        <a:bodyPr/>
        <a:lstStyle/>
        <a:p>
          <a:r>
            <a:rPr lang="es-US" dirty="0"/>
            <a:t>Energía </a:t>
          </a:r>
        </a:p>
        <a:p>
          <a:r>
            <a:rPr lang="es-US" dirty="0"/>
            <a:t>Nuclear </a:t>
          </a:r>
          <a:endParaRPr lang="es-MX" dirty="0"/>
        </a:p>
      </dgm:t>
    </dgm:pt>
    <dgm:pt modelId="{F3BB3778-EA22-1C4F-A6A5-D6FCEF312C38}" type="parTrans" cxnId="{8D8533BE-FDA5-9042-B092-E1E36E163ADF}">
      <dgm:prSet/>
      <dgm:spPr/>
      <dgm:t>
        <a:bodyPr/>
        <a:lstStyle/>
        <a:p>
          <a:endParaRPr lang="es-MX"/>
        </a:p>
      </dgm:t>
    </dgm:pt>
    <dgm:pt modelId="{F3D44A4E-FD9B-C642-867A-C316C02EFFA9}" type="sibTrans" cxnId="{8D8533BE-FDA5-9042-B092-E1E36E163ADF}">
      <dgm:prSet/>
      <dgm:spPr/>
      <dgm:t>
        <a:bodyPr/>
        <a:lstStyle/>
        <a:p>
          <a:endParaRPr lang="es-MX"/>
        </a:p>
      </dgm:t>
    </dgm:pt>
    <dgm:pt modelId="{AF475B67-3A0E-864D-AFF8-C497F9EFBD63}">
      <dgm:prSet phldrT="[Texto]" phldr="0"/>
      <dgm:spPr/>
      <dgm:t>
        <a:bodyPr/>
        <a:lstStyle/>
        <a:p>
          <a:r>
            <a:rPr lang="es-US" dirty="0"/>
            <a:t>Guerras </a:t>
          </a:r>
        </a:p>
        <a:p>
          <a:r>
            <a:rPr lang="es-US" dirty="0"/>
            <a:t>Nucleares </a:t>
          </a:r>
          <a:endParaRPr lang="es-MX" dirty="0"/>
        </a:p>
      </dgm:t>
    </dgm:pt>
    <dgm:pt modelId="{83FF3265-8AB7-2C4F-A2B3-A84F7090686C}" type="parTrans" cxnId="{0D6F9687-0C27-B849-93D7-DA21CC32278C}">
      <dgm:prSet/>
      <dgm:spPr/>
      <dgm:t>
        <a:bodyPr/>
        <a:lstStyle/>
        <a:p>
          <a:endParaRPr lang="es-MX"/>
        </a:p>
      </dgm:t>
    </dgm:pt>
    <dgm:pt modelId="{CBC80C36-6560-134E-8BF2-7F610E89B2A7}" type="sibTrans" cxnId="{0D6F9687-0C27-B849-93D7-DA21CC32278C}">
      <dgm:prSet/>
      <dgm:spPr/>
      <dgm:t>
        <a:bodyPr/>
        <a:lstStyle/>
        <a:p>
          <a:endParaRPr lang="es-MX"/>
        </a:p>
      </dgm:t>
    </dgm:pt>
    <dgm:pt modelId="{6F621F88-1409-1E4C-BF2E-C2952DB3FF58}" type="pres">
      <dgm:prSet presAssocID="{1ECD68F0-219E-2646-919C-BB19AD810B5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46F8969-A1E8-654E-969E-848D9B7123AA}" type="pres">
      <dgm:prSet presAssocID="{60D22ABE-1506-484D-ACF3-E152AD858214}" presName="hierRoot1" presStyleCnt="0">
        <dgm:presLayoutVars>
          <dgm:hierBranch val="init"/>
        </dgm:presLayoutVars>
      </dgm:prSet>
      <dgm:spPr/>
    </dgm:pt>
    <dgm:pt modelId="{F4017BB7-8265-5F47-9A45-A52767DC4BE9}" type="pres">
      <dgm:prSet presAssocID="{60D22ABE-1506-484D-ACF3-E152AD858214}" presName="rootComposite1" presStyleCnt="0"/>
      <dgm:spPr/>
    </dgm:pt>
    <dgm:pt modelId="{30D844B8-B171-BF41-8028-7844B52FC11D}" type="pres">
      <dgm:prSet presAssocID="{60D22ABE-1506-484D-ACF3-E152AD858214}" presName="rootText1" presStyleLbl="node0" presStyleIdx="0" presStyleCnt="1">
        <dgm:presLayoutVars>
          <dgm:chPref val="3"/>
        </dgm:presLayoutVars>
      </dgm:prSet>
      <dgm:spPr/>
    </dgm:pt>
    <dgm:pt modelId="{6A71E622-D1B3-BF4A-A170-12E979CE8FEF}" type="pres">
      <dgm:prSet presAssocID="{60D22ABE-1506-484D-ACF3-E152AD858214}" presName="rootConnector1" presStyleLbl="node1" presStyleIdx="0" presStyleCnt="0"/>
      <dgm:spPr/>
    </dgm:pt>
    <dgm:pt modelId="{DA5AA3F0-B0D1-024E-8FE1-495EE6FD1794}" type="pres">
      <dgm:prSet presAssocID="{60D22ABE-1506-484D-ACF3-E152AD858214}" presName="hierChild2" presStyleCnt="0"/>
      <dgm:spPr/>
    </dgm:pt>
    <dgm:pt modelId="{6479A8F9-A523-4845-A072-653FE7D4094E}" type="pres">
      <dgm:prSet presAssocID="{BC56570A-66F6-384C-9A89-2FBE096664D8}" presName="Name37" presStyleLbl="parChTrans1D2" presStyleIdx="0" presStyleCnt="4"/>
      <dgm:spPr/>
    </dgm:pt>
    <dgm:pt modelId="{4BE1972E-9B87-614A-BF92-8507FD17AC65}" type="pres">
      <dgm:prSet presAssocID="{FB65BBDF-CEEC-FF43-AB2E-2F000ADC86A1}" presName="hierRoot2" presStyleCnt="0">
        <dgm:presLayoutVars>
          <dgm:hierBranch val="init"/>
        </dgm:presLayoutVars>
      </dgm:prSet>
      <dgm:spPr/>
    </dgm:pt>
    <dgm:pt modelId="{20D34A84-7BEB-CF41-9532-680695177CBF}" type="pres">
      <dgm:prSet presAssocID="{FB65BBDF-CEEC-FF43-AB2E-2F000ADC86A1}" presName="rootComposite" presStyleCnt="0"/>
      <dgm:spPr/>
    </dgm:pt>
    <dgm:pt modelId="{64BC0971-B8F9-6D4A-9B2D-140BE7D1A9E1}" type="pres">
      <dgm:prSet presAssocID="{FB65BBDF-CEEC-FF43-AB2E-2F000ADC86A1}" presName="rootText" presStyleLbl="node2" presStyleIdx="0" presStyleCnt="3">
        <dgm:presLayoutVars>
          <dgm:chPref val="3"/>
        </dgm:presLayoutVars>
      </dgm:prSet>
      <dgm:spPr/>
    </dgm:pt>
    <dgm:pt modelId="{53FE4475-0714-234E-A43A-AC94F1E555E4}" type="pres">
      <dgm:prSet presAssocID="{FB65BBDF-CEEC-FF43-AB2E-2F000ADC86A1}" presName="rootConnector" presStyleLbl="node2" presStyleIdx="0" presStyleCnt="3"/>
      <dgm:spPr/>
    </dgm:pt>
    <dgm:pt modelId="{47AD5D46-BE7B-2F40-B112-DA90332A26EC}" type="pres">
      <dgm:prSet presAssocID="{FB65BBDF-CEEC-FF43-AB2E-2F000ADC86A1}" presName="hierChild4" presStyleCnt="0"/>
      <dgm:spPr/>
    </dgm:pt>
    <dgm:pt modelId="{BFF0DA94-75E7-B74C-845D-BB93417FAA5B}" type="pres">
      <dgm:prSet presAssocID="{FB65BBDF-CEEC-FF43-AB2E-2F000ADC86A1}" presName="hierChild5" presStyleCnt="0"/>
      <dgm:spPr/>
    </dgm:pt>
    <dgm:pt modelId="{55DC64A9-C69B-924B-A1C0-CB4B1D31C2A9}" type="pres">
      <dgm:prSet presAssocID="{F3BB3778-EA22-1C4F-A6A5-D6FCEF312C38}" presName="Name37" presStyleLbl="parChTrans1D2" presStyleIdx="1" presStyleCnt="4"/>
      <dgm:spPr/>
    </dgm:pt>
    <dgm:pt modelId="{CF33F4C0-632A-304F-BABB-147A8BCD260B}" type="pres">
      <dgm:prSet presAssocID="{9484D97A-B8E8-F84E-B155-76A7F46F5565}" presName="hierRoot2" presStyleCnt="0">
        <dgm:presLayoutVars>
          <dgm:hierBranch val="init"/>
        </dgm:presLayoutVars>
      </dgm:prSet>
      <dgm:spPr/>
    </dgm:pt>
    <dgm:pt modelId="{2354A7BE-4557-F545-9A82-FA58A489715E}" type="pres">
      <dgm:prSet presAssocID="{9484D97A-B8E8-F84E-B155-76A7F46F5565}" presName="rootComposite" presStyleCnt="0"/>
      <dgm:spPr/>
    </dgm:pt>
    <dgm:pt modelId="{BB514897-BE29-C34B-83AE-6FC1B7116DE0}" type="pres">
      <dgm:prSet presAssocID="{9484D97A-B8E8-F84E-B155-76A7F46F5565}" presName="rootText" presStyleLbl="node2" presStyleIdx="1" presStyleCnt="3">
        <dgm:presLayoutVars>
          <dgm:chPref val="3"/>
        </dgm:presLayoutVars>
      </dgm:prSet>
      <dgm:spPr/>
    </dgm:pt>
    <dgm:pt modelId="{450E71F5-F2C6-0D48-88CE-8142F43A1207}" type="pres">
      <dgm:prSet presAssocID="{9484D97A-B8E8-F84E-B155-76A7F46F5565}" presName="rootConnector" presStyleLbl="node2" presStyleIdx="1" presStyleCnt="3"/>
      <dgm:spPr/>
    </dgm:pt>
    <dgm:pt modelId="{E4363485-6629-7A4F-873C-7AF0E24661B4}" type="pres">
      <dgm:prSet presAssocID="{9484D97A-B8E8-F84E-B155-76A7F46F5565}" presName="hierChild4" presStyleCnt="0"/>
      <dgm:spPr/>
    </dgm:pt>
    <dgm:pt modelId="{9EC06024-26B0-5643-A33E-BEA724C224E8}" type="pres">
      <dgm:prSet presAssocID="{9484D97A-B8E8-F84E-B155-76A7F46F5565}" presName="hierChild5" presStyleCnt="0"/>
      <dgm:spPr/>
    </dgm:pt>
    <dgm:pt modelId="{8A706932-9052-3C4B-9506-94BB0C39850C}" type="pres">
      <dgm:prSet presAssocID="{83FF3265-8AB7-2C4F-A2B3-A84F7090686C}" presName="Name37" presStyleLbl="parChTrans1D2" presStyleIdx="2" presStyleCnt="4"/>
      <dgm:spPr/>
    </dgm:pt>
    <dgm:pt modelId="{4F109906-E7D5-884F-9F23-754155AA4B3C}" type="pres">
      <dgm:prSet presAssocID="{AF475B67-3A0E-864D-AFF8-C497F9EFBD63}" presName="hierRoot2" presStyleCnt="0">
        <dgm:presLayoutVars>
          <dgm:hierBranch val="init"/>
        </dgm:presLayoutVars>
      </dgm:prSet>
      <dgm:spPr/>
    </dgm:pt>
    <dgm:pt modelId="{53B00F74-828D-8C45-B405-62E3EDC6BDC3}" type="pres">
      <dgm:prSet presAssocID="{AF475B67-3A0E-864D-AFF8-C497F9EFBD63}" presName="rootComposite" presStyleCnt="0"/>
      <dgm:spPr/>
    </dgm:pt>
    <dgm:pt modelId="{593D0752-77FF-4647-8E9F-C87BBD171672}" type="pres">
      <dgm:prSet presAssocID="{AF475B67-3A0E-864D-AFF8-C497F9EFBD63}" presName="rootText" presStyleLbl="node2" presStyleIdx="2" presStyleCnt="3">
        <dgm:presLayoutVars>
          <dgm:chPref val="3"/>
        </dgm:presLayoutVars>
      </dgm:prSet>
      <dgm:spPr/>
    </dgm:pt>
    <dgm:pt modelId="{FD9CDF32-CD7E-BA46-A4C5-B2F3128BC086}" type="pres">
      <dgm:prSet presAssocID="{AF475B67-3A0E-864D-AFF8-C497F9EFBD63}" presName="rootConnector" presStyleLbl="node2" presStyleIdx="2" presStyleCnt="3"/>
      <dgm:spPr/>
    </dgm:pt>
    <dgm:pt modelId="{7E73B6CC-575C-E247-84DC-5EFDD202249F}" type="pres">
      <dgm:prSet presAssocID="{AF475B67-3A0E-864D-AFF8-C497F9EFBD63}" presName="hierChild4" presStyleCnt="0"/>
      <dgm:spPr/>
    </dgm:pt>
    <dgm:pt modelId="{A6800116-2FB4-2942-ABF4-A92C220EF750}" type="pres">
      <dgm:prSet presAssocID="{AF475B67-3A0E-864D-AFF8-C497F9EFBD63}" presName="hierChild5" presStyleCnt="0"/>
      <dgm:spPr/>
    </dgm:pt>
    <dgm:pt modelId="{EB2EFAAA-2174-4A4A-B988-E6836A269D64}" type="pres">
      <dgm:prSet presAssocID="{60D22ABE-1506-484D-ACF3-E152AD858214}" presName="hierChild3" presStyleCnt="0"/>
      <dgm:spPr/>
    </dgm:pt>
    <dgm:pt modelId="{EDAD29F3-F745-424F-9CBA-1B83AAEBB005}" type="pres">
      <dgm:prSet presAssocID="{BD7CC7EF-1910-8A45-A26F-D8A4D46006D5}" presName="Name111" presStyleLbl="parChTrans1D2" presStyleIdx="3" presStyleCnt="4"/>
      <dgm:spPr/>
    </dgm:pt>
    <dgm:pt modelId="{BA143D92-6A99-C44B-A092-50F108019B54}" type="pres">
      <dgm:prSet presAssocID="{F0731D5F-EEEF-D443-9587-AB84DD619B69}" presName="hierRoot3" presStyleCnt="0">
        <dgm:presLayoutVars>
          <dgm:hierBranch val="init"/>
        </dgm:presLayoutVars>
      </dgm:prSet>
      <dgm:spPr/>
    </dgm:pt>
    <dgm:pt modelId="{A3417360-3D7B-DC4F-8CAB-E06E46E37508}" type="pres">
      <dgm:prSet presAssocID="{F0731D5F-EEEF-D443-9587-AB84DD619B69}" presName="rootComposite3" presStyleCnt="0"/>
      <dgm:spPr/>
    </dgm:pt>
    <dgm:pt modelId="{BFCED3BA-3A5B-0648-B193-31C2FE657F10}" type="pres">
      <dgm:prSet presAssocID="{F0731D5F-EEEF-D443-9587-AB84DD619B69}" presName="rootText3" presStyleLbl="asst1" presStyleIdx="0" presStyleCnt="1">
        <dgm:presLayoutVars>
          <dgm:chPref val="3"/>
        </dgm:presLayoutVars>
      </dgm:prSet>
      <dgm:spPr/>
    </dgm:pt>
    <dgm:pt modelId="{EAD7406E-B707-F449-83C5-E3ABDF6D1A5D}" type="pres">
      <dgm:prSet presAssocID="{F0731D5F-EEEF-D443-9587-AB84DD619B69}" presName="rootConnector3" presStyleLbl="asst1" presStyleIdx="0" presStyleCnt="1"/>
      <dgm:spPr/>
    </dgm:pt>
    <dgm:pt modelId="{DCBFC9F2-9185-2740-947F-937B85D22B79}" type="pres">
      <dgm:prSet presAssocID="{F0731D5F-EEEF-D443-9587-AB84DD619B69}" presName="hierChild6" presStyleCnt="0"/>
      <dgm:spPr/>
    </dgm:pt>
    <dgm:pt modelId="{A6816954-7C28-354E-B23F-B0361C2C2346}" type="pres">
      <dgm:prSet presAssocID="{F0731D5F-EEEF-D443-9587-AB84DD619B69}" presName="hierChild7" presStyleCnt="0"/>
      <dgm:spPr/>
    </dgm:pt>
  </dgm:ptLst>
  <dgm:cxnLst>
    <dgm:cxn modelId="{0572E60D-225C-CD46-81B5-9C31D09C0E38}" type="presOf" srcId="{AF475B67-3A0E-864D-AFF8-C497F9EFBD63}" destId="{593D0752-77FF-4647-8E9F-C87BBD171672}" srcOrd="0" destOrd="0" presId="urn:microsoft.com/office/officeart/2005/8/layout/orgChart1"/>
    <dgm:cxn modelId="{96B9DC15-3DBF-3B44-8282-8C2C2F6D75CA}" type="presOf" srcId="{1ECD68F0-219E-2646-919C-BB19AD810B55}" destId="{6F621F88-1409-1E4C-BF2E-C2952DB3FF58}" srcOrd="0" destOrd="0" presId="urn:microsoft.com/office/officeart/2005/8/layout/orgChart1"/>
    <dgm:cxn modelId="{6E976F20-70B1-F04F-AB84-B0A9232A504A}" type="presOf" srcId="{83FF3265-8AB7-2C4F-A2B3-A84F7090686C}" destId="{8A706932-9052-3C4B-9506-94BB0C39850C}" srcOrd="0" destOrd="0" presId="urn:microsoft.com/office/officeart/2005/8/layout/orgChart1"/>
    <dgm:cxn modelId="{E99E2C21-2234-1541-9C6E-F64101996BC8}" type="presOf" srcId="{60D22ABE-1506-484D-ACF3-E152AD858214}" destId="{6A71E622-D1B3-BF4A-A170-12E979CE8FEF}" srcOrd="1" destOrd="0" presId="urn:microsoft.com/office/officeart/2005/8/layout/orgChart1"/>
    <dgm:cxn modelId="{3A053634-65CA-A848-8FE1-9336DD0C48A0}" type="presOf" srcId="{BD7CC7EF-1910-8A45-A26F-D8A4D46006D5}" destId="{EDAD29F3-F745-424F-9CBA-1B83AAEBB005}" srcOrd="0" destOrd="0" presId="urn:microsoft.com/office/officeart/2005/8/layout/orgChart1"/>
    <dgm:cxn modelId="{88DD6144-7B2C-5041-A5B9-6B61202B2E61}" type="presOf" srcId="{60D22ABE-1506-484D-ACF3-E152AD858214}" destId="{30D844B8-B171-BF41-8028-7844B52FC11D}" srcOrd="0" destOrd="0" presId="urn:microsoft.com/office/officeart/2005/8/layout/orgChart1"/>
    <dgm:cxn modelId="{A9058C45-95E1-6343-B7B0-13A2DAED2237}" type="presOf" srcId="{FB65BBDF-CEEC-FF43-AB2E-2F000ADC86A1}" destId="{64BC0971-B8F9-6D4A-9B2D-140BE7D1A9E1}" srcOrd="0" destOrd="0" presId="urn:microsoft.com/office/officeart/2005/8/layout/orgChart1"/>
    <dgm:cxn modelId="{EC734767-F2C4-6D40-B67D-4504D89CBC6A}" type="presOf" srcId="{9484D97A-B8E8-F84E-B155-76A7F46F5565}" destId="{BB514897-BE29-C34B-83AE-6FC1B7116DE0}" srcOrd="0" destOrd="0" presId="urn:microsoft.com/office/officeart/2005/8/layout/orgChart1"/>
    <dgm:cxn modelId="{FED2244E-7FBF-6644-8018-8FD4DEA35E85}" srcId="{1ECD68F0-219E-2646-919C-BB19AD810B55}" destId="{60D22ABE-1506-484D-ACF3-E152AD858214}" srcOrd="0" destOrd="0" parTransId="{9BA87B34-73AF-2344-B979-41AEBA6E45B1}" sibTransId="{97AF3424-C75D-9D4D-9791-A9E7C715D7E3}"/>
    <dgm:cxn modelId="{2C5B067A-C221-354A-926E-FD51C5B6553B}" type="presOf" srcId="{AF475B67-3A0E-864D-AFF8-C497F9EFBD63}" destId="{FD9CDF32-CD7E-BA46-A4C5-B2F3128BC086}" srcOrd="1" destOrd="0" presId="urn:microsoft.com/office/officeart/2005/8/layout/orgChart1"/>
    <dgm:cxn modelId="{0D6F9687-0C27-B849-93D7-DA21CC32278C}" srcId="{60D22ABE-1506-484D-ACF3-E152AD858214}" destId="{AF475B67-3A0E-864D-AFF8-C497F9EFBD63}" srcOrd="3" destOrd="0" parTransId="{83FF3265-8AB7-2C4F-A2B3-A84F7090686C}" sibTransId="{CBC80C36-6560-134E-8BF2-7F610E89B2A7}"/>
    <dgm:cxn modelId="{9B5A02A6-158C-BE4C-8D9A-9C5DA60D1ED4}" type="presOf" srcId="{9484D97A-B8E8-F84E-B155-76A7F46F5565}" destId="{450E71F5-F2C6-0D48-88CE-8142F43A1207}" srcOrd="1" destOrd="0" presId="urn:microsoft.com/office/officeart/2005/8/layout/orgChart1"/>
    <dgm:cxn modelId="{D6E303A6-C1A3-5B4F-8459-BDAE1DAAFECB}" type="presOf" srcId="{F0731D5F-EEEF-D443-9587-AB84DD619B69}" destId="{EAD7406E-B707-F449-83C5-E3ABDF6D1A5D}" srcOrd="1" destOrd="0" presId="urn:microsoft.com/office/officeart/2005/8/layout/orgChart1"/>
    <dgm:cxn modelId="{6E123BA7-3DEA-D34A-9198-3F0E11FA2444}" type="presOf" srcId="{F3BB3778-EA22-1C4F-A6A5-D6FCEF312C38}" destId="{55DC64A9-C69B-924B-A1C0-CB4B1D31C2A9}" srcOrd="0" destOrd="0" presId="urn:microsoft.com/office/officeart/2005/8/layout/orgChart1"/>
    <dgm:cxn modelId="{8D8533BE-FDA5-9042-B092-E1E36E163ADF}" srcId="{60D22ABE-1506-484D-ACF3-E152AD858214}" destId="{9484D97A-B8E8-F84E-B155-76A7F46F5565}" srcOrd="2" destOrd="0" parTransId="{F3BB3778-EA22-1C4F-A6A5-D6FCEF312C38}" sibTransId="{F3D44A4E-FD9B-C642-867A-C316C02EFFA9}"/>
    <dgm:cxn modelId="{7184CDD0-B8D2-9541-B631-181A664C7FFA}" type="presOf" srcId="{BC56570A-66F6-384C-9A89-2FBE096664D8}" destId="{6479A8F9-A523-4845-A072-653FE7D4094E}" srcOrd="0" destOrd="0" presId="urn:microsoft.com/office/officeart/2005/8/layout/orgChart1"/>
    <dgm:cxn modelId="{E3E696D5-CFBB-3C4C-BD68-5CB7631323E2}" srcId="{60D22ABE-1506-484D-ACF3-E152AD858214}" destId="{FB65BBDF-CEEC-FF43-AB2E-2F000ADC86A1}" srcOrd="1" destOrd="0" parTransId="{BC56570A-66F6-384C-9A89-2FBE096664D8}" sibTransId="{E4B403C8-20E4-2549-A112-6C4C0305C767}"/>
    <dgm:cxn modelId="{CDF8B4DA-F2BB-A047-BC91-D25769FDAC85}" srcId="{60D22ABE-1506-484D-ACF3-E152AD858214}" destId="{F0731D5F-EEEF-D443-9587-AB84DD619B69}" srcOrd="0" destOrd="0" parTransId="{BD7CC7EF-1910-8A45-A26F-D8A4D46006D5}" sibTransId="{75EE4A5B-7921-BE42-AE5B-85471FDCC26F}"/>
    <dgm:cxn modelId="{6B9008E1-CD87-8E40-9916-0B3D2D374337}" type="presOf" srcId="{FB65BBDF-CEEC-FF43-AB2E-2F000ADC86A1}" destId="{53FE4475-0714-234E-A43A-AC94F1E555E4}" srcOrd="1" destOrd="0" presId="urn:microsoft.com/office/officeart/2005/8/layout/orgChart1"/>
    <dgm:cxn modelId="{31AADFF0-D751-C348-9449-7C87D2B9B367}" type="presOf" srcId="{F0731D5F-EEEF-D443-9587-AB84DD619B69}" destId="{BFCED3BA-3A5B-0648-B193-31C2FE657F10}" srcOrd="0" destOrd="0" presId="urn:microsoft.com/office/officeart/2005/8/layout/orgChart1"/>
    <dgm:cxn modelId="{9909EE2F-AA8F-974C-9ADB-64EFDB6BD411}" type="presParOf" srcId="{6F621F88-1409-1E4C-BF2E-C2952DB3FF58}" destId="{746F8969-A1E8-654E-969E-848D9B7123AA}" srcOrd="0" destOrd="0" presId="urn:microsoft.com/office/officeart/2005/8/layout/orgChart1"/>
    <dgm:cxn modelId="{BEFD002D-99FA-5F4B-9808-C26E5163132C}" type="presParOf" srcId="{746F8969-A1E8-654E-969E-848D9B7123AA}" destId="{F4017BB7-8265-5F47-9A45-A52767DC4BE9}" srcOrd="0" destOrd="0" presId="urn:microsoft.com/office/officeart/2005/8/layout/orgChart1"/>
    <dgm:cxn modelId="{97FE70BA-8232-E64F-85C8-6ADCFEA69540}" type="presParOf" srcId="{F4017BB7-8265-5F47-9A45-A52767DC4BE9}" destId="{30D844B8-B171-BF41-8028-7844B52FC11D}" srcOrd="0" destOrd="0" presId="urn:microsoft.com/office/officeart/2005/8/layout/orgChart1"/>
    <dgm:cxn modelId="{EB31CA14-8618-C540-AF08-60655CC87DF4}" type="presParOf" srcId="{F4017BB7-8265-5F47-9A45-A52767DC4BE9}" destId="{6A71E622-D1B3-BF4A-A170-12E979CE8FEF}" srcOrd="1" destOrd="0" presId="urn:microsoft.com/office/officeart/2005/8/layout/orgChart1"/>
    <dgm:cxn modelId="{C9DF47E2-9DAA-674D-B46C-8282817E40DB}" type="presParOf" srcId="{746F8969-A1E8-654E-969E-848D9B7123AA}" destId="{DA5AA3F0-B0D1-024E-8FE1-495EE6FD1794}" srcOrd="1" destOrd="0" presId="urn:microsoft.com/office/officeart/2005/8/layout/orgChart1"/>
    <dgm:cxn modelId="{D04DDA8F-A025-9943-9C00-5CC777BF6177}" type="presParOf" srcId="{DA5AA3F0-B0D1-024E-8FE1-495EE6FD1794}" destId="{6479A8F9-A523-4845-A072-653FE7D4094E}" srcOrd="0" destOrd="0" presId="urn:microsoft.com/office/officeart/2005/8/layout/orgChart1"/>
    <dgm:cxn modelId="{98015EBA-06AB-B14E-964B-9838D357CB5E}" type="presParOf" srcId="{DA5AA3F0-B0D1-024E-8FE1-495EE6FD1794}" destId="{4BE1972E-9B87-614A-BF92-8507FD17AC65}" srcOrd="1" destOrd="0" presId="urn:microsoft.com/office/officeart/2005/8/layout/orgChart1"/>
    <dgm:cxn modelId="{DF3C99AE-D164-7E40-9E55-48FF3BEB9228}" type="presParOf" srcId="{4BE1972E-9B87-614A-BF92-8507FD17AC65}" destId="{20D34A84-7BEB-CF41-9532-680695177CBF}" srcOrd="0" destOrd="0" presId="urn:microsoft.com/office/officeart/2005/8/layout/orgChart1"/>
    <dgm:cxn modelId="{E766016B-0B41-284A-9020-CFD26AC37786}" type="presParOf" srcId="{20D34A84-7BEB-CF41-9532-680695177CBF}" destId="{64BC0971-B8F9-6D4A-9B2D-140BE7D1A9E1}" srcOrd="0" destOrd="0" presId="urn:microsoft.com/office/officeart/2005/8/layout/orgChart1"/>
    <dgm:cxn modelId="{BEB6AB59-4963-8C44-A350-C6F294DD2475}" type="presParOf" srcId="{20D34A84-7BEB-CF41-9532-680695177CBF}" destId="{53FE4475-0714-234E-A43A-AC94F1E555E4}" srcOrd="1" destOrd="0" presId="urn:microsoft.com/office/officeart/2005/8/layout/orgChart1"/>
    <dgm:cxn modelId="{BE7C7536-DF56-6B49-BBDD-7436C8B93D3E}" type="presParOf" srcId="{4BE1972E-9B87-614A-BF92-8507FD17AC65}" destId="{47AD5D46-BE7B-2F40-B112-DA90332A26EC}" srcOrd="1" destOrd="0" presId="urn:microsoft.com/office/officeart/2005/8/layout/orgChart1"/>
    <dgm:cxn modelId="{373D12A2-05DB-C847-81F8-69AC817C2E97}" type="presParOf" srcId="{4BE1972E-9B87-614A-BF92-8507FD17AC65}" destId="{BFF0DA94-75E7-B74C-845D-BB93417FAA5B}" srcOrd="2" destOrd="0" presId="urn:microsoft.com/office/officeart/2005/8/layout/orgChart1"/>
    <dgm:cxn modelId="{21945328-2705-A041-8F66-224E86668498}" type="presParOf" srcId="{DA5AA3F0-B0D1-024E-8FE1-495EE6FD1794}" destId="{55DC64A9-C69B-924B-A1C0-CB4B1D31C2A9}" srcOrd="2" destOrd="0" presId="urn:microsoft.com/office/officeart/2005/8/layout/orgChart1"/>
    <dgm:cxn modelId="{1DF504C3-867C-4E4F-A62C-B71A692D32AA}" type="presParOf" srcId="{DA5AA3F0-B0D1-024E-8FE1-495EE6FD1794}" destId="{CF33F4C0-632A-304F-BABB-147A8BCD260B}" srcOrd="3" destOrd="0" presId="urn:microsoft.com/office/officeart/2005/8/layout/orgChart1"/>
    <dgm:cxn modelId="{D7478E70-6988-954B-89F6-9FE3A1A90478}" type="presParOf" srcId="{CF33F4C0-632A-304F-BABB-147A8BCD260B}" destId="{2354A7BE-4557-F545-9A82-FA58A489715E}" srcOrd="0" destOrd="0" presId="urn:microsoft.com/office/officeart/2005/8/layout/orgChart1"/>
    <dgm:cxn modelId="{914A7B18-6AD0-4147-9E55-8965900955E8}" type="presParOf" srcId="{2354A7BE-4557-F545-9A82-FA58A489715E}" destId="{BB514897-BE29-C34B-83AE-6FC1B7116DE0}" srcOrd="0" destOrd="0" presId="urn:microsoft.com/office/officeart/2005/8/layout/orgChart1"/>
    <dgm:cxn modelId="{35909ECD-19AE-E84D-8312-E4A65B22E652}" type="presParOf" srcId="{2354A7BE-4557-F545-9A82-FA58A489715E}" destId="{450E71F5-F2C6-0D48-88CE-8142F43A1207}" srcOrd="1" destOrd="0" presId="urn:microsoft.com/office/officeart/2005/8/layout/orgChart1"/>
    <dgm:cxn modelId="{C1809D42-51BD-EA4E-A479-EE84E86F3D34}" type="presParOf" srcId="{CF33F4C0-632A-304F-BABB-147A8BCD260B}" destId="{E4363485-6629-7A4F-873C-7AF0E24661B4}" srcOrd="1" destOrd="0" presId="urn:microsoft.com/office/officeart/2005/8/layout/orgChart1"/>
    <dgm:cxn modelId="{A7455A04-1D32-3548-A62F-96F691A95954}" type="presParOf" srcId="{CF33F4C0-632A-304F-BABB-147A8BCD260B}" destId="{9EC06024-26B0-5643-A33E-BEA724C224E8}" srcOrd="2" destOrd="0" presId="urn:microsoft.com/office/officeart/2005/8/layout/orgChart1"/>
    <dgm:cxn modelId="{5DFA6945-AFB1-DF45-A18C-2BA0A57CE37E}" type="presParOf" srcId="{DA5AA3F0-B0D1-024E-8FE1-495EE6FD1794}" destId="{8A706932-9052-3C4B-9506-94BB0C39850C}" srcOrd="4" destOrd="0" presId="urn:microsoft.com/office/officeart/2005/8/layout/orgChart1"/>
    <dgm:cxn modelId="{8CD26E46-C3B1-1846-BBC8-00C9E3F88673}" type="presParOf" srcId="{DA5AA3F0-B0D1-024E-8FE1-495EE6FD1794}" destId="{4F109906-E7D5-884F-9F23-754155AA4B3C}" srcOrd="5" destOrd="0" presId="urn:microsoft.com/office/officeart/2005/8/layout/orgChart1"/>
    <dgm:cxn modelId="{0894102B-DC7B-9240-BE87-0002677480CD}" type="presParOf" srcId="{4F109906-E7D5-884F-9F23-754155AA4B3C}" destId="{53B00F74-828D-8C45-B405-62E3EDC6BDC3}" srcOrd="0" destOrd="0" presId="urn:microsoft.com/office/officeart/2005/8/layout/orgChart1"/>
    <dgm:cxn modelId="{2D654E4E-BC79-6041-A5BB-C0C8728855B3}" type="presParOf" srcId="{53B00F74-828D-8C45-B405-62E3EDC6BDC3}" destId="{593D0752-77FF-4647-8E9F-C87BBD171672}" srcOrd="0" destOrd="0" presId="urn:microsoft.com/office/officeart/2005/8/layout/orgChart1"/>
    <dgm:cxn modelId="{E49D0FDB-EB98-4C40-A9BA-B6304F2E5DBB}" type="presParOf" srcId="{53B00F74-828D-8C45-B405-62E3EDC6BDC3}" destId="{FD9CDF32-CD7E-BA46-A4C5-B2F3128BC086}" srcOrd="1" destOrd="0" presId="urn:microsoft.com/office/officeart/2005/8/layout/orgChart1"/>
    <dgm:cxn modelId="{6C8E289A-EECA-F64C-9D9D-FF1E31293C9D}" type="presParOf" srcId="{4F109906-E7D5-884F-9F23-754155AA4B3C}" destId="{7E73B6CC-575C-E247-84DC-5EFDD202249F}" srcOrd="1" destOrd="0" presId="urn:microsoft.com/office/officeart/2005/8/layout/orgChart1"/>
    <dgm:cxn modelId="{5F79FC31-8F30-C741-A0E5-AC2AF4775AEF}" type="presParOf" srcId="{4F109906-E7D5-884F-9F23-754155AA4B3C}" destId="{A6800116-2FB4-2942-ABF4-A92C220EF750}" srcOrd="2" destOrd="0" presId="urn:microsoft.com/office/officeart/2005/8/layout/orgChart1"/>
    <dgm:cxn modelId="{F5AA5185-397F-1247-BAD3-6A28DE5F50CA}" type="presParOf" srcId="{746F8969-A1E8-654E-969E-848D9B7123AA}" destId="{EB2EFAAA-2174-4A4A-B988-E6836A269D64}" srcOrd="2" destOrd="0" presId="urn:microsoft.com/office/officeart/2005/8/layout/orgChart1"/>
    <dgm:cxn modelId="{7E049BC0-9C1E-B44A-B268-68139D981750}" type="presParOf" srcId="{EB2EFAAA-2174-4A4A-B988-E6836A269D64}" destId="{EDAD29F3-F745-424F-9CBA-1B83AAEBB005}" srcOrd="0" destOrd="0" presId="urn:microsoft.com/office/officeart/2005/8/layout/orgChart1"/>
    <dgm:cxn modelId="{3B9B4B77-856C-8341-8962-3CDD01A4A77B}" type="presParOf" srcId="{EB2EFAAA-2174-4A4A-B988-E6836A269D64}" destId="{BA143D92-6A99-C44B-A092-50F108019B54}" srcOrd="1" destOrd="0" presId="urn:microsoft.com/office/officeart/2005/8/layout/orgChart1"/>
    <dgm:cxn modelId="{71D0F6FD-218C-9149-93E7-ECBE071CC34E}" type="presParOf" srcId="{BA143D92-6A99-C44B-A092-50F108019B54}" destId="{A3417360-3D7B-DC4F-8CAB-E06E46E37508}" srcOrd="0" destOrd="0" presId="urn:microsoft.com/office/officeart/2005/8/layout/orgChart1"/>
    <dgm:cxn modelId="{0E523FAF-2A74-F540-93C3-B40ADA053495}" type="presParOf" srcId="{A3417360-3D7B-DC4F-8CAB-E06E46E37508}" destId="{BFCED3BA-3A5B-0648-B193-31C2FE657F10}" srcOrd="0" destOrd="0" presId="urn:microsoft.com/office/officeart/2005/8/layout/orgChart1"/>
    <dgm:cxn modelId="{F3664444-4D0C-C84C-88E6-97C7B9E9FBD0}" type="presParOf" srcId="{A3417360-3D7B-DC4F-8CAB-E06E46E37508}" destId="{EAD7406E-B707-F449-83C5-E3ABDF6D1A5D}" srcOrd="1" destOrd="0" presId="urn:microsoft.com/office/officeart/2005/8/layout/orgChart1"/>
    <dgm:cxn modelId="{5DBB0920-CD5E-7740-9638-3637648FE8C7}" type="presParOf" srcId="{BA143D92-6A99-C44B-A092-50F108019B54}" destId="{DCBFC9F2-9185-2740-947F-937B85D22B79}" srcOrd="1" destOrd="0" presId="urn:microsoft.com/office/officeart/2005/8/layout/orgChart1"/>
    <dgm:cxn modelId="{7933A0F4-092B-594F-B6BD-9537AAD66B3E}" type="presParOf" srcId="{BA143D92-6A99-C44B-A092-50F108019B54}" destId="{A6816954-7C28-354E-B23F-B0361C2C234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AD29F3-F745-424F-9CBA-1B83AAEBB005}">
      <dsp:nvSpPr>
        <dsp:cNvPr id="0" name=""/>
        <dsp:cNvSpPr/>
      </dsp:nvSpPr>
      <dsp:spPr>
        <a:xfrm>
          <a:off x="5730328" y="1743823"/>
          <a:ext cx="365670" cy="1601985"/>
        </a:xfrm>
        <a:custGeom>
          <a:avLst/>
          <a:gdLst/>
          <a:ahLst/>
          <a:cxnLst/>
          <a:rect l="0" t="0" r="0" b="0"/>
          <a:pathLst>
            <a:path>
              <a:moveTo>
                <a:pt x="365670" y="0"/>
              </a:moveTo>
              <a:lnTo>
                <a:pt x="365670" y="1601985"/>
              </a:lnTo>
              <a:lnTo>
                <a:pt x="0" y="1601985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706932-9052-3C4B-9506-94BB0C39850C}">
      <dsp:nvSpPr>
        <dsp:cNvPr id="0" name=""/>
        <dsp:cNvSpPr/>
      </dsp:nvSpPr>
      <dsp:spPr>
        <a:xfrm>
          <a:off x="6095999" y="1743823"/>
          <a:ext cx="4213919" cy="32039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8300"/>
              </a:lnTo>
              <a:lnTo>
                <a:pt x="4213919" y="2838300"/>
              </a:lnTo>
              <a:lnTo>
                <a:pt x="4213919" y="3203971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DC64A9-C69B-924B-A1C0-CB4B1D31C2A9}">
      <dsp:nvSpPr>
        <dsp:cNvPr id="0" name=""/>
        <dsp:cNvSpPr/>
      </dsp:nvSpPr>
      <dsp:spPr>
        <a:xfrm>
          <a:off x="6050279" y="1743823"/>
          <a:ext cx="91440" cy="32039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03971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79A8F9-A523-4845-A072-653FE7D4094E}">
      <dsp:nvSpPr>
        <dsp:cNvPr id="0" name=""/>
        <dsp:cNvSpPr/>
      </dsp:nvSpPr>
      <dsp:spPr>
        <a:xfrm>
          <a:off x="1882080" y="1743823"/>
          <a:ext cx="4213919" cy="3203971"/>
        </a:xfrm>
        <a:custGeom>
          <a:avLst/>
          <a:gdLst/>
          <a:ahLst/>
          <a:cxnLst/>
          <a:rect l="0" t="0" r="0" b="0"/>
          <a:pathLst>
            <a:path>
              <a:moveTo>
                <a:pt x="4213919" y="0"/>
              </a:moveTo>
              <a:lnTo>
                <a:pt x="4213919" y="2838300"/>
              </a:lnTo>
              <a:lnTo>
                <a:pt x="0" y="2838300"/>
              </a:lnTo>
              <a:lnTo>
                <a:pt x="0" y="3203971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D844B8-B171-BF41-8028-7844B52FC11D}">
      <dsp:nvSpPr>
        <dsp:cNvPr id="0" name=""/>
        <dsp:cNvSpPr/>
      </dsp:nvSpPr>
      <dsp:spPr>
        <a:xfrm>
          <a:off x="4354710" y="2534"/>
          <a:ext cx="3482577" cy="17412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Potencias </a:t>
          </a:r>
          <a:endParaRPr lang="es-MX" sz="5000" kern="1200" dirty="0"/>
        </a:p>
      </dsp:txBody>
      <dsp:txXfrm>
        <a:off x="4354710" y="2534"/>
        <a:ext cx="3482577" cy="1741288"/>
      </dsp:txXfrm>
    </dsp:sp>
    <dsp:sp modelId="{64BC0971-B8F9-6D4A-9B2D-140BE7D1A9E1}">
      <dsp:nvSpPr>
        <dsp:cNvPr id="0" name=""/>
        <dsp:cNvSpPr/>
      </dsp:nvSpPr>
      <dsp:spPr>
        <a:xfrm>
          <a:off x="140791" y="4947795"/>
          <a:ext cx="3482577" cy="174128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5000" kern="1200" dirty="0"/>
            <a:t>Desarrollo </a:t>
          </a:r>
        </a:p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5000" kern="1200" dirty="0"/>
            <a:t>De armas</a:t>
          </a:r>
          <a:endParaRPr lang="es-MX" sz="5000" kern="1200" dirty="0"/>
        </a:p>
      </dsp:txBody>
      <dsp:txXfrm>
        <a:off x="140791" y="4947795"/>
        <a:ext cx="3482577" cy="1741288"/>
      </dsp:txXfrm>
    </dsp:sp>
    <dsp:sp modelId="{BB514897-BE29-C34B-83AE-6FC1B7116DE0}">
      <dsp:nvSpPr>
        <dsp:cNvPr id="0" name=""/>
        <dsp:cNvSpPr/>
      </dsp:nvSpPr>
      <dsp:spPr>
        <a:xfrm>
          <a:off x="4354710" y="4947795"/>
          <a:ext cx="3482577" cy="174128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5000" kern="1200" dirty="0"/>
            <a:t>Energía </a:t>
          </a:r>
        </a:p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5000" kern="1200" dirty="0"/>
            <a:t>Nuclear </a:t>
          </a:r>
          <a:endParaRPr lang="es-MX" sz="5000" kern="1200" dirty="0"/>
        </a:p>
      </dsp:txBody>
      <dsp:txXfrm>
        <a:off x="4354710" y="4947795"/>
        <a:ext cx="3482577" cy="1741288"/>
      </dsp:txXfrm>
    </dsp:sp>
    <dsp:sp modelId="{593D0752-77FF-4647-8E9F-C87BBD171672}">
      <dsp:nvSpPr>
        <dsp:cNvPr id="0" name=""/>
        <dsp:cNvSpPr/>
      </dsp:nvSpPr>
      <dsp:spPr>
        <a:xfrm>
          <a:off x="8568629" y="4947795"/>
          <a:ext cx="3482577" cy="174128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5000" kern="1200" dirty="0"/>
            <a:t>Guerras </a:t>
          </a:r>
        </a:p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5000" kern="1200" dirty="0"/>
            <a:t>Nucleares </a:t>
          </a:r>
          <a:endParaRPr lang="es-MX" sz="5000" kern="1200" dirty="0"/>
        </a:p>
      </dsp:txBody>
      <dsp:txXfrm>
        <a:off x="8568629" y="4947795"/>
        <a:ext cx="3482577" cy="1741288"/>
      </dsp:txXfrm>
    </dsp:sp>
    <dsp:sp modelId="{BFCED3BA-3A5B-0648-B193-31C2FE657F10}">
      <dsp:nvSpPr>
        <dsp:cNvPr id="0" name=""/>
        <dsp:cNvSpPr/>
      </dsp:nvSpPr>
      <dsp:spPr>
        <a:xfrm>
          <a:off x="2247750" y="2475165"/>
          <a:ext cx="3482577" cy="174128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Paises aliados</a:t>
          </a:r>
          <a:endParaRPr lang="es-MX" sz="5000" kern="1200" dirty="0"/>
        </a:p>
      </dsp:txBody>
      <dsp:txXfrm>
        <a:off x="2247750" y="2475165"/>
        <a:ext cx="3482577" cy="17412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D3944C-5DF5-18CA-7F97-4F071C975C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C862FF9-AF8B-5551-0E60-13A9EBA136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D9C270-595D-1770-1A61-2C5779448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0D87-0E97-1847-AB57-9656DB3BB9BE}" type="datetimeFigureOut">
              <a:rPr lang="es-US" smtClean="0"/>
              <a:t>4/4/2026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F0DDEF-3538-DB79-8AB0-ABF3E9D25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E04876-6DE5-2A76-D3D8-4836AE99B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F711-B951-BC4B-A354-5A50ED1AFF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685122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C0CC54-96DB-D0D7-F578-2B535B4D9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C6375A0-FE1D-4458-00A4-C8EE8479AC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C19F5D-51CB-CDC4-97E1-9D5175C4A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0D87-0E97-1847-AB57-9656DB3BB9BE}" type="datetimeFigureOut">
              <a:rPr lang="es-US" smtClean="0"/>
              <a:t>4/4/2026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B9E967-109F-7C10-00CA-664EE9C8B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6008E8-4B30-81B1-D7D2-A2B6E16E4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F711-B951-BC4B-A354-5A50ED1AFF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80188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86113BC-80D3-4785-DD2C-284D02A092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EF61975-2BA7-5AF4-7BB9-A0FB6B63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CDEFEE-1382-9753-14E1-E5956BF5C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0D87-0E97-1847-AB57-9656DB3BB9BE}" type="datetimeFigureOut">
              <a:rPr lang="es-US" smtClean="0"/>
              <a:t>4/4/2026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6FEF2E-030D-C34D-4078-F8F56FFEF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67EA77-C5B1-48DD-B65A-6ED950F87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F711-B951-BC4B-A354-5A50ED1AFF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943152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6FD012-7EE0-43C5-F2B0-EAD5C4145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E81AFD-0093-F23C-6413-2931507FB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D61F5C-7A9F-F7A1-6573-9370ABF1F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0D87-0E97-1847-AB57-9656DB3BB9BE}" type="datetimeFigureOut">
              <a:rPr lang="es-US" smtClean="0"/>
              <a:t>4/4/2026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1D64F2-D1D6-F0A6-501B-E720F5ED3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A76EA3-D441-D745-B955-F3EE6BB77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F711-B951-BC4B-A354-5A50ED1AFF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825063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23D57F-6AA8-B01D-3910-134EAAF5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7571114-0614-FB39-4E18-A8E577E82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62564B-63D1-20AA-1341-A70336E24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0D87-0E97-1847-AB57-9656DB3BB9BE}" type="datetimeFigureOut">
              <a:rPr lang="es-US" smtClean="0"/>
              <a:t>4/4/2026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77AEA9-A48C-594A-B66D-3160B4D94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26F5F3-ED5D-3419-AE10-5E2CE4C4B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F711-B951-BC4B-A354-5A50ED1AFF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96787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6400F6-9718-9B07-FCE2-C23DB4725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8856A2-D683-CD29-C4F9-18CDA80648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F9933F0-C42F-697B-AA41-D8CAB8799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38C39F9-BDCC-B200-25BC-99C172631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0D87-0E97-1847-AB57-9656DB3BB9BE}" type="datetimeFigureOut">
              <a:rPr lang="es-US" smtClean="0"/>
              <a:t>4/4/2026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2688103-F212-A5C4-774F-F703C4E76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B21F72D-5C49-30A8-A83B-91108453D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F711-B951-BC4B-A354-5A50ED1AFF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30149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63A230-B555-A2FB-4828-324C3182F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56BD96B-76FD-59DC-020F-175C355E4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C2EC00E-4749-BF20-52A1-B1F412E3C8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8674E1A-6C31-0615-7EA6-E28BB4020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47A7FA5-98EB-9F6E-DB8F-CFC4281DD4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1176E7E-2378-FD47-65A9-BF5F265E3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0D87-0E97-1847-AB57-9656DB3BB9BE}" type="datetimeFigureOut">
              <a:rPr lang="es-US" smtClean="0"/>
              <a:t>4/4/2026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506F946-A780-35AF-9106-1265EE66B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8857734-AD2D-D789-D165-41CED681C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F711-B951-BC4B-A354-5A50ED1AFF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109612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DAB9E5-E978-F863-7402-3604FC0E4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86E3712-097F-4038-05DF-43ECBA856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0D87-0E97-1847-AB57-9656DB3BB9BE}" type="datetimeFigureOut">
              <a:rPr lang="es-US" smtClean="0"/>
              <a:t>4/4/2026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3327640-4DE1-D3E7-D34F-12DE47D51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5348838-900E-ED4E-E548-BA7F7708C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F711-B951-BC4B-A354-5A50ED1AFF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919783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CCE96D7-9B2F-D787-E266-536F0E97E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0D87-0E97-1847-AB57-9656DB3BB9BE}" type="datetimeFigureOut">
              <a:rPr lang="es-US" smtClean="0"/>
              <a:t>4/4/2026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F2959B0-0D85-6ABE-8BA9-F5192FD9D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3BA97B2-7F3F-F012-F7B6-06F1CCA44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F711-B951-BC4B-A354-5A50ED1AFF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326086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E14CD5-6A44-7476-91F8-81F9DFFF2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7A442D-3283-18BD-B752-2B549DD23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FE8CD3E-48B6-FEB0-04EC-A7BDAEBD5A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215AEFE-B796-FB4D-AAAC-6D0EA7A68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0D87-0E97-1847-AB57-9656DB3BB9BE}" type="datetimeFigureOut">
              <a:rPr lang="es-US" smtClean="0"/>
              <a:t>4/4/2026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99EB76A-FA74-878B-2E0C-EF976E3FD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BA74BFB-AA77-588E-3D60-C51E57C85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F711-B951-BC4B-A354-5A50ED1AFF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4058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6639AB-E6D5-E424-F7B8-502D29FBE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220FF62-3F99-FB80-41C7-A727D14E36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98857B5-7A0F-DB9B-0781-02059554A7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E9BB1D6-6A6A-18A3-0901-9228B6B43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0D87-0E97-1847-AB57-9656DB3BB9BE}" type="datetimeFigureOut">
              <a:rPr lang="es-US" smtClean="0"/>
              <a:t>4/4/2026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F2A18A0-EC61-778C-54ED-5D82FA1D5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6026C19-ABE4-805E-296D-B550DEFD0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F711-B951-BC4B-A354-5A50ED1AFF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1129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269D56A-20A5-4EFC-4D59-79CBF8F32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F418E01-8F36-DDBB-43DA-4CA4D7072A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DC2E02-357C-9D5C-B579-11D2ED9515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770D87-0E97-1847-AB57-9656DB3BB9BE}" type="datetimeFigureOut">
              <a:rPr lang="es-US" smtClean="0"/>
              <a:t>4/4/2026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85A7B3-8083-7039-2D48-2E9ABDDF6A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BDD57B-1F29-C551-1279-D45C1A6C23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8AF711-B951-BC4B-A354-5A50ED1AFF7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49316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D47766EE-4192-4B2D-A5A0-F60F9A5F74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9EA58CF-615C-772C-6CB3-35E2A9ADEA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111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6" name="Graphic 1">
            <a:extLst>
              <a:ext uri="{FF2B5EF4-FFF2-40B4-BE49-F238E27FC236}">
                <a16:creationId xmlns:a16="http://schemas.microsoft.com/office/drawing/2014/main" id="{D6705569-F545-4F47-A260-A9202826E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655438" y="838201"/>
            <a:ext cx="7098161" cy="4549051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580AE5E-B500-9F72-54B8-99CE8B7110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25473" y="1924619"/>
            <a:ext cx="5541054" cy="1655378"/>
          </a:xfrm>
        </p:spPr>
        <p:txBody>
          <a:bodyPr>
            <a:normAutofit/>
          </a:bodyPr>
          <a:lstStyle/>
          <a:p>
            <a:r>
              <a:rPr lang="en-US" sz="4400"/>
              <a:t>La guerra fria (historia)</a:t>
            </a:r>
            <a:endParaRPr lang="es-US" sz="440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2BCE85-18BA-2FAC-BB3E-17D888900E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0419" y="3668285"/>
            <a:ext cx="4431162" cy="1337967"/>
          </a:xfrm>
        </p:spPr>
        <p:txBody>
          <a:bodyPr/>
          <a:lstStyle/>
          <a:p>
            <a:r>
              <a:rPr lang="en-US"/>
              <a:t>Jose Roberto Contreras campas 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122189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9CDD8AC-A9A1-557C-4527-83F2E85F3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251316" cy="1807305"/>
          </a:xfrm>
        </p:spPr>
        <p:txBody>
          <a:bodyPr/>
          <a:lstStyle/>
          <a:p>
            <a:r>
              <a:rPr lang="en-US" dirty="0"/>
              <a:t>¿QUE ES LA GUERRA FRIA?</a:t>
            </a:r>
            <a:endParaRPr lang="es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89FF05-62F4-D4D4-8C77-254BFD14D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3297"/>
            <a:ext cx="4619621" cy="38436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/>
              <a:t>La Guerra Fría (1947-1991) fue un periodo de tensión geopolítica, ideológica y económica entre Estados Unidos (capitalista) y la Unión Soviética (comunista) tras la Segunda Guerra Mundial. Sin un enfrentamiento militar directo, ambos bloques compitieron por influencia global mediante espionaje, propaganda, la carrera espacial y armamentística, y conflictos subsidiarios.</a:t>
            </a:r>
            <a:endParaRPr lang="es-US" sz="200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D0C946F-4A23-ADE5-E989-25E393E6EF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572"/>
          <a:stretch>
            <a:fillRect/>
          </a:stretch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816871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CE5BC1-AF14-2408-F509-0E666DCF0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 que es la guerra fria </a:t>
            </a:r>
            <a:endParaRPr lang="es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1E16B8-63ED-0880-9284-5BFC7ED5AC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La Guerra Fría (aprox. 1947-1991) sirvió para definir el orden mundial bipolar tras la Segunda Guerra Mundial, enfrentando a EE. UU. (capitalismo) y la URSS (comunismo) sin un conflicto armado directo. Funcionó para expandir influencias ideológicas, competir militar/tecnológicamente y evitar una guerra nuclear total mediante la destrucción mutua asegurada.</a:t>
            </a:r>
            <a:endParaRPr lang="es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6818D36-FCE8-FAAB-6321-A8775F6C01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5783" y="4001294"/>
            <a:ext cx="3682460" cy="2635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240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3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D7A8A5-2D33-01CF-8E64-D906FF11C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Cual es la imaportacia de la guerra fria </a:t>
            </a:r>
            <a:endParaRPr lang="es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C7DDFD-D898-D8E5-EAB7-067FBB8F1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La Guerra Fría (1947-1991) fue crucial al dividir el mundo en dos bloques ideológicos (capitalismo vs. comunismo) liderados por EE. UU. Y la URSS. Definida por la carrera armamentista nuclear y espacial, su importancia radica en reconfigurar la geopolítica global, fomentar la tecnología y establecer un orden unipolar tras la disolución soviética. </a:t>
            </a:r>
            <a:endParaRPr lang="es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E6A149F-6A82-9F09-7211-F703C5A1CB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042" y="3793753"/>
            <a:ext cx="5286671" cy="2969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10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75109B-3915-589A-3FC8-1ADA0D132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853"/>
            <a:ext cx="9085984" cy="907479"/>
          </a:xfrm>
        </p:spPr>
        <p:txBody>
          <a:bodyPr/>
          <a:lstStyle/>
          <a:p>
            <a:pPr algn="ctr"/>
            <a:r>
              <a:rPr lang="en-US" dirty="0"/>
              <a:t>Ejemplos</a:t>
            </a:r>
            <a:endParaRPr lang="es-US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0984FBC-99F1-E21C-B3EC-28F401F913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032" y="1241950"/>
            <a:ext cx="3820657" cy="265655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FF316BDF-DEEA-67B1-2E9C-55DF4085F7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090714"/>
            <a:ext cx="6234067" cy="3117034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390D926B-A1CD-7F12-4CB1-1B1DFB432A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98501"/>
            <a:ext cx="3785856" cy="2709334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8CAC8C3-A628-8480-8326-68BEC414339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9025" y="4351132"/>
            <a:ext cx="4463267" cy="2506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65362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5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67ADF075-98A6-C14E-10DA-0E6130D80D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1056876"/>
              </p:ext>
            </p:extLst>
          </p:nvPr>
        </p:nvGraphicFramePr>
        <p:xfrm>
          <a:off x="0" y="87377"/>
          <a:ext cx="12191999" cy="6691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1B330FDD-55F8-B693-3099-05BCD1CB09A1}"/>
              </a:ext>
            </a:extLst>
          </p:cNvPr>
          <p:cNvSpPr txBox="1"/>
          <p:nvPr/>
        </p:nvSpPr>
        <p:spPr>
          <a:xfrm>
            <a:off x="596493" y="465427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sz="3200" dirty="0"/>
              <a:t>Smart art </a:t>
            </a:r>
          </a:p>
        </p:txBody>
      </p:sp>
    </p:spTree>
    <p:extLst>
      <p:ext uri="{BB962C8B-B14F-4D97-AF65-F5344CB8AC3E}">
        <p14:creationId xmlns:p14="http://schemas.microsoft.com/office/powerpoint/2010/main" val="3836989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0B1AAE4-5E88-5113-79E9-7C824C8A25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06"/>
          <a:stretch>
            <a:fillRect/>
          </a:stretch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A44BE14-A24F-E1B2-35DF-35E95DF13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5402" y="743447"/>
            <a:ext cx="3445765" cy="3692028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/>
              <a:t>Agradecimientos y despedidas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AD0572-3569-2130-43E9-F5F1D4B9D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5403" y="4629234"/>
            <a:ext cx="3445766" cy="1485319"/>
          </a:xfrm>
          <a:noFill/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400"/>
              <a:t>Gracias por Ver y leer mi presentación sobre la guerra fria </a:t>
            </a:r>
          </a:p>
        </p:txBody>
      </p:sp>
    </p:spTree>
    <p:extLst>
      <p:ext uri="{BB962C8B-B14F-4D97-AF65-F5344CB8AC3E}">
        <p14:creationId xmlns:p14="http://schemas.microsoft.com/office/powerpoint/2010/main" val="35027974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7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La guerra fria (historia)</vt:lpstr>
      <vt:lpstr>¿QUE ES LA GUERRA FRIA?</vt:lpstr>
      <vt:lpstr>Para que es la guerra fria </vt:lpstr>
      <vt:lpstr>Cual es la imaportacia de la guerra fria </vt:lpstr>
      <vt:lpstr>Ejemplos</vt:lpstr>
      <vt:lpstr>Presentación de PowerPoint</vt:lpstr>
      <vt:lpstr>Agradecimientos y despedidas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guerra fria</dc:title>
  <dc:creator>Kid3 Inei</dc:creator>
  <cp:lastModifiedBy>Kid3 Inei</cp:lastModifiedBy>
  <cp:revision>5</cp:revision>
  <dcterms:created xsi:type="dcterms:W3CDTF">2026-03-24T18:00:00Z</dcterms:created>
  <dcterms:modified xsi:type="dcterms:W3CDTF">2026-04-04T17:47:47Z</dcterms:modified>
</cp:coreProperties>
</file>