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Lora Bold" charset="1" panose="00000800000000000000"/>
      <p:regular r:id="rId14"/>
    </p:embeddedFont>
    <p:embeddedFont>
      <p:font typeface="Lora" charset="1" panose="00000500000000000000"/>
      <p:regular r:id="rId15"/>
    </p:embeddedFont>
    <p:embeddedFont>
      <p:font typeface="Work Sans" charset="1" panose="000000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13" Target="../media/image28.png" Type="http://schemas.openxmlformats.org/officeDocument/2006/relationships/image"/><Relationship Id="rId14" Target="../media/image17.png" Type="http://schemas.openxmlformats.org/officeDocument/2006/relationships/image"/><Relationship Id="rId15" Target="../media/image29.png" Type="http://schemas.openxmlformats.org/officeDocument/2006/relationships/image"/><Relationship Id="rId2" Target="../media/image1.jpeg" Type="http://schemas.openxmlformats.org/officeDocument/2006/relationships/image"/><Relationship Id="rId3" Target="../media/image20.jpeg" Type="http://schemas.openxmlformats.org/officeDocument/2006/relationships/image"/><Relationship Id="rId4" Target="../media/image5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png" Type="http://schemas.openxmlformats.org/officeDocument/2006/relationships/image"/><Relationship Id="rId9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4.png" Type="http://schemas.openxmlformats.org/officeDocument/2006/relationships/image"/><Relationship Id="rId12" Target="../media/image17.png" Type="http://schemas.openxmlformats.org/officeDocument/2006/relationships/image"/><Relationship Id="rId13" Target="../media/image34.jpeg" Type="http://schemas.openxmlformats.org/officeDocument/2006/relationships/image"/><Relationship Id="rId14" Target="../media/image35.png" Type="http://schemas.openxmlformats.org/officeDocument/2006/relationships/image"/><Relationship Id="rId15" Target="../media/image12.png" Type="http://schemas.openxmlformats.org/officeDocument/2006/relationships/image"/><Relationship Id="rId2" Target="../media/image1.jpeg" Type="http://schemas.openxmlformats.org/officeDocument/2006/relationships/image"/><Relationship Id="rId3" Target="../media/image30.png" Type="http://schemas.openxmlformats.org/officeDocument/2006/relationships/image"/><Relationship Id="rId4" Target="../media/image3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5.png" Type="http://schemas.openxmlformats.org/officeDocument/2006/relationships/image"/><Relationship Id="rId12" Target="../media/image28.png" Type="http://schemas.openxmlformats.org/officeDocument/2006/relationships/image"/><Relationship Id="rId13" Target="../media/image4.png" Type="http://schemas.openxmlformats.org/officeDocument/2006/relationships/image"/><Relationship Id="rId14" Target="../media/image17.png" Type="http://schemas.openxmlformats.org/officeDocument/2006/relationships/image"/><Relationship Id="rId15" Target="../media/image23.png" Type="http://schemas.openxmlformats.org/officeDocument/2006/relationships/image"/><Relationship Id="rId16" Target="../media/image13.png" Type="http://schemas.openxmlformats.org/officeDocument/2006/relationships/image"/><Relationship Id="rId17" Target="../media/image14.svg" Type="http://schemas.openxmlformats.org/officeDocument/2006/relationships/image"/><Relationship Id="rId18" Target="../media/image41.png" Type="http://schemas.openxmlformats.org/officeDocument/2006/relationships/image"/><Relationship Id="rId19" Target="../media/image42.svg" Type="http://schemas.openxmlformats.org/officeDocument/2006/relationships/image"/><Relationship Id="rId2" Target="../media/image1.jpeg" Type="http://schemas.openxmlformats.org/officeDocument/2006/relationships/image"/><Relationship Id="rId3" Target="../media/image36.png" Type="http://schemas.openxmlformats.org/officeDocument/2006/relationships/image"/><Relationship Id="rId4" Target="../media/image37.jpeg" Type="http://schemas.openxmlformats.org/officeDocument/2006/relationships/image"/><Relationship Id="rId5" Target="../media/image38.png" Type="http://schemas.openxmlformats.org/officeDocument/2006/relationships/image"/><Relationship Id="rId6" Target="../media/image10.png" Type="http://schemas.openxmlformats.org/officeDocument/2006/relationships/image"/><Relationship Id="rId7" Target="../media/image39.jpeg" Type="http://schemas.openxmlformats.org/officeDocument/2006/relationships/image"/><Relationship Id="rId8" Target="../media/image4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jpeg" Type="http://schemas.openxmlformats.org/officeDocument/2006/relationships/image"/><Relationship Id="rId11" Target="../media/image35.png" Type="http://schemas.openxmlformats.org/officeDocument/2006/relationships/image"/><Relationship Id="rId12" Target="../media/image48.png" Type="http://schemas.openxmlformats.org/officeDocument/2006/relationships/image"/><Relationship Id="rId13" Target="../media/image49.png" Type="http://schemas.openxmlformats.org/officeDocument/2006/relationships/image"/><Relationship Id="rId14" Target="../media/image50.png" Type="http://schemas.openxmlformats.org/officeDocument/2006/relationships/image"/><Relationship Id="rId2" Target="../media/image1.jpe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Relationship Id="rId6" Target="../media/image4.png" Type="http://schemas.openxmlformats.org/officeDocument/2006/relationships/image"/><Relationship Id="rId7" Target="../media/image17.png" Type="http://schemas.openxmlformats.org/officeDocument/2006/relationships/image"/><Relationship Id="rId8" Target="../media/image2.pn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52.png" Type="http://schemas.openxmlformats.org/officeDocument/2006/relationships/image"/><Relationship Id="rId12" Target="../media/image53.jpeg" Type="http://schemas.openxmlformats.org/officeDocument/2006/relationships/image"/><Relationship Id="rId13" Target="../media/image54.jpeg" Type="http://schemas.openxmlformats.org/officeDocument/2006/relationships/image"/><Relationship Id="rId14" Target="../media/image29.png" Type="http://schemas.openxmlformats.org/officeDocument/2006/relationships/image"/><Relationship Id="rId15" Target="../media/image41.png" Type="http://schemas.openxmlformats.org/officeDocument/2006/relationships/image"/><Relationship Id="rId16" Target="../media/image42.svg" Type="http://schemas.openxmlformats.org/officeDocument/2006/relationships/image"/><Relationship Id="rId2" Target="../media/image1.jpeg" Type="http://schemas.openxmlformats.org/officeDocument/2006/relationships/image"/><Relationship Id="rId3" Target="../media/image21.png" Type="http://schemas.openxmlformats.org/officeDocument/2006/relationships/image"/><Relationship Id="rId4" Target="../media/image28.pn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10.png" Type="http://schemas.openxmlformats.org/officeDocument/2006/relationships/image"/><Relationship Id="rId8" Target="../media/image51.png" Type="http://schemas.openxmlformats.org/officeDocument/2006/relationships/image"/><Relationship Id="rId9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28.png" Type="http://schemas.openxmlformats.org/officeDocument/2006/relationships/image"/><Relationship Id="rId12" Target="../media/image21.png" Type="http://schemas.openxmlformats.org/officeDocument/2006/relationships/image"/><Relationship Id="rId13" Target="../media/image57.png" Type="http://schemas.openxmlformats.org/officeDocument/2006/relationships/image"/><Relationship Id="rId14" Target="../media/image58.png" Type="http://schemas.openxmlformats.org/officeDocument/2006/relationships/image"/><Relationship Id="rId15" Target="../media/image46.png" Type="http://schemas.openxmlformats.org/officeDocument/2006/relationships/image"/><Relationship Id="rId16" Target="../media/image12.png" Type="http://schemas.openxmlformats.org/officeDocument/2006/relationships/image"/><Relationship Id="rId2" Target="../media/image1.jpeg" Type="http://schemas.openxmlformats.org/officeDocument/2006/relationships/image"/><Relationship Id="rId3" Target="../media/image36.png" Type="http://schemas.openxmlformats.org/officeDocument/2006/relationships/image"/><Relationship Id="rId4" Target="../media/image4.png" Type="http://schemas.openxmlformats.org/officeDocument/2006/relationships/image"/><Relationship Id="rId5" Target="../media/image17.png" Type="http://schemas.openxmlformats.org/officeDocument/2006/relationships/image"/><Relationship Id="rId6" Target="../media/image55.jpeg" Type="http://schemas.openxmlformats.org/officeDocument/2006/relationships/image"/><Relationship Id="rId7" Target="../media/image38.png" Type="http://schemas.openxmlformats.org/officeDocument/2006/relationships/image"/><Relationship Id="rId8" Target="../media/image10.png" Type="http://schemas.openxmlformats.org/officeDocument/2006/relationships/image"/><Relationship Id="rId9" Target="../media/image5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60.jpeg" Type="http://schemas.openxmlformats.org/officeDocument/2006/relationships/image"/><Relationship Id="rId12" Target="../media/image5.png" Type="http://schemas.openxmlformats.org/officeDocument/2006/relationships/image"/><Relationship Id="rId13" Target="../media/image22.png" Type="http://schemas.openxmlformats.org/officeDocument/2006/relationships/image"/><Relationship Id="rId14" Target="../media/image23.png" Type="http://schemas.openxmlformats.org/officeDocument/2006/relationships/image"/><Relationship Id="rId15" Target="../media/image61.png" Type="http://schemas.openxmlformats.org/officeDocument/2006/relationships/image"/><Relationship Id="rId2" Target="../media/image1.jpeg" Type="http://schemas.openxmlformats.org/officeDocument/2006/relationships/image"/><Relationship Id="rId3" Target="../media/image28.pn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59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5088659">
            <a:off x="4063775" y="1928221"/>
            <a:ext cx="7642446" cy="6621614"/>
          </a:xfrm>
          <a:custGeom>
            <a:avLst/>
            <a:gdLst/>
            <a:ahLst/>
            <a:cxnLst/>
            <a:rect r="r" b="b" t="t" l="l"/>
            <a:pathLst>
              <a:path h="6621614" w="7642446">
                <a:moveTo>
                  <a:pt x="0" y="6621614"/>
                </a:moveTo>
                <a:lnTo>
                  <a:pt x="7642447" y="6621614"/>
                </a:lnTo>
                <a:lnTo>
                  <a:pt x="7642447" y="0"/>
                </a:lnTo>
                <a:lnTo>
                  <a:pt x="0" y="0"/>
                </a:lnTo>
                <a:lnTo>
                  <a:pt x="0" y="6621614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73921">
            <a:off x="6238407" y="663764"/>
            <a:ext cx="9797143" cy="8229600"/>
          </a:xfrm>
          <a:custGeom>
            <a:avLst/>
            <a:gdLst/>
            <a:ahLst/>
            <a:cxnLst/>
            <a:rect r="r" b="b" t="t" l="l"/>
            <a:pathLst>
              <a:path h="8229600" w="9797143">
                <a:moveTo>
                  <a:pt x="0" y="0"/>
                </a:moveTo>
                <a:lnTo>
                  <a:pt x="9797143" y="0"/>
                </a:lnTo>
                <a:lnTo>
                  <a:pt x="97971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284861">
            <a:off x="3751875" y="1968887"/>
            <a:ext cx="10784249" cy="6349227"/>
          </a:xfrm>
          <a:custGeom>
            <a:avLst/>
            <a:gdLst/>
            <a:ahLst/>
            <a:cxnLst/>
            <a:rect r="r" b="b" t="t" l="l"/>
            <a:pathLst>
              <a:path h="6349227" w="10784249">
                <a:moveTo>
                  <a:pt x="0" y="6349226"/>
                </a:moveTo>
                <a:lnTo>
                  <a:pt x="10784250" y="6349226"/>
                </a:lnTo>
                <a:lnTo>
                  <a:pt x="10784250" y="0"/>
                </a:lnTo>
                <a:lnTo>
                  <a:pt x="0" y="0"/>
                </a:lnTo>
                <a:lnTo>
                  <a:pt x="0" y="6349226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30817">
            <a:off x="8451732" y="6616620"/>
            <a:ext cx="6772138" cy="2335017"/>
          </a:xfrm>
          <a:custGeom>
            <a:avLst/>
            <a:gdLst/>
            <a:ahLst/>
            <a:cxnLst/>
            <a:rect r="r" b="b" t="t" l="l"/>
            <a:pathLst>
              <a:path h="2335017" w="6772138">
                <a:moveTo>
                  <a:pt x="0" y="0"/>
                </a:moveTo>
                <a:lnTo>
                  <a:pt x="6772138" y="0"/>
                </a:lnTo>
                <a:lnTo>
                  <a:pt x="6772138" y="2335017"/>
                </a:lnTo>
                <a:lnTo>
                  <a:pt x="0" y="23350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132" t="0" r="-2448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78012">
            <a:off x="12576878" y="-1693956"/>
            <a:ext cx="7070259" cy="2545293"/>
          </a:xfrm>
          <a:custGeom>
            <a:avLst/>
            <a:gdLst/>
            <a:ahLst/>
            <a:cxnLst/>
            <a:rect r="r" b="b" t="t" l="l"/>
            <a:pathLst>
              <a:path h="2545293" w="7070259">
                <a:moveTo>
                  <a:pt x="0" y="0"/>
                </a:moveTo>
                <a:lnTo>
                  <a:pt x="7070259" y="0"/>
                </a:lnTo>
                <a:lnTo>
                  <a:pt x="7070259" y="2545293"/>
                </a:lnTo>
                <a:lnTo>
                  <a:pt x="0" y="25452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436476">
            <a:off x="-776690" y="-2009044"/>
            <a:ext cx="5084101" cy="7789777"/>
          </a:xfrm>
          <a:custGeom>
            <a:avLst/>
            <a:gdLst/>
            <a:ahLst/>
            <a:cxnLst/>
            <a:rect r="r" b="b" t="t" l="l"/>
            <a:pathLst>
              <a:path h="7789777" w="5084101">
                <a:moveTo>
                  <a:pt x="0" y="0"/>
                </a:moveTo>
                <a:lnTo>
                  <a:pt x="5084100" y="0"/>
                </a:lnTo>
                <a:lnTo>
                  <a:pt x="5084100" y="7789777"/>
                </a:lnTo>
                <a:lnTo>
                  <a:pt x="0" y="77897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624514" y="-99971"/>
            <a:ext cx="3839128" cy="3771943"/>
          </a:xfrm>
          <a:custGeom>
            <a:avLst/>
            <a:gdLst/>
            <a:ahLst/>
            <a:cxnLst/>
            <a:rect r="r" b="b" t="t" l="l"/>
            <a:pathLst>
              <a:path h="3771943" w="3839128">
                <a:moveTo>
                  <a:pt x="0" y="0"/>
                </a:moveTo>
                <a:lnTo>
                  <a:pt x="3839127" y="0"/>
                </a:lnTo>
                <a:lnTo>
                  <a:pt x="3839127" y="3771943"/>
                </a:lnTo>
                <a:lnTo>
                  <a:pt x="0" y="37719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724" y="728259"/>
            <a:ext cx="2231824" cy="2315170"/>
          </a:xfrm>
          <a:custGeom>
            <a:avLst/>
            <a:gdLst/>
            <a:ahLst/>
            <a:cxnLst/>
            <a:rect r="r" b="b" t="t" l="l"/>
            <a:pathLst>
              <a:path h="2315170" w="2231824">
                <a:moveTo>
                  <a:pt x="0" y="0"/>
                </a:moveTo>
                <a:lnTo>
                  <a:pt x="2231824" y="0"/>
                </a:lnTo>
                <a:lnTo>
                  <a:pt x="2231824" y="2315170"/>
                </a:lnTo>
                <a:lnTo>
                  <a:pt x="0" y="2315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75941" y="7347495"/>
            <a:ext cx="3152076" cy="3844812"/>
          </a:xfrm>
          <a:custGeom>
            <a:avLst/>
            <a:gdLst/>
            <a:ahLst/>
            <a:cxnLst/>
            <a:rect r="r" b="b" t="t" l="l"/>
            <a:pathLst>
              <a:path h="3844812" w="3152076">
                <a:moveTo>
                  <a:pt x="0" y="0"/>
                </a:moveTo>
                <a:lnTo>
                  <a:pt x="3152076" y="0"/>
                </a:lnTo>
                <a:lnTo>
                  <a:pt x="3152076" y="3844812"/>
                </a:lnTo>
                <a:lnTo>
                  <a:pt x="0" y="38448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112007" y="1423055"/>
            <a:ext cx="1584572" cy="1757086"/>
          </a:xfrm>
          <a:custGeom>
            <a:avLst/>
            <a:gdLst/>
            <a:ahLst/>
            <a:cxnLst/>
            <a:rect r="r" b="b" t="t" l="l"/>
            <a:pathLst>
              <a:path h="1757086" w="1584572">
                <a:moveTo>
                  <a:pt x="0" y="0"/>
                </a:moveTo>
                <a:lnTo>
                  <a:pt x="1584573" y="0"/>
                </a:lnTo>
                <a:lnTo>
                  <a:pt x="1584573" y="1757087"/>
                </a:lnTo>
                <a:lnTo>
                  <a:pt x="0" y="17570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228856">
            <a:off x="2327661" y="1500256"/>
            <a:ext cx="3950595" cy="1089424"/>
          </a:xfrm>
          <a:custGeom>
            <a:avLst/>
            <a:gdLst/>
            <a:ahLst/>
            <a:cxnLst/>
            <a:rect r="r" b="b" t="t" l="l"/>
            <a:pathLst>
              <a:path h="1089424" w="3950595">
                <a:moveTo>
                  <a:pt x="0" y="0"/>
                </a:moveTo>
                <a:lnTo>
                  <a:pt x="3950595" y="0"/>
                </a:lnTo>
                <a:lnTo>
                  <a:pt x="3950595" y="1089423"/>
                </a:lnTo>
                <a:lnTo>
                  <a:pt x="0" y="10894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29" t="0" r="-5429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577662">
            <a:off x="-531132" y="6060701"/>
            <a:ext cx="6738083" cy="6994719"/>
          </a:xfrm>
          <a:custGeom>
            <a:avLst/>
            <a:gdLst/>
            <a:ahLst/>
            <a:cxnLst/>
            <a:rect r="r" b="b" t="t" l="l"/>
            <a:pathLst>
              <a:path h="6994719" w="6738083">
                <a:moveTo>
                  <a:pt x="0" y="0"/>
                </a:moveTo>
                <a:lnTo>
                  <a:pt x="6738082" y="0"/>
                </a:lnTo>
                <a:lnTo>
                  <a:pt x="6738082" y="6994719"/>
                </a:lnTo>
                <a:lnTo>
                  <a:pt x="0" y="69947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11837" y="8116644"/>
            <a:ext cx="1494531" cy="1657242"/>
          </a:xfrm>
          <a:custGeom>
            <a:avLst/>
            <a:gdLst/>
            <a:ahLst/>
            <a:cxnLst/>
            <a:rect r="r" b="b" t="t" l="l"/>
            <a:pathLst>
              <a:path h="1657242" w="1494531">
                <a:moveTo>
                  <a:pt x="0" y="0"/>
                </a:moveTo>
                <a:lnTo>
                  <a:pt x="1494531" y="0"/>
                </a:lnTo>
                <a:lnTo>
                  <a:pt x="1494531" y="1657242"/>
                </a:lnTo>
                <a:lnTo>
                  <a:pt x="0" y="1657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6" id="16"/>
          <p:cNvSpPr/>
          <p:nvPr/>
        </p:nvSpPr>
        <p:spPr>
          <a:xfrm>
            <a:off x="7648439" y="5919357"/>
            <a:ext cx="2888650" cy="268631"/>
          </a:xfrm>
          <a:prstGeom prst="line">
            <a:avLst/>
          </a:prstGeom>
          <a:ln cap="flat" w="38100">
            <a:solidFill>
              <a:srgbClr val="2D22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8873856" y="1264050"/>
            <a:ext cx="1276351" cy="1300740"/>
          </a:xfrm>
          <a:custGeom>
            <a:avLst/>
            <a:gdLst/>
            <a:ahLst/>
            <a:cxnLst/>
            <a:rect r="r" b="b" t="t" l="l"/>
            <a:pathLst>
              <a:path h="1300740" w="1276351">
                <a:moveTo>
                  <a:pt x="0" y="0"/>
                </a:moveTo>
                <a:lnTo>
                  <a:pt x="1276350" y="0"/>
                </a:lnTo>
                <a:lnTo>
                  <a:pt x="1276350" y="1300739"/>
                </a:lnTo>
                <a:lnTo>
                  <a:pt x="0" y="130073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535595" y="3671972"/>
            <a:ext cx="3132291" cy="3933804"/>
          </a:xfrm>
          <a:custGeom>
            <a:avLst/>
            <a:gdLst/>
            <a:ahLst/>
            <a:cxnLst/>
            <a:rect r="r" b="b" t="t" l="l"/>
            <a:pathLst>
              <a:path h="3933804" w="3132291">
                <a:moveTo>
                  <a:pt x="0" y="0"/>
                </a:moveTo>
                <a:lnTo>
                  <a:pt x="3132292" y="0"/>
                </a:lnTo>
                <a:lnTo>
                  <a:pt x="3132292" y="3933804"/>
                </a:lnTo>
                <a:lnTo>
                  <a:pt x="0" y="393380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057637">
            <a:off x="-1327225" y="5968871"/>
            <a:ext cx="5609940" cy="5093069"/>
          </a:xfrm>
          <a:custGeom>
            <a:avLst/>
            <a:gdLst/>
            <a:ahLst/>
            <a:cxnLst/>
            <a:rect r="r" b="b" t="t" l="l"/>
            <a:pathLst>
              <a:path h="5093069" w="5609940">
                <a:moveTo>
                  <a:pt x="0" y="0"/>
                </a:moveTo>
                <a:lnTo>
                  <a:pt x="5609940" y="0"/>
                </a:lnTo>
                <a:lnTo>
                  <a:pt x="5609940" y="5093069"/>
                </a:lnTo>
                <a:lnTo>
                  <a:pt x="0" y="509306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313099">
            <a:off x="4881053" y="2453499"/>
            <a:ext cx="8324587" cy="4100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89"/>
              </a:lnSpc>
              <a:spcBef>
                <a:spcPct val="0"/>
              </a:spcBef>
            </a:pPr>
            <a:r>
              <a:rPr lang="en-US" b="true" sz="11778">
                <a:solidFill>
                  <a:srgbClr val="2D221C"/>
                </a:solidFill>
                <a:latin typeface="Lora Bold"/>
                <a:ea typeface="Lora Bold"/>
                <a:cs typeface="Lora Bold"/>
                <a:sym typeface="Lora Bold"/>
              </a:rPr>
              <a:t>YO EL GATO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488014">
            <a:off x="1816809" y="1759896"/>
            <a:ext cx="5825213" cy="6767209"/>
            <a:chOff x="0" y="0"/>
            <a:chExt cx="546608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l="-22434" t="0" r="-22434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2700000">
            <a:off x="6378445" y="7408230"/>
            <a:ext cx="2988622" cy="1030470"/>
          </a:xfrm>
          <a:custGeom>
            <a:avLst/>
            <a:gdLst/>
            <a:ahLst/>
            <a:cxnLst/>
            <a:rect r="r" b="b" t="t" l="l"/>
            <a:pathLst>
              <a:path h="1030470" w="2988622">
                <a:moveTo>
                  <a:pt x="0" y="0"/>
                </a:moveTo>
                <a:lnTo>
                  <a:pt x="2988621" y="0"/>
                </a:lnTo>
                <a:lnTo>
                  <a:pt x="2988621" y="1030470"/>
                </a:lnTo>
                <a:lnTo>
                  <a:pt x="0" y="1030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32" t="0" r="-2448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64826">
            <a:off x="-1067404" y="-1072609"/>
            <a:ext cx="7611156" cy="2315966"/>
          </a:xfrm>
          <a:custGeom>
            <a:avLst/>
            <a:gdLst/>
            <a:ahLst/>
            <a:cxnLst/>
            <a:rect r="r" b="b" t="t" l="l"/>
            <a:pathLst>
              <a:path h="2315966" w="7611156">
                <a:moveTo>
                  <a:pt x="0" y="0"/>
                </a:moveTo>
                <a:lnTo>
                  <a:pt x="7611156" y="0"/>
                </a:lnTo>
                <a:lnTo>
                  <a:pt x="7611156" y="2315966"/>
                </a:lnTo>
                <a:lnTo>
                  <a:pt x="0" y="2315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330267">
            <a:off x="-664307" y="8679858"/>
            <a:ext cx="4464283" cy="1607142"/>
          </a:xfrm>
          <a:custGeom>
            <a:avLst/>
            <a:gdLst/>
            <a:ahLst/>
            <a:cxnLst/>
            <a:rect r="r" b="b" t="t" l="l"/>
            <a:pathLst>
              <a:path h="1607142" w="4464283">
                <a:moveTo>
                  <a:pt x="0" y="0"/>
                </a:moveTo>
                <a:lnTo>
                  <a:pt x="4464283" y="0"/>
                </a:lnTo>
                <a:lnTo>
                  <a:pt x="4464283" y="1607142"/>
                </a:lnTo>
                <a:lnTo>
                  <a:pt x="0" y="16071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376277" y="8034856"/>
            <a:ext cx="2809953" cy="3243813"/>
          </a:xfrm>
          <a:custGeom>
            <a:avLst/>
            <a:gdLst/>
            <a:ahLst/>
            <a:cxnLst/>
            <a:rect r="r" b="b" t="t" l="l"/>
            <a:pathLst>
              <a:path h="3243813" w="2809953">
                <a:moveTo>
                  <a:pt x="0" y="0"/>
                </a:moveTo>
                <a:lnTo>
                  <a:pt x="2809954" y="0"/>
                </a:lnTo>
                <a:lnTo>
                  <a:pt x="2809954" y="3243813"/>
                </a:lnTo>
                <a:lnTo>
                  <a:pt x="0" y="3243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0611029">
            <a:off x="13361298" y="8274826"/>
            <a:ext cx="6052148" cy="1966948"/>
          </a:xfrm>
          <a:custGeom>
            <a:avLst/>
            <a:gdLst/>
            <a:ahLst/>
            <a:cxnLst/>
            <a:rect r="r" b="b" t="t" l="l"/>
            <a:pathLst>
              <a:path h="1966948" w="6052148">
                <a:moveTo>
                  <a:pt x="6052147" y="0"/>
                </a:moveTo>
                <a:lnTo>
                  <a:pt x="0" y="0"/>
                </a:lnTo>
                <a:lnTo>
                  <a:pt x="0" y="1966948"/>
                </a:lnTo>
                <a:lnTo>
                  <a:pt x="6052147" y="1966948"/>
                </a:lnTo>
                <a:lnTo>
                  <a:pt x="6052147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9541369" y="1549815"/>
            <a:ext cx="7717931" cy="7187370"/>
          </a:xfrm>
          <a:custGeom>
            <a:avLst/>
            <a:gdLst/>
            <a:ahLst/>
            <a:cxnLst/>
            <a:rect r="r" b="b" t="t" l="l"/>
            <a:pathLst>
              <a:path h="7187370" w="7717931">
                <a:moveTo>
                  <a:pt x="0" y="7187370"/>
                </a:moveTo>
                <a:lnTo>
                  <a:pt x="7717931" y="7187370"/>
                </a:lnTo>
                <a:lnTo>
                  <a:pt x="7717931" y="0"/>
                </a:lnTo>
                <a:lnTo>
                  <a:pt x="0" y="0"/>
                </a:lnTo>
                <a:lnTo>
                  <a:pt x="0" y="7187370"/>
                </a:lnTo>
                <a:close/>
              </a:path>
            </a:pathLst>
          </a:custGeom>
          <a:blipFill>
            <a:blip r:embed="rId9"/>
            <a:stretch>
              <a:fillRect l="-25265" t="0" r="-42948" b="-6346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951681" y="-1220204"/>
            <a:ext cx="8750295" cy="2440409"/>
          </a:xfrm>
          <a:custGeom>
            <a:avLst/>
            <a:gdLst/>
            <a:ahLst/>
            <a:cxnLst/>
            <a:rect r="r" b="b" t="t" l="l"/>
            <a:pathLst>
              <a:path h="2440409" w="8750295">
                <a:moveTo>
                  <a:pt x="0" y="0"/>
                </a:moveTo>
                <a:lnTo>
                  <a:pt x="8750295" y="0"/>
                </a:lnTo>
                <a:lnTo>
                  <a:pt x="8750295" y="2440408"/>
                </a:lnTo>
                <a:lnTo>
                  <a:pt x="0" y="24404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387371" y="335287"/>
            <a:ext cx="2595944" cy="2603027"/>
          </a:xfrm>
          <a:custGeom>
            <a:avLst/>
            <a:gdLst/>
            <a:ahLst/>
            <a:cxnLst/>
            <a:rect r="r" b="b" t="t" l="l"/>
            <a:pathLst>
              <a:path h="2603027" w="2595944">
                <a:moveTo>
                  <a:pt x="0" y="0"/>
                </a:moveTo>
                <a:lnTo>
                  <a:pt x="2595944" y="0"/>
                </a:lnTo>
                <a:lnTo>
                  <a:pt x="2595944" y="2603027"/>
                </a:lnTo>
                <a:lnTo>
                  <a:pt x="0" y="26030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208815" y="9258300"/>
            <a:ext cx="10493161" cy="1744488"/>
          </a:xfrm>
          <a:custGeom>
            <a:avLst/>
            <a:gdLst/>
            <a:ahLst/>
            <a:cxnLst/>
            <a:rect r="r" b="b" t="t" l="l"/>
            <a:pathLst>
              <a:path h="1744488" w="10493161">
                <a:moveTo>
                  <a:pt x="0" y="0"/>
                </a:moveTo>
                <a:lnTo>
                  <a:pt x="10493161" y="0"/>
                </a:lnTo>
                <a:lnTo>
                  <a:pt x="10493161" y="1744488"/>
                </a:lnTo>
                <a:lnTo>
                  <a:pt x="0" y="17444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817220" y="899445"/>
            <a:ext cx="1276351" cy="1300740"/>
          </a:xfrm>
          <a:custGeom>
            <a:avLst/>
            <a:gdLst/>
            <a:ahLst/>
            <a:cxnLst/>
            <a:rect r="r" b="b" t="t" l="l"/>
            <a:pathLst>
              <a:path h="1300740" w="1276351">
                <a:moveTo>
                  <a:pt x="0" y="0"/>
                </a:moveTo>
                <a:lnTo>
                  <a:pt x="1276351" y="0"/>
                </a:lnTo>
                <a:lnTo>
                  <a:pt x="1276351" y="1300740"/>
                </a:lnTo>
                <a:lnTo>
                  <a:pt x="0" y="13007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1086551">
            <a:off x="4453768" y="-147839"/>
            <a:ext cx="1539556" cy="1495422"/>
          </a:xfrm>
          <a:custGeom>
            <a:avLst/>
            <a:gdLst/>
            <a:ahLst/>
            <a:cxnLst/>
            <a:rect r="r" b="b" t="t" l="l"/>
            <a:pathLst>
              <a:path h="1495422" w="1539556">
                <a:moveTo>
                  <a:pt x="0" y="0"/>
                </a:moveTo>
                <a:lnTo>
                  <a:pt x="1539555" y="0"/>
                </a:lnTo>
                <a:lnTo>
                  <a:pt x="1539555" y="1495422"/>
                </a:lnTo>
                <a:lnTo>
                  <a:pt x="0" y="149542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2700000">
            <a:off x="619729" y="2047026"/>
            <a:ext cx="1896211" cy="653809"/>
          </a:xfrm>
          <a:custGeom>
            <a:avLst/>
            <a:gdLst/>
            <a:ahLst/>
            <a:cxnLst/>
            <a:rect r="r" b="b" t="t" l="l"/>
            <a:pathLst>
              <a:path h="653809" w="1896211">
                <a:moveTo>
                  <a:pt x="0" y="0"/>
                </a:moveTo>
                <a:lnTo>
                  <a:pt x="1896211" y="0"/>
                </a:lnTo>
                <a:lnTo>
                  <a:pt x="1896211" y="653809"/>
                </a:lnTo>
                <a:lnTo>
                  <a:pt x="0" y="65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32" t="0" r="-2448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290924" y="2509689"/>
            <a:ext cx="6096447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2D221C"/>
                </a:solidFill>
                <a:latin typeface="Lora"/>
                <a:ea typeface="Lora"/>
                <a:cs typeface="Lora"/>
                <a:sym typeface="Lora"/>
              </a:rPr>
              <a:t>INICIO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90924" y="4465970"/>
            <a:ext cx="6785745" cy="2078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6"/>
              </a:lnSpc>
            </a:pPr>
            <a:r>
              <a:rPr lang="en-US" sz="1704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La historia es narrada por un gato sin nom</a:t>
            </a:r>
            <a:r>
              <a:rPr lang="en-US" sz="1704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b</a:t>
            </a:r>
            <a:r>
              <a:rPr lang="en-US" sz="1704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re que vive en la casa de un profesor llamado Kushami. Desde su perspectiva observamos a los humanos que lo rodean, especialmente a su dueño, un hombre excéntrico, y a sus amigos, que representan distintos tipos de intelectuales de la época Meiji en Japón.</a:t>
            </a:r>
          </a:p>
          <a:p>
            <a:pPr algn="l">
              <a:lnSpc>
                <a:spcPts val="2386"/>
              </a:lnSpc>
              <a:spcBef>
                <a:spcPct val="0"/>
              </a:spcBef>
            </a:pPr>
            <a:r>
              <a:rPr lang="en-US" sz="1704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El gato introduce el entorno doméstico y comienza a describir, con ironía, el comportamiento humano.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068103">
            <a:off x="10947389" y="-5545681"/>
            <a:ext cx="8364835" cy="12918665"/>
          </a:xfrm>
          <a:custGeom>
            <a:avLst/>
            <a:gdLst/>
            <a:ahLst/>
            <a:cxnLst/>
            <a:rect r="r" b="b" t="t" l="l"/>
            <a:pathLst>
              <a:path h="12918665" w="8364835">
                <a:moveTo>
                  <a:pt x="0" y="0"/>
                </a:moveTo>
                <a:lnTo>
                  <a:pt x="8364836" y="0"/>
                </a:lnTo>
                <a:lnTo>
                  <a:pt x="8364836" y="12918664"/>
                </a:lnTo>
                <a:lnTo>
                  <a:pt x="0" y="12918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8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73921">
            <a:off x="1889003" y="804663"/>
            <a:ext cx="9061201" cy="7611408"/>
          </a:xfrm>
          <a:custGeom>
            <a:avLst/>
            <a:gdLst/>
            <a:ahLst/>
            <a:cxnLst/>
            <a:rect r="r" b="b" t="t" l="l"/>
            <a:pathLst>
              <a:path h="7611408" w="9061201">
                <a:moveTo>
                  <a:pt x="0" y="0"/>
                </a:moveTo>
                <a:lnTo>
                  <a:pt x="9061201" y="0"/>
                </a:lnTo>
                <a:lnTo>
                  <a:pt x="9061201" y="7611409"/>
                </a:lnTo>
                <a:lnTo>
                  <a:pt x="0" y="7611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346369">
            <a:off x="9459141" y="7965482"/>
            <a:ext cx="10390599" cy="5445147"/>
          </a:xfrm>
          <a:custGeom>
            <a:avLst/>
            <a:gdLst/>
            <a:ahLst/>
            <a:cxnLst/>
            <a:rect r="r" b="b" t="t" l="l"/>
            <a:pathLst>
              <a:path h="5445147" w="10390599">
                <a:moveTo>
                  <a:pt x="0" y="0"/>
                </a:moveTo>
                <a:lnTo>
                  <a:pt x="10390599" y="0"/>
                </a:lnTo>
                <a:lnTo>
                  <a:pt x="10390599" y="5445146"/>
                </a:lnTo>
                <a:lnTo>
                  <a:pt x="0" y="54451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110" t="0" r="-3611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53938">
            <a:off x="9551622" y="8714702"/>
            <a:ext cx="7231057" cy="2607700"/>
          </a:xfrm>
          <a:custGeom>
            <a:avLst/>
            <a:gdLst/>
            <a:ahLst/>
            <a:cxnLst/>
            <a:rect r="r" b="b" t="t" l="l"/>
            <a:pathLst>
              <a:path h="2607700" w="7231057">
                <a:moveTo>
                  <a:pt x="0" y="0"/>
                </a:moveTo>
                <a:lnTo>
                  <a:pt x="7231058" y="0"/>
                </a:lnTo>
                <a:lnTo>
                  <a:pt x="7231058" y="2607700"/>
                </a:lnTo>
                <a:lnTo>
                  <a:pt x="0" y="2607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378828" y="5143500"/>
            <a:ext cx="3793097" cy="4114800"/>
          </a:xfrm>
          <a:custGeom>
            <a:avLst/>
            <a:gdLst/>
            <a:ahLst/>
            <a:cxnLst/>
            <a:rect r="r" b="b" t="t" l="l"/>
            <a:pathLst>
              <a:path h="4114800" w="3793097">
                <a:moveTo>
                  <a:pt x="0" y="0"/>
                </a:moveTo>
                <a:lnTo>
                  <a:pt x="3793097" y="0"/>
                </a:lnTo>
                <a:lnTo>
                  <a:pt x="3793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623377">
            <a:off x="-696554" y="-516184"/>
            <a:ext cx="6215969" cy="2136739"/>
          </a:xfrm>
          <a:custGeom>
            <a:avLst/>
            <a:gdLst/>
            <a:ahLst/>
            <a:cxnLst/>
            <a:rect r="r" b="b" t="t" l="l"/>
            <a:pathLst>
              <a:path h="2136739" w="6215969">
                <a:moveTo>
                  <a:pt x="0" y="0"/>
                </a:moveTo>
                <a:lnTo>
                  <a:pt x="6215969" y="0"/>
                </a:lnTo>
                <a:lnTo>
                  <a:pt x="6215969" y="2136740"/>
                </a:lnTo>
                <a:lnTo>
                  <a:pt x="0" y="21367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786711">
            <a:off x="-3284284" y="5151145"/>
            <a:ext cx="7964733" cy="9734814"/>
          </a:xfrm>
          <a:custGeom>
            <a:avLst/>
            <a:gdLst/>
            <a:ahLst/>
            <a:cxnLst/>
            <a:rect r="r" b="b" t="t" l="l"/>
            <a:pathLst>
              <a:path h="9734814" w="7964733">
                <a:moveTo>
                  <a:pt x="0" y="0"/>
                </a:moveTo>
                <a:lnTo>
                  <a:pt x="7964733" y="0"/>
                </a:lnTo>
                <a:lnTo>
                  <a:pt x="7964733" y="9734814"/>
                </a:lnTo>
                <a:lnTo>
                  <a:pt x="0" y="9734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2200" t="0" r="-1220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570631">
            <a:off x="1366723" y="2565668"/>
            <a:ext cx="8588809" cy="7060294"/>
          </a:xfrm>
          <a:custGeom>
            <a:avLst/>
            <a:gdLst/>
            <a:ahLst/>
            <a:cxnLst/>
            <a:rect r="r" b="b" t="t" l="l"/>
            <a:pathLst>
              <a:path h="7060294" w="8588809">
                <a:moveTo>
                  <a:pt x="0" y="7060293"/>
                </a:moveTo>
                <a:lnTo>
                  <a:pt x="8588809" y="7060293"/>
                </a:lnTo>
                <a:lnTo>
                  <a:pt x="8588809" y="0"/>
                </a:lnTo>
                <a:lnTo>
                  <a:pt x="0" y="0"/>
                </a:lnTo>
                <a:lnTo>
                  <a:pt x="0" y="7060293"/>
                </a:lnTo>
                <a:close/>
              </a:path>
            </a:pathLst>
          </a:custGeom>
          <a:blipFill>
            <a:blip r:embed="rId11"/>
            <a:stretch>
              <a:fillRect l="-22703" t="0" r="-28454" b="-8261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70631">
            <a:off x="4431203" y="2001135"/>
            <a:ext cx="1276351" cy="1300740"/>
          </a:xfrm>
          <a:custGeom>
            <a:avLst/>
            <a:gdLst/>
            <a:ahLst/>
            <a:cxnLst/>
            <a:rect r="r" b="b" t="t" l="l"/>
            <a:pathLst>
              <a:path h="1300740" w="1276351">
                <a:moveTo>
                  <a:pt x="0" y="0"/>
                </a:moveTo>
                <a:lnTo>
                  <a:pt x="1276351" y="0"/>
                </a:lnTo>
                <a:lnTo>
                  <a:pt x="1276351" y="1300739"/>
                </a:lnTo>
                <a:lnTo>
                  <a:pt x="0" y="13007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439921">
            <a:off x="11083591" y="2222960"/>
            <a:ext cx="5927569" cy="4268541"/>
            <a:chOff x="0" y="0"/>
            <a:chExt cx="3136392" cy="225856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14300" y="125984"/>
              <a:ext cx="2882900" cy="1993900"/>
            </a:xfrm>
            <a:custGeom>
              <a:avLst/>
              <a:gdLst/>
              <a:ahLst/>
              <a:cxnLst/>
              <a:rect r="r" b="b" t="t" l="l"/>
              <a:pathLst>
                <a:path h="1993900" w="2882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13"/>
              <a:stretch>
                <a:fillRect l="-11387" t="0" r="-11387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-1016"/>
              <a:ext cx="3136392" cy="2258568"/>
            </a:xfrm>
            <a:custGeom>
              <a:avLst/>
              <a:gdLst/>
              <a:ahLst/>
              <a:cxnLst/>
              <a:rect r="r" b="b" t="t" l="l"/>
              <a:pathLst>
                <a:path h="2258568" w="3136392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14"/>
              <a:stretch>
                <a:fillRect l="-8" t="0" r="-8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-2624756">
            <a:off x="15254949" y="6744677"/>
            <a:ext cx="3152076" cy="3844812"/>
          </a:xfrm>
          <a:custGeom>
            <a:avLst/>
            <a:gdLst/>
            <a:ahLst/>
            <a:cxnLst/>
            <a:rect r="r" b="b" t="t" l="l"/>
            <a:pathLst>
              <a:path h="3844812" w="3152076">
                <a:moveTo>
                  <a:pt x="0" y="0"/>
                </a:moveTo>
                <a:lnTo>
                  <a:pt x="3152076" y="0"/>
                </a:lnTo>
                <a:lnTo>
                  <a:pt x="3152076" y="3844811"/>
                </a:lnTo>
                <a:lnTo>
                  <a:pt x="0" y="384481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-572680">
            <a:off x="1799253" y="3640361"/>
            <a:ext cx="5716595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2D221C"/>
                </a:solidFill>
                <a:latin typeface="Lora"/>
                <a:ea typeface="Lora"/>
                <a:cs typeface="Lora"/>
                <a:sym typeface="Lora"/>
              </a:rPr>
              <a:t>NUDO O CONFLICTO</a:t>
            </a:r>
          </a:p>
        </p:txBody>
      </p:sp>
      <p:sp>
        <p:nvSpPr>
          <p:cNvPr name="TextBox 17" id="17"/>
          <p:cNvSpPr txBox="true"/>
          <p:nvPr/>
        </p:nvSpPr>
        <p:spPr>
          <a:xfrm rot="-572680">
            <a:off x="2565545" y="4600369"/>
            <a:ext cx="4758666" cy="2943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22"/>
              </a:lnSpc>
            </a:pPr>
            <a:r>
              <a:rPr lang="en-US" sz="187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N</a:t>
            </a:r>
            <a:r>
              <a:rPr lang="en-US" sz="187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o hay un conflicto tradicional único, sino una crítica constante hacia la sociedad japonesa moderna: la superficialidad, el ego intelectual,</a:t>
            </a:r>
            <a:r>
              <a:rPr lang="en-US" sz="187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 la</a:t>
            </a:r>
            <a:r>
              <a:rPr lang="en-US" sz="187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 imitación de Occidente y la falta de autenticidad.</a:t>
            </a:r>
          </a:p>
          <a:p>
            <a:pPr algn="l">
              <a:lnSpc>
                <a:spcPts val="2622"/>
              </a:lnSpc>
              <a:spcBef>
                <a:spcPct val="0"/>
              </a:spcBef>
            </a:pPr>
            <a:r>
              <a:rPr lang="en-US" sz="187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El gato actúa como observador y crítico, señalando las contradicciones y defectos de los humanos.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97940">
            <a:off x="-6403986" y="7915035"/>
            <a:ext cx="16230600" cy="3814191"/>
          </a:xfrm>
          <a:custGeom>
            <a:avLst/>
            <a:gdLst/>
            <a:ahLst/>
            <a:cxnLst/>
            <a:rect r="r" b="b" t="t" l="l"/>
            <a:pathLst>
              <a:path h="3814191" w="16230600">
                <a:moveTo>
                  <a:pt x="0" y="0"/>
                </a:moveTo>
                <a:lnTo>
                  <a:pt x="16230600" y="0"/>
                </a:lnTo>
                <a:lnTo>
                  <a:pt x="16230600" y="3814191"/>
                </a:lnTo>
                <a:lnTo>
                  <a:pt x="0" y="3814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-591239">
            <a:off x="1629569" y="7339743"/>
            <a:ext cx="3973860" cy="3157356"/>
            <a:chOff x="0" y="0"/>
            <a:chExt cx="3901440" cy="30998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27000" y="190500"/>
              <a:ext cx="3657600" cy="2413000"/>
            </a:xfrm>
            <a:custGeom>
              <a:avLst/>
              <a:gdLst/>
              <a:ahLst/>
              <a:cxnLst/>
              <a:rect r="r" b="b" t="t" l="l"/>
              <a:pathLst>
                <a:path h="2413000" w="36576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4"/>
              <a:stretch>
                <a:fillRect l="0" t="-35338" r="0" b="-35338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901440" cy="3099816"/>
            </a:xfrm>
            <a:custGeom>
              <a:avLst/>
              <a:gdLst/>
              <a:ahLst/>
              <a:cxnLst/>
              <a:rect r="r" b="b" t="t" l="l"/>
              <a:pathLst>
                <a:path h="3099816" w="3901440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5"/>
              <a:stretch>
                <a:fillRect l="0" t="-29" r="0" b="-29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-4915508">
            <a:off x="395907" y="6534509"/>
            <a:ext cx="2630813" cy="2584774"/>
          </a:xfrm>
          <a:custGeom>
            <a:avLst/>
            <a:gdLst/>
            <a:ahLst/>
            <a:cxnLst/>
            <a:rect r="r" b="b" t="t" l="l"/>
            <a:pathLst>
              <a:path h="2584774" w="2630813">
                <a:moveTo>
                  <a:pt x="0" y="0"/>
                </a:moveTo>
                <a:lnTo>
                  <a:pt x="2630814" y="0"/>
                </a:lnTo>
                <a:lnTo>
                  <a:pt x="2630814" y="2584774"/>
                </a:lnTo>
                <a:lnTo>
                  <a:pt x="0" y="25847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572114">
            <a:off x="2823465" y="2313692"/>
            <a:ext cx="5166322" cy="4104804"/>
            <a:chOff x="0" y="0"/>
            <a:chExt cx="3901440" cy="30998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27000" y="190500"/>
              <a:ext cx="3657600" cy="2413000"/>
            </a:xfrm>
            <a:custGeom>
              <a:avLst/>
              <a:gdLst/>
              <a:ahLst/>
              <a:cxnLst/>
              <a:rect r="r" b="b" t="t" l="l"/>
              <a:pathLst>
                <a:path h="2413000" w="36576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7"/>
              <a:stretch>
                <a:fillRect l="0" t="-46050" r="0" b="-4605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901440" cy="3099816"/>
            </a:xfrm>
            <a:custGeom>
              <a:avLst/>
              <a:gdLst/>
              <a:ahLst/>
              <a:cxnLst/>
              <a:rect r="r" b="b" t="t" l="l"/>
              <a:pathLst>
                <a:path h="3099816" w="3901440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5"/>
              <a:stretch>
                <a:fillRect l="0" t="-29" r="0" b="-29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2700000">
            <a:off x="6006057" y="2363772"/>
            <a:ext cx="3686394" cy="1126570"/>
          </a:xfrm>
          <a:custGeom>
            <a:avLst/>
            <a:gdLst/>
            <a:ahLst/>
            <a:cxnLst/>
            <a:rect r="r" b="b" t="t" l="l"/>
            <a:pathLst>
              <a:path h="1126570" w="3686394">
                <a:moveTo>
                  <a:pt x="0" y="0"/>
                </a:moveTo>
                <a:lnTo>
                  <a:pt x="3686394" y="0"/>
                </a:lnTo>
                <a:lnTo>
                  <a:pt x="3686394" y="1126570"/>
                </a:lnTo>
                <a:lnTo>
                  <a:pt x="0" y="11265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073" t="0" r="-6073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964826">
            <a:off x="-1067404" y="-1072609"/>
            <a:ext cx="7611156" cy="2315966"/>
          </a:xfrm>
          <a:custGeom>
            <a:avLst/>
            <a:gdLst/>
            <a:ahLst/>
            <a:cxnLst/>
            <a:rect r="r" b="b" t="t" l="l"/>
            <a:pathLst>
              <a:path h="2315966" w="7611156">
                <a:moveTo>
                  <a:pt x="0" y="0"/>
                </a:moveTo>
                <a:lnTo>
                  <a:pt x="7611156" y="0"/>
                </a:lnTo>
                <a:lnTo>
                  <a:pt x="7611156" y="2315966"/>
                </a:lnTo>
                <a:lnTo>
                  <a:pt x="0" y="23159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447086">
            <a:off x="10523214" y="2428668"/>
            <a:ext cx="8702045" cy="7900283"/>
          </a:xfrm>
          <a:custGeom>
            <a:avLst/>
            <a:gdLst/>
            <a:ahLst/>
            <a:cxnLst/>
            <a:rect r="r" b="b" t="t" l="l"/>
            <a:pathLst>
              <a:path h="7900283" w="8702045">
                <a:moveTo>
                  <a:pt x="0" y="0"/>
                </a:moveTo>
                <a:lnTo>
                  <a:pt x="8702044" y="0"/>
                </a:lnTo>
                <a:lnTo>
                  <a:pt x="8702044" y="7900283"/>
                </a:lnTo>
                <a:lnTo>
                  <a:pt x="0" y="79002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470691">
            <a:off x="7209680" y="8878065"/>
            <a:ext cx="11664624" cy="3253199"/>
          </a:xfrm>
          <a:custGeom>
            <a:avLst/>
            <a:gdLst/>
            <a:ahLst/>
            <a:cxnLst/>
            <a:rect r="r" b="b" t="t" l="l"/>
            <a:pathLst>
              <a:path h="3253199" w="11664624">
                <a:moveTo>
                  <a:pt x="0" y="0"/>
                </a:moveTo>
                <a:lnTo>
                  <a:pt x="11664623" y="0"/>
                </a:lnTo>
                <a:lnTo>
                  <a:pt x="11664623" y="3253199"/>
                </a:lnTo>
                <a:lnTo>
                  <a:pt x="0" y="32531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344602">
            <a:off x="3696995" y="-1251232"/>
            <a:ext cx="16730716" cy="2781482"/>
          </a:xfrm>
          <a:custGeom>
            <a:avLst/>
            <a:gdLst/>
            <a:ahLst/>
            <a:cxnLst/>
            <a:rect r="r" b="b" t="t" l="l"/>
            <a:pathLst>
              <a:path h="2781482" w="16730716">
                <a:moveTo>
                  <a:pt x="0" y="0"/>
                </a:moveTo>
                <a:lnTo>
                  <a:pt x="16730716" y="0"/>
                </a:lnTo>
                <a:lnTo>
                  <a:pt x="16730716" y="2781482"/>
                </a:lnTo>
                <a:lnTo>
                  <a:pt x="0" y="2781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0">
            <a:off x="9541369" y="1679070"/>
            <a:ext cx="7717931" cy="7187370"/>
          </a:xfrm>
          <a:custGeom>
            <a:avLst/>
            <a:gdLst/>
            <a:ahLst/>
            <a:cxnLst/>
            <a:rect r="r" b="b" t="t" l="l"/>
            <a:pathLst>
              <a:path h="7187370" w="7717931">
                <a:moveTo>
                  <a:pt x="0" y="7187370"/>
                </a:moveTo>
                <a:lnTo>
                  <a:pt x="7717931" y="7187370"/>
                </a:lnTo>
                <a:lnTo>
                  <a:pt x="7717931" y="0"/>
                </a:lnTo>
                <a:lnTo>
                  <a:pt x="0" y="0"/>
                </a:lnTo>
                <a:lnTo>
                  <a:pt x="0" y="7187370"/>
                </a:lnTo>
                <a:close/>
              </a:path>
            </a:pathLst>
          </a:custGeom>
          <a:blipFill>
            <a:blip r:embed="rId13"/>
            <a:stretch>
              <a:fillRect l="-25265" t="0" r="-42948" b="-634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817220" y="1028700"/>
            <a:ext cx="1276351" cy="1300740"/>
          </a:xfrm>
          <a:custGeom>
            <a:avLst/>
            <a:gdLst/>
            <a:ahLst/>
            <a:cxnLst/>
            <a:rect r="r" b="b" t="t" l="l"/>
            <a:pathLst>
              <a:path h="1300740" w="1276351">
                <a:moveTo>
                  <a:pt x="0" y="0"/>
                </a:moveTo>
                <a:lnTo>
                  <a:pt x="1276351" y="0"/>
                </a:lnTo>
                <a:lnTo>
                  <a:pt x="1276351" y="1300740"/>
                </a:lnTo>
                <a:lnTo>
                  <a:pt x="0" y="13007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795609">
            <a:off x="-578226" y="3077824"/>
            <a:ext cx="2736234" cy="3158712"/>
          </a:xfrm>
          <a:custGeom>
            <a:avLst/>
            <a:gdLst/>
            <a:ahLst/>
            <a:cxnLst/>
            <a:rect r="r" b="b" t="t" l="l"/>
            <a:pathLst>
              <a:path h="3158712" w="2736234">
                <a:moveTo>
                  <a:pt x="0" y="0"/>
                </a:moveTo>
                <a:lnTo>
                  <a:pt x="2736234" y="0"/>
                </a:lnTo>
                <a:lnTo>
                  <a:pt x="2736234" y="3158712"/>
                </a:lnTo>
                <a:lnTo>
                  <a:pt x="0" y="315871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53252" y="308349"/>
            <a:ext cx="1850590" cy="2052065"/>
          </a:xfrm>
          <a:custGeom>
            <a:avLst/>
            <a:gdLst/>
            <a:ahLst/>
            <a:cxnLst/>
            <a:rect r="r" b="b" t="t" l="l"/>
            <a:pathLst>
              <a:path h="2052065" w="1850590">
                <a:moveTo>
                  <a:pt x="0" y="0"/>
                </a:moveTo>
                <a:lnTo>
                  <a:pt x="1850589" y="0"/>
                </a:lnTo>
                <a:lnTo>
                  <a:pt x="1850589" y="2052065"/>
                </a:lnTo>
                <a:lnTo>
                  <a:pt x="0" y="2052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639535">
            <a:off x="7325283" y="7069355"/>
            <a:ext cx="1602491" cy="1515082"/>
          </a:xfrm>
          <a:custGeom>
            <a:avLst/>
            <a:gdLst/>
            <a:ahLst/>
            <a:cxnLst/>
            <a:rect r="r" b="b" t="t" l="l"/>
            <a:pathLst>
              <a:path h="1515082" w="1602491">
                <a:moveTo>
                  <a:pt x="0" y="0"/>
                </a:moveTo>
                <a:lnTo>
                  <a:pt x="1602491" y="0"/>
                </a:lnTo>
                <a:lnTo>
                  <a:pt x="1602491" y="1515083"/>
                </a:lnTo>
                <a:lnTo>
                  <a:pt x="0" y="15150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047679" y="2224665"/>
            <a:ext cx="7684732" cy="91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25"/>
              </a:lnSpc>
              <a:spcBef>
                <a:spcPct val="0"/>
              </a:spcBef>
            </a:pPr>
            <a:r>
              <a:rPr lang="en-US" sz="5375">
                <a:solidFill>
                  <a:srgbClr val="2D221C"/>
                </a:solidFill>
                <a:latin typeface="Lora"/>
                <a:ea typeface="Lora"/>
                <a:cs typeface="Lora"/>
                <a:sym typeface="Lora"/>
              </a:rPr>
              <a:t>CLIMAX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013431" y="3105695"/>
            <a:ext cx="6883929" cy="1783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9"/>
              </a:lnSpc>
            </a:pPr>
            <a:r>
              <a:rPr lang="en-US" sz="1706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El clímax </a:t>
            </a:r>
            <a:r>
              <a:rPr lang="en-US" sz="1706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ocurre hacia el final, cuando el gato, tras beber cerveza accidentalmente, pierde el control y cae en un recipiente de agua donde termina muriendo.</a:t>
            </a:r>
          </a:p>
          <a:p>
            <a:pPr algn="l">
              <a:lnSpc>
                <a:spcPts val="2389"/>
              </a:lnSpc>
              <a:spcBef>
                <a:spcPct val="0"/>
              </a:spcBef>
            </a:pPr>
            <a:r>
              <a:rPr lang="en-US" sz="1706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Este momento es impactante porque rompe el tono humorístico</a:t>
            </a:r>
            <a:r>
              <a:rPr lang="en-US" sz="1706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 y reflexiv</a:t>
            </a:r>
            <a:r>
              <a:rPr lang="en-US" sz="1706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o de la obra, mostrando un desenlace inesperado y simbólico.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047679" y="5057775"/>
            <a:ext cx="6924264" cy="819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1"/>
              </a:lnSpc>
              <a:spcBef>
                <a:spcPct val="0"/>
              </a:spcBef>
            </a:pPr>
            <a:r>
              <a:rPr lang="en-US" sz="4843">
                <a:solidFill>
                  <a:srgbClr val="2D221C"/>
                </a:solidFill>
                <a:latin typeface="Lora"/>
                <a:ea typeface="Lora"/>
                <a:cs typeface="Lora"/>
                <a:sym typeface="Lora"/>
              </a:rPr>
              <a:t>DESENLACE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088014" y="6023577"/>
            <a:ext cx="6883929" cy="1187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9"/>
              </a:lnSpc>
            </a:pPr>
            <a:r>
              <a:rPr lang="en-US" sz="1706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La m</a:t>
            </a:r>
            <a:r>
              <a:rPr lang="en-US" sz="1706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uerte del gato cierra la historia de forma abrupta. No hay una resolución de los problemas humanos; más bien, se refuerza la id</a:t>
            </a:r>
            <a:r>
              <a:rPr lang="en-US" sz="1706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ea</a:t>
            </a:r>
            <a:r>
              <a:rPr lang="en-US" sz="1706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 de que las debilidades humanas continúan.</a:t>
            </a:r>
          </a:p>
          <a:p>
            <a:pPr algn="l">
              <a:lnSpc>
                <a:spcPts val="2389"/>
              </a:lnSpc>
              <a:spcBef>
                <a:spcPct val="0"/>
              </a:spcBef>
            </a:pPr>
            <a:r>
              <a:rPr lang="en-US" sz="1706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El desenlace tiene un tono irónico y pesimista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87467">
            <a:off x="6115557" y="9123756"/>
            <a:ext cx="12570710" cy="4556882"/>
          </a:xfrm>
          <a:custGeom>
            <a:avLst/>
            <a:gdLst/>
            <a:ahLst/>
            <a:cxnLst/>
            <a:rect r="r" b="b" t="t" l="l"/>
            <a:pathLst>
              <a:path h="4556882" w="12570710">
                <a:moveTo>
                  <a:pt x="0" y="0"/>
                </a:moveTo>
                <a:lnTo>
                  <a:pt x="12570709" y="0"/>
                </a:lnTo>
                <a:lnTo>
                  <a:pt x="12570709" y="4556882"/>
                </a:lnTo>
                <a:lnTo>
                  <a:pt x="0" y="45568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31379" y="-4539519"/>
            <a:ext cx="16230600" cy="6066187"/>
          </a:xfrm>
          <a:custGeom>
            <a:avLst/>
            <a:gdLst/>
            <a:ahLst/>
            <a:cxnLst/>
            <a:rect r="r" b="b" t="t" l="l"/>
            <a:pathLst>
              <a:path h="6066187" w="16230600">
                <a:moveTo>
                  <a:pt x="0" y="0"/>
                </a:moveTo>
                <a:lnTo>
                  <a:pt x="16230600" y="0"/>
                </a:lnTo>
                <a:lnTo>
                  <a:pt x="16230600" y="6066187"/>
                </a:lnTo>
                <a:lnTo>
                  <a:pt x="0" y="60661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447582">
            <a:off x="1029402" y="1381634"/>
            <a:ext cx="10172310" cy="7916014"/>
          </a:xfrm>
          <a:custGeom>
            <a:avLst/>
            <a:gdLst/>
            <a:ahLst/>
            <a:cxnLst/>
            <a:rect r="r" b="b" t="t" l="l"/>
            <a:pathLst>
              <a:path h="7916014" w="10172310">
                <a:moveTo>
                  <a:pt x="0" y="7916014"/>
                </a:moveTo>
                <a:lnTo>
                  <a:pt x="10172310" y="7916014"/>
                </a:lnTo>
                <a:lnTo>
                  <a:pt x="10172310" y="0"/>
                </a:lnTo>
                <a:lnTo>
                  <a:pt x="0" y="0"/>
                </a:lnTo>
                <a:lnTo>
                  <a:pt x="0" y="7916014"/>
                </a:lnTo>
                <a:close/>
              </a:path>
            </a:pathLst>
          </a:custGeom>
          <a:blipFill>
            <a:blip r:embed="rId6"/>
            <a:stretch>
              <a:fillRect l="-21635" t="0" r="-1054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47582">
            <a:off x="5991246" y="764763"/>
            <a:ext cx="1276351" cy="1300740"/>
          </a:xfrm>
          <a:custGeom>
            <a:avLst/>
            <a:gdLst/>
            <a:ahLst/>
            <a:cxnLst/>
            <a:rect r="r" b="b" t="t" l="l"/>
            <a:pathLst>
              <a:path h="1300740" w="1276351">
                <a:moveTo>
                  <a:pt x="0" y="0"/>
                </a:moveTo>
                <a:lnTo>
                  <a:pt x="1276350" y="0"/>
                </a:lnTo>
                <a:lnTo>
                  <a:pt x="1276350" y="1300739"/>
                </a:lnTo>
                <a:lnTo>
                  <a:pt x="0" y="1300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729477">
            <a:off x="10100626" y="2219796"/>
            <a:ext cx="7024437" cy="5027896"/>
          </a:xfrm>
          <a:custGeom>
            <a:avLst/>
            <a:gdLst/>
            <a:ahLst/>
            <a:cxnLst/>
            <a:rect r="r" b="b" t="t" l="l"/>
            <a:pathLst>
              <a:path h="5027896" w="7024437">
                <a:moveTo>
                  <a:pt x="0" y="0"/>
                </a:moveTo>
                <a:lnTo>
                  <a:pt x="7024437" y="0"/>
                </a:lnTo>
                <a:lnTo>
                  <a:pt x="7024437" y="5027897"/>
                </a:lnTo>
                <a:lnTo>
                  <a:pt x="0" y="50278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041" t="-12956" r="0" b="-1295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166681" y="7149171"/>
            <a:ext cx="7282238" cy="4534669"/>
          </a:xfrm>
          <a:custGeom>
            <a:avLst/>
            <a:gdLst/>
            <a:ahLst/>
            <a:cxnLst/>
            <a:rect r="r" b="b" t="t" l="l"/>
            <a:pathLst>
              <a:path h="4534669" w="7282238">
                <a:moveTo>
                  <a:pt x="0" y="0"/>
                </a:moveTo>
                <a:lnTo>
                  <a:pt x="7282238" y="0"/>
                </a:lnTo>
                <a:lnTo>
                  <a:pt x="7282238" y="4534669"/>
                </a:lnTo>
                <a:lnTo>
                  <a:pt x="0" y="45346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21426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-799832">
            <a:off x="11754124" y="1777901"/>
            <a:ext cx="7285445" cy="5246370"/>
            <a:chOff x="0" y="0"/>
            <a:chExt cx="3136392" cy="225856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14300" y="125984"/>
              <a:ext cx="2882900" cy="1993900"/>
            </a:xfrm>
            <a:custGeom>
              <a:avLst/>
              <a:gdLst/>
              <a:ahLst/>
              <a:cxnLst/>
              <a:rect r="r" b="b" t="t" l="l"/>
              <a:pathLst>
                <a:path h="1993900" w="2882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10"/>
              <a:stretch>
                <a:fillRect l="-4139" t="0" r="-4139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-1016"/>
              <a:ext cx="3136392" cy="2258568"/>
            </a:xfrm>
            <a:custGeom>
              <a:avLst/>
              <a:gdLst/>
              <a:ahLst/>
              <a:cxnLst/>
              <a:rect r="r" b="b" t="t" l="l"/>
              <a:pathLst>
                <a:path h="2258568" w="3136392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11"/>
              <a:stretch>
                <a:fillRect l="-8" t="0" r="-8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true" flipV="false" rot="-1523900">
            <a:off x="10336199" y="5823622"/>
            <a:ext cx="2187260" cy="3077758"/>
          </a:xfrm>
          <a:custGeom>
            <a:avLst/>
            <a:gdLst/>
            <a:ahLst/>
            <a:cxnLst/>
            <a:rect r="r" b="b" t="t" l="l"/>
            <a:pathLst>
              <a:path h="3077758" w="2187260">
                <a:moveTo>
                  <a:pt x="2187260" y="0"/>
                </a:moveTo>
                <a:lnTo>
                  <a:pt x="0" y="0"/>
                </a:lnTo>
                <a:lnTo>
                  <a:pt x="0" y="3077759"/>
                </a:lnTo>
                <a:lnTo>
                  <a:pt x="2187260" y="3077759"/>
                </a:lnTo>
                <a:lnTo>
                  <a:pt x="218726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751874">
            <a:off x="11916209" y="6958960"/>
            <a:ext cx="1597176" cy="1820144"/>
          </a:xfrm>
          <a:custGeom>
            <a:avLst/>
            <a:gdLst/>
            <a:ahLst/>
            <a:cxnLst/>
            <a:rect r="r" b="b" t="t" l="l"/>
            <a:pathLst>
              <a:path h="1820144" w="1597176">
                <a:moveTo>
                  <a:pt x="0" y="0"/>
                </a:moveTo>
                <a:lnTo>
                  <a:pt x="1597176" y="0"/>
                </a:lnTo>
                <a:lnTo>
                  <a:pt x="1597176" y="1820144"/>
                </a:lnTo>
                <a:lnTo>
                  <a:pt x="0" y="18201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120859">
            <a:off x="16717253" y="7922480"/>
            <a:ext cx="1393460" cy="2488322"/>
          </a:xfrm>
          <a:custGeom>
            <a:avLst/>
            <a:gdLst/>
            <a:ahLst/>
            <a:cxnLst/>
            <a:rect r="r" b="b" t="t" l="l"/>
            <a:pathLst>
              <a:path h="2488322" w="1393460">
                <a:moveTo>
                  <a:pt x="0" y="0"/>
                </a:moveTo>
                <a:lnTo>
                  <a:pt x="1393461" y="0"/>
                </a:lnTo>
                <a:lnTo>
                  <a:pt x="1393461" y="2488322"/>
                </a:lnTo>
                <a:lnTo>
                  <a:pt x="0" y="2488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447582">
            <a:off x="2162613" y="2333158"/>
            <a:ext cx="6004217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2D221C"/>
                </a:solidFill>
                <a:latin typeface="Lora"/>
                <a:ea typeface="Lora"/>
                <a:cs typeface="Lora"/>
                <a:sym typeface="Lora"/>
              </a:rPr>
              <a:t>PROBLEMAS SOCIALES</a:t>
            </a:r>
          </a:p>
        </p:txBody>
      </p:sp>
      <p:sp>
        <p:nvSpPr>
          <p:cNvPr name="TextBox 16" id="16"/>
          <p:cNvSpPr txBox="true"/>
          <p:nvPr/>
        </p:nvSpPr>
        <p:spPr>
          <a:xfrm rot="447582">
            <a:off x="1744148" y="3485524"/>
            <a:ext cx="5879163" cy="2952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05636" indent="-202818" lvl="1">
              <a:lnSpc>
                <a:spcPts val="2630"/>
              </a:lnSpc>
              <a:buFont typeface="Arial"/>
              <a:buChar char="•"/>
            </a:pPr>
            <a:r>
              <a:rPr lang="en-US" sz="1878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La influencia excesiva de culturas extranjeras</a:t>
            </a:r>
          </a:p>
          <a:p>
            <a:pPr algn="l" marL="405636" indent="-202818" lvl="1">
              <a:lnSpc>
                <a:spcPts val="2630"/>
              </a:lnSpc>
              <a:buFont typeface="Arial"/>
              <a:buChar char="•"/>
            </a:pPr>
            <a:r>
              <a:rPr lang="en-US" sz="1878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El elitismo intelectual</a:t>
            </a:r>
          </a:p>
          <a:p>
            <a:pPr algn="l" marL="405636" indent="-202818" lvl="1">
              <a:lnSpc>
                <a:spcPts val="2630"/>
              </a:lnSpc>
              <a:buFont typeface="Arial"/>
              <a:buChar char="•"/>
            </a:pPr>
            <a:r>
              <a:rPr lang="en-US" sz="1878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La hipocresía social</a:t>
            </a:r>
          </a:p>
          <a:p>
            <a:pPr algn="l" marL="405636" indent="-202818" lvl="1">
              <a:lnSpc>
                <a:spcPts val="2630"/>
              </a:lnSpc>
              <a:buFont typeface="Arial"/>
              <a:buChar char="•"/>
            </a:pPr>
            <a:r>
              <a:rPr lang="en-US" sz="1878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La desconexión entre pensamiento y acción</a:t>
            </a:r>
          </a:p>
          <a:p>
            <a:pPr algn="l">
              <a:lnSpc>
                <a:spcPts val="2630"/>
              </a:lnSpc>
            </a:pPr>
            <a:r>
              <a:rPr lang="en-US" sz="1878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Estos problemas siguen siendo actuales, ya que muchas sociedades todavía enfrentan</a:t>
            </a:r>
            <a:r>
              <a:rPr lang="en-US" sz="1878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 la p</a:t>
            </a:r>
            <a:r>
              <a:rPr lang="en-US" sz="1878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resión de adaptarse a modelos externos y luchan con la autenticidad.</a:t>
            </a:r>
          </a:p>
          <a:p>
            <a:pPr algn="l">
              <a:lnSpc>
                <a:spcPts val="263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64826">
            <a:off x="-1067404" y="-1072609"/>
            <a:ext cx="7611156" cy="2315966"/>
          </a:xfrm>
          <a:custGeom>
            <a:avLst/>
            <a:gdLst/>
            <a:ahLst/>
            <a:cxnLst/>
            <a:rect r="r" b="b" t="t" l="l"/>
            <a:pathLst>
              <a:path h="2315966" w="7611156">
                <a:moveTo>
                  <a:pt x="0" y="0"/>
                </a:moveTo>
                <a:lnTo>
                  <a:pt x="7611156" y="0"/>
                </a:lnTo>
                <a:lnTo>
                  <a:pt x="7611156" y="2315966"/>
                </a:lnTo>
                <a:lnTo>
                  <a:pt x="0" y="231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44602">
            <a:off x="3696995" y="-1251232"/>
            <a:ext cx="16730716" cy="2781482"/>
          </a:xfrm>
          <a:custGeom>
            <a:avLst/>
            <a:gdLst/>
            <a:ahLst/>
            <a:cxnLst/>
            <a:rect r="r" b="b" t="t" l="l"/>
            <a:pathLst>
              <a:path h="2781482" w="16730716">
                <a:moveTo>
                  <a:pt x="0" y="0"/>
                </a:moveTo>
                <a:lnTo>
                  <a:pt x="16730716" y="0"/>
                </a:lnTo>
                <a:lnTo>
                  <a:pt x="16730716" y="2781482"/>
                </a:lnTo>
                <a:lnTo>
                  <a:pt x="0" y="278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239251" y="9009315"/>
            <a:ext cx="20978906" cy="7604853"/>
          </a:xfrm>
          <a:custGeom>
            <a:avLst/>
            <a:gdLst/>
            <a:ahLst/>
            <a:cxnLst/>
            <a:rect r="r" b="b" t="t" l="l"/>
            <a:pathLst>
              <a:path h="7604853" w="20978906">
                <a:moveTo>
                  <a:pt x="0" y="0"/>
                </a:moveTo>
                <a:lnTo>
                  <a:pt x="20978905" y="0"/>
                </a:lnTo>
                <a:lnTo>
                  <a:pt x="20978905" y="7604854"/>
                </a:lnTo>
                <a:lnTo>
                  <a:pt x="0" y="76048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89774">
            <a:off x="780255" y="5726451"/>
            <a:ext cx="7964733" cy="9734814"/>
          </a:xfrm>
          <a:custGeom>
            <a:avLst/>
            <a:gdLst/>
            <a:ahLst/>
            <a:cxnLst/>
            <a:rect r="r" b="b" t="t" l="l"/>
            <a:pathLst>
              <a:path h="9734814" w="7964733">
                <a:moveTo>
                  <a:pt x="0" y="0"/>
                </a:moveTo>
                <a:lnTo>
                  <a:pt x="7964733" y="0"/>
                </a:lnTo>
                <a:lnTo>
                  <a:pt x="7964733" y="9734814"/>
                </a:lnTo>
                <a:lnTo>
                  <a:pt x="0" y="97348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200" t="0" r="-1220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194782" y="5725244"/>
            <a:ext cx="6794595" cy="4561756"/>
          </a:xfrm>
          <a:custGeom>
            <a:avLst/>
            <a:gdLst/>
            <a:ahLst/>
            <a:cxnLst/>
            <a:rect r="r" b="b" t="t" l="l"/>
            <a:pathLst>
              <a:path h="4561756" w="6794595">
                <a:moveTo>
                  <a:pt x="0" y="0"/>
                </a:moveTo>
                <a:lnTo>
                  <a:pt x="6794595" y="0"/>
                </a:lnTo>
                <a:lnTo>
                  <a:pt x="6794595" y="4561756"/>
                </a:lnTo>
                <a:lnTo>
                  <a:pt x="0" y="45617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0">
            <a:off x="9541369" y="1679070"/>
            <a:ext cx="7717931" cy="7187370"/>
          </a:xfrm>
          <a:custGeom>
            <a:avLst/>
            <a:gdLst/>
            <a:ahLst/>
            <a:cxnLst/>
            <a:rect r="r" b="b" t="t" l="l"/>
            <a:pathLst>
              <a:path h="7187370" w="7717931">
                <a:moveTo>
                  <a:pt x="0" y="7187370"/>
                </a:moveTo>
                <a:lnTo>
                  <a:pt x="7717931" y="7187370"/>
                </a:lnTo>
                <a:lnTo>
                  <a:pt x="7717931" y="0"/>
                </a:lnTo>
                <a:lnTo>
                  <a:pt x="0" y="0"/>
                </a:lnTo>
                <a:lnTo>
                  <a:pt x="0" y="7187370"/>
                </a:lnTo>
                <a:close/>
              </a:path>
            </a:pathLst>
          </a:custGeom>
          <a:blipFill>
            <a:blip r:embed="rId9"/>
            <a:stretch>
              <a:fillRect l="-25265" t="0" r="-42948" b="-634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17220" y="1028700"/>
            <a:ext cx="1276351" cy="1300740"/>
          </a:xfrm>
          <a:custGeom>
            <a:avLst/>
            <a:gdLst/>
            <a:ahLst/>
            <a:cxnLst/>
            <a:rect r="r" b="b" t="t" l="l"/>
            <a:pathLst>
              <a:path h="1300740" w="1276351">
                <a:moveTo>
                  <a:pt x="0" y="0"/>
                </a:moveTo>
                <a:lnTo>
                  <a:pt x="1276351" y="0"/>
                </a:lnTo>
                <a:lnTo>
                  <a:pt x="1276351" y="1300740"/>
                </a:lnTo>
                <a:lnTo>
                  <a:pt x="0" y="1300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54034" y="7139022"/>
            <a:ext cx="6253325" cy="3454836"/>
          </a:xfrm>
          <a:custGeom>
            <a:avLst/>
            <a:gdLst/>
            <a:ahLst/>
            <a:cxnLst/>
            <a:rect r="r" b="b" t="t" l="l"/>
            <a:pathLst>
              <a:path h="3454836" w="6253325">
                <a:moveTo>
                  <a:pt x="0" y="0"/>
                </a:moveTo>
                <a:lnTo>
                  <a:pt x="6253324" y="0"/>
                </a:lnTo>
                <a:lnTo>
                  <a:pt x="6253324" y="3454836"/>
                </a:lnTo>
                <a:lnTo>
                  <a:pt x="0" y="34548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-552027">
            <a:off x="2716158" y="1440641"/>
            <a:ext cx="5681565" cy="6571193"/>
            <a:chOff x="0" y="0"/>
            <a:chExt cx="4428490" cy="512191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25120" y="510377"/>
              <a:ext cx="3675380" cy="3552353"/>
            </a:xfrm>
            <a:custGeom>
              <a:avLst/>
              <a:gdLst/>
              <a:ahLst/>
              <a:cxnLst/>
              <a:rect r="r" b="b" t="t" l="l"/>
              <a:pathLst>
                <a:path h="3552353" w="3675380">
                  <a:moveTo>
                    <a:pt x="3382010" y="163"/>
                  </a:moveTo>
                  <a:lnTo>
                    <a:pt x="12700" y="289723"/>
                  </a:lnTo>
                  <a:cubicBezTo>
                    <a:pt x="5080" y="289723"/>
                    <a:pt x="0" y="297343"/>
                    <a:pt x="0" y="304963"/>
                  </a:cubicBezTo>
                  <a:lnTo>
                    <a:pt x="278130" y="3539653"/>
                  </a:lnTo>
                  <a:cubicBezTo>
                    <a:pt x="279400" y="3547273"/>
                    <a:pt x="285750" y="3552353"/>
                    <a:pt x="293370" y="3552353"/>
                  </a:cubicBezTo>
                  <a:lnTo>
                    <a:pt x="3662680" y="3261523"/>
                  </a:lnTo>
                  <a:cubicBezTo>
                    <a:pt x="3670300" y="3260253"/>
                    <a:pt x="3675380" y="3253903"/>
                    <a:pt x="3675380" y="3246283"/>
                  </a:cubicBezTo>
                  <a:lnTo>
                    <a:pt x="3397250" y="12863"/>
                  </a:lnTo>
                  <a:cubicBezTo>
                    <a:pt x="3395980" y="5243"/>
                    <a:pt x="3389630" y="-1107"/>
                    <a:pt x="3382010" y="163"/>
                  </a:cubicBezTo>
                  <a:close/>
                </a:path>
              </a:pathLst>
            </a:custGeom>
            <a:blipFill>
              <a:blip r:embed="rId12"/>
              <a:stretch>
                <a:fillRect l="-127400" t="-14367" r="-130199" b="-29816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-2540" y="172720"/>
              <a:ext cx="4295140" cy="4847590"/>
            </a:xfrm>
            <a:custGeom>
              <a:avLst/>
              <a:gdLst/>
              <a:ahLst/>
              <a:cxnLst/>
              <a:rect r="r" b="b" t="t" l="l"/>
              <a:pathLst>
                <a:path h="4847590" w="4295140">
                  <a:moveTo>
                    <a:pt x="3916680" y="127000"/>
                  </a:moveTo>
                  <a:cubicBezTo>
                    <a:pt x="3915410" y="119380"/>
                    <a:pt x="3909060" y="114300"/>
                    <a:pt x="3901440" y="114300"/>
                  </a:cubicBezTo>
                  <a:lnTo>
                    <a:pt x="3792220" y="123190"/>
                  </a:lnTo>
                  <a:lnTo>
                    <a:pt x="3792220" y="13970"/>
                  </a:lnTo>
                  <a:cubicBezTo>
                    <a:pt x="3792220" y="6350"/>
                    <a:pt x="3785870" y="0"/>
                    <a:pt x="3778250" y="0"/>
                  </a:cubicBez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480060" y="4425950"/>
                  </a:lnTo>
                  <a:lnTo>
                    <a:pt x="515620" y="4834890"/>
                  </a:lnTo>
                  <a:cubicBezTo>
                    <a:pt x="515620" y="4842510"/>
                    <a:pt x="523240" y="4847590"/>
                    <a:pt x="530860" y="4847590"/>
                  </a:cubicBezTo>
                  <a:lnTo>
                    <a:pt x="4282440" y="4525010"/>
                  </a:lnTo>
                  <a:cubicBezTo>
                    <a:pt x="4290060" y="4525010"/>
                    <a:pt x="4295140" y="4517390"/>
                    <a:pt x="4295140" y="4511040"/>
                  </a:cubicBezTo>
                  <a:lnTo>
                    <a:pt x="3916680" y="127000"/>
                  </a:lnTo>
                  <a:close/>
                  <a:moveTo>
                    <a:pt x="3581400" y="349250"/>
                  </a:moveTo>
                  <a:lnTo>
                    <a:pt x="3581400" y="3465830"/>
                  </a:lnTo>
                  <a:cubicBezTo>
                    <a:pt x="3581400" y="3473450"/>
                    <a:pt x="3575050" y="3479800"/>
                    <a:pt x="3567430" y="3479800"/>
                  </a:cubicBezTo>
                  <a:lnTo>
                    <a:pt x="571500" y="3479800"/>
                  </a:lnTo>
                  <a:lnTo>
                    <a:pt x="327660" y="642620"/>
                  </a:lnTo>
                  <a:cubicBezTo>
                    <a:pt x="327660" y="635000"/>
                    <a:pt x="332740" y="628650"/>
                    <a:pt x="340360" y="627380"/>
                  </a:cubicBezTo>
                  <a:lnTo>
                    <a:pt x="3581400" y="349250"/>
                  </a:lnTo>
                  <a:close/>
                  <a:moveTo>
                    <a:pt x="186690" y="205740"/>
                  </a:moveTo>
                  <a:lnTo>
                    <a:pt x="2835910" y="205740"/>
                  </a:lnTo>
                  <a:lnTo>
                    <a:pt x="172720" y="434340"/>
                  </a:lnTo>
                  <a:lnTo>
                    <a:pt x="172720" y="219710"/>
                  </a:lnTo>
                  <a:cubicBezTo>
                    <a:pt x="172720" y="212090"/>
                    <a:pt x="179070" y="205740"/>
                    <a:pt x="186690" y="205740"/>
                  </a:cubicBezTo>
                  <a:close/>
                  <a:moveTo>
                    <a:pt x="186690" y="3479800"/>
                  </a:moveTo>
                  <a:cubicBezTo>
                    <a:pt x="179070" y="3479800"/>
                    <a:pt x="172720" y="3473450"/>
                    <a:pt x="172720" y="3465830"/>
                  </a:cubicBezTo>
                  <a:lnTo>
                    <a:pt x="172720" y="854710"/>
                  </a:lnTo>
                  <a:lnTo>
                    <a:pt x="398780" y="3479800"/>
                  </a:lnTo>
                  <a:lnTo>
                    <a:pt x="186690" y="3479800"/>
                  </a:lnTo>
                  <a:close/>
                  <a:moveTo>
                    <a:pt x="3990340" y="3597910"/>
                  </a:moveTo>
                  <a:lnTo>
                    <a:pt x="3792220" y="3614419"/>
                  </a:lnTo>
                  <a:lnTo>
                    <a:pt x="3792220" y="1137919"/>
                  </a:lnTo>
                  <a:lnTo>
                    <a:pt x="4003040" y="3583940"/>
                  </a:lnTo>
                  <a:cubicBezTo>
                    <a:pt x="4003040" y="3591560"/>
                    <a:pt x="3997960" y="3597910"/>
                    <a:pt x="3990340" y="359791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2720" y="37846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8680" y="6350"/>
                    <a:pt x="3402330" y="0"/>
                    <a:pt x="3395980" y="0"/>
                  </a:cubicBezTo>
                  <a:close/>
                </a:path>
              </a:pathLst>
            </a:custGeom>
            <a:blipFill>
              <a:blip r:embed="rId13"/>
              <a:stretch>
                <a:fillRect l="-18793" t="0" r="-18793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177800"/>
              <a:ext cx="4305300" cy="4842510"/>
            </a:xfrm>
            <a:custGeom>
              <a:avLst/>
              <a:gdLst/>
              <a:ahLst/>
              <a:cxnLst/>
              <a:rect r="r" b="b" t="t" l="l"/>
              <a:pathLst>
                <a:path h="4842510" w="4305300">
                  <a:moveTo>
                    <a:pt x="3810000" y="1483360"/>
                  </a:moveTo>
                  <a:lnTo>
                    <a:pt x="3991610" y="3581400"/>
                  </a:lnTo>
                  <a:cubicBezTo>
                    <a:pt x="3991610" y="3586480"/>
                    <a:pt x="3990340" y="3590290"/>
                    <a:pt x="3986530" y="3594100"/>
                  </a:cubicBezTo>
                  <a:lnTo>
                    <a:pt x="3990340" y="3594100"/>
                  </a:lnTo>
                  <a:cubicBezTo>
                    <a:pt x="3996690" y="3594100"/>
                    <a:pt x="4001770" y="3587750"/>
                    <a:pt x="4001770" y="3581400"/>
                  </a:cubicBezTo>
                  <a:lnTo>
                    <a:pt x="3810000" y="1380490"/>
                  </a:lnTo>
                  <a:lnTo>
                    <a:pt x="3810000" y="1483360"/>
                  </a:lnTo>
                  <a:close/>
                  <a:moveTo>
                    <a:pt x="3581400" y="209550"/>
                  </a:moveTo>
                  <a:cubicBezTo>
                    <a:pt x="3581400" y="209550"/>
                    <a:pt x="3578860" y="201930"/>
                    <a:pt x="3568700" y="200660"/>
                  </a:cubicBezTo>
                  <a:lnTo>
                    <a:pt x="173990" y="200660"/>
                  </a:lnTo>
                  <a:cubicBezTo>
                    <a:pt x="167640" y="200660"/>
                    <a:pt x="160020" y="203200"/>
                    <a:pt x="160020" y="210820"/>
                  </a:cubicBezTo>
                  <a:lnTo>
                    <a:pt x="162560" y="217170"/>
                  </a:lnTo>
                  <a:cubicBezTo>
                    <a:pt x="165100" y="213360"/>
                    <a:pt x="170180" y="212090"/>
                    <a:pt x="173990" y="212090"/>
                  </a:cubicBezTo>
                  <a:lnTo>
                    <a:pt x="3571240" y="212090"/>
                  </a:lnTo>
                  <a:lnTo>
                    <a:pt x="3571240" y="3463290"/>
                  </a:lnTo>
                  <a:cubicBezTo>
                    <a:pt x="3571240" y="3468370"/>
                    <a:pt x="3568700" y="3472180"/>
                    <a:pt x="3566160" y="3474720"/>
                  </a:cubicBezTo>
                  <a:lnTo>
                    <a:pt x="3569970" y="3474720"/>
                  </a:lnTo>
                  <a:cubicBezTo>
                    <a:pt x="3576320" y="3474720"/>
                    <a:pt x="3581400" y="3469640"/>
                    <a:pt x="3581400" y="3463290"/>
                  </a:cubicBezTo>
                  <a:lnTo>
                    <a:pt x="3581400" y="209550"/>
                  </a:lnTo>
                  <a:close/>
                  <a:moveTo>
                    <a:pt x="4296410" y="4518660"/>
                  </a:moveTo>
                  <a:lnTo>
                    <a:pt x="543560" y="4841240"/>
                  </a:lnTo>
                  <a:lnTo>
                    <a:pt x="529590" y="4842510"/>
                  </a:lnTo>
                  <a:lnTo>
                    <a:pt x="528320" y="4842510"/>
                  </a:lnTo>
                  <a:cubicBezTo>
                    <a:pt x="520700" y="4842510"/>
                    <a:pt x="514350" y="4837430"/>
                    <a:pt x="513080" y="4829810"/>
                  </a:cubicBezTo>
                  <a:lnTo>
                    <a:pt x="511810" y="4815840"/>
                  </a:lnTo>
                  <a:cubicBezTo>
                    <a:pt x="511810" y="4817110"/>
                    <a:pt x="513080" y="4819650"/>
                    <a:pt x="513080" y="4820920"/>
                  </a:cubicBezTo>
                  <a:lnTo>
                    <a:pt x="478790" y="4422140"/>
                  </a:lnTo>
                  <a:lnTo>
                    <a:pt x="13970" y="4422140"/>
                  </a:lnTo>
                  <a:cubicBezTo>
                    <a:pt x="6350" y="4422140"/>
                    <a:pt x="0" y="4415790"/>
                    <a:pt x="0" y="4408170"/>
                  </a:cubicBezTo>
                  <a:lnTo>
                    <a:pt x="0" y="8890"/>
                  </a:lnTo>
                  <a:cubicBezTo>
                    <a:pt x="0" y="5080"/>
                    <a:pt x="1270" y="2540"/>
                    <a:pt x="3810" y="0"/>
                  </a:cubicBezTo>
                  <a:lnTo>
                    <a:pt x="13970" y="8890"/>
                  </a:lnTo>
                  <a:lnTo>
                    <a:pt x="13970" y="4408170"/>
                  </a:lnTo>
                  <a:lnTo>
                    <a:pt x="3790950" y="4408170"/>
                  </a:lnTo>
                  <a:lnTo>
                    <a:pt x="3804920" y="4418330"/>
                  </a:lnTo>
                  <a:cubicBezTo>
                    <a:pt x="3802380" y="4420870"/>
                    <a:pt x="3799840" y="4422140"/>
                    <a:pt x="3796030" y="4422140"/>
                  </a:cubicBezTo>
                  <a:lnTo>
                    <a:pt x="491490" y="4422140"/>
                  </a:lnTo>
                  <a:lnTo>
                    <a:pt x="527050" y="4828540"/>
                  </a:lnTo>
                  <a:lnTo>
                    <a:pt x="4290060" y="4505960"/>
                  </a:lnTo>
                  <a:lnTo>
                    <a:pt x="4305300" y="4514850"/>
                  </a:lnTo>
                  <a:cubicBezTo>
                    <a:pt x="4302760" y="4517390"/>
                    <a:pt x="4300220" y="4518660"/>
                    <a:pt x="4296410" y="4518660"/>
                  </a:cubicBez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080" y="172720"/>
              <a:ext cx="4305300" cy="4519930"/>
            </a:xfrm>
            <a:custGeom>
              <a:avLst/>
              <a:gdLst/>
              <a:ahLst/>
              <a:cxnLst/>
              <a:rect r="r" b="b" t="t" l="l"/>
              <a:pathLst>
                <a:path h="4519930" w="4305300">
                  <a:moveTo>
                    <a:pt x="3573780" y="3478530"/>
                  </a:moveTo>
                  <a:cubicBezTo>
                    <a:pt x="3571240" y="3481070"/>
                    <a:pt x="3567430" y="3483610"/>
                    <a:pt x="3563620" y="3483610"/>
                  </a:cubicBezTo>
                  <a:lnTo>
                    <a:pt x="170180" y="3483610"/>
                  </a:lnTo>
                  <a:cubicBezTo>
                    <a:pt x="163830" y="3483610"/>
                    <a:pt x="160020" y="3479800"/>
                    <a:pt x="157480" y="3474720"/>
                  </a:cubicBezTo>
                  <a:cubicBezTo>
                    <a:pt x="154940" y="3472180"/>
                    <a:pt x="153670" y="3469640"/>
                    <a:pt x="153670" y="3465830"/>
                  </a:cubicBezTo>
                  <a:lnTo>
                    <a:pt x="153670" y="219710"/>
                  </a:lnTo>
                  <a:cubicBezTo>
                    <a:pt x="153670" y="215900"/>
                    <a:pt x="156210" y="212090"/>
                    <a:pt x="158750" y="209550"/>
                  </a:cubicBezTo>
                  <a:lnTo>
                    <a:pt x="167640" y="217170"/>
                  </a:lnTo>
                  <a:lnTo>
                    <a:pt x="167640" y="3465830"/>
                  </a:lnTo>
                  <a:cubicBezTo>
                    <a:pt x="167640" y="3467100"/>
                    <a:pt x="167640" y="3468370"/>
                    <a:pt x="168910" y="3469640"/>
                  </a:cubicBezTo>
                  <a:lnTo>
                    <a:pt x="3563620" y="3469640"/>
                  </a:lnTo>
                  <a:cubicBezTo>
                    <a:pt x="3564890" y="3469640"/>
                    <a:pt x="3566160" y="3468370"/>
                    <a:pt x="3567430" y="3468370"/>
                  </a:cubicBezTo>
                  <a:lnTo>
                    <a:pt x="3573780" y="3478530"/>
                  </a:lnTo>
                  <a:close/>
                  <a:moveTo>
                    <a:pt x="4305300" y="4508500"/>
                  </a:moveTo>
                  <a:cubicBezTo>
                    <a:pt x="4305300" y="4512310"/>
                    <a:pt x="4304030" y="4516120"/>
                    <a:pt x="4298950" y="4519930"/>
                  </a:cubicBezTo>
                  <a:lnTo>
                    <a:pt x="4283710" y="4511040"/>
                  </a:lnTo>
                  <a:lnTo>
                    <a:pt x="3907790" y="132080"/>
                  </a:lnTo>
                  <a:lnTo>
                    <a:pt x="3906520" y="124460"/>
                  </a:lnTo>
                  <a:cubicBezTo>
                    <a:pt x="3906520" y="124460"/>
                    <a:pt x="3906520" y="114300"/>
                    <a:pt x="3893820" y="114300"/>
                  </a:cubicBezTo>
                  <a:lnTo>
                    <a:pt x="3806190" y="121920"/>
                  </a:lnTo>
                  <a:lnTo>
                    <a:pt x="3806190" y="3604260"/>
                  </a:lnTo>
                  <a:lnTo>
                    <a:pt x="3982720" y="3589020"/>
                  </a:lnTo>
                  <a:cubicBezTo>
                    <a:pt x="3983990" y="3589020"/>
                    <a:pt x="3985260" y="3587750"/>
                    <a:pt x="3986530" y="3587750"/>
                  </a:cubicBezTo>
                  <a:lnTo>
                    <a:pt x="3992880" y="3595370"/>
                  </a:lnTo>
                  <a:cubicBezTo>
                    <a:pt x="3990340" y="3599180"/>
                    <a:pt x="3986530" y="3601720"/>
                    <a:pt x="3982720" y="3601720"/>
                  </a:cubicBezTo>
                  <a:lnTo>
                    <a:pt x="3806190" y="3616960"/>
                  </a:lnTo>
                  <a:lnTo>
                    <a:pt x="3806190" y="4413250"/>
                  </a:lnTo>
                  <a:cubicBezTo>
                    <a:pt x="3806190" y="4417060"/>
                    <a:pt x="3803650" y="4420871"/>
                    <a:pt x="3801110" y="4423410"/>
                  </a:cubicBezTo>
                  <a:lnTo>
                    <a:pt x="3785870" y="4413250"/>
                  </a:lnTo>
                  <a:lnTo>
                    <a:pt x="3785870" y="13970"/>
                  </a:lnTo>
                  <a:lnTo>
                    <a:pt x="8890" y="13970"/>
                  </a:lnTo>
                  <a:lnTo>
                    <a:pt x="0" y="5080"/>
                  </a:lnTo>
                  <a:cubicBezTo>
                    <a:pt x="2540" y="2540"/>
                    <a:pt x="6350" y="0"/>
                    <a:pt x="10160" y="0"/>
                  </a:cubicBezTo>
                  <a:lnTo>
                    <a:pt x="3792220" y="0"/>
                  </a:lnTo>
                  <a:cubicBezTo>
                    <a:pt x="3799840" y="0"/>
                    <a:pt x="3806190" y="6350"/>
                    <a:pt x="3806190" y="13970"/>
                  </a:cubicBezTo>
                  <a:lnTo>
                    <a:pt x="3806190" y="101600"/>
                  </a:lnTo>
                  <a:lnTo>
                    <a:pt x="3900170" y="92710"/>
                  </a:lnTo>
                  <a:cubicBezTo>
                    <a:pt x="3900170" y="92710"/>
                    <a:pt x="3923030" y="92710"/>
                    <a:pt x="3926840" y="109220"/>
                  </a:cubicBezTo>
                  <a:lnTo>
                    <a:pt x="3931920" y="171450"/>
                  </a:lnTo>
                  <a:lnTo>
                    <a:pt x="4305300" y="4508500"/>
                  </a:lnTo>
                  <a:close/>
                  <a:moveTo>
                    <a:pt x="3797300" y="15240"/>
                  </a:moveTo>
                  <a:cubicBezTo>
                    <a:pt x="3799840" y="17780"/>
                    <a:pt x="3802380" y="19050"/>
                    <a:pt x="3803650" y="21590"/>
                  </a:cubicBezTo>
                  <a:cubicBezTo>
                    <a:pt x="3802380" y="17780"/>
                    <a:pt x="3799840" y="16510"/>
                    <a:pt x="3797300" y="152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409951" y="0"/>
              <a:ext cx="274319" cy="1045210"/>
            </a:xfrm>
            <a:custGeom>
              <a:avLst/>
              <a:gdLst/>
              <a:ahLst/>
              <a:cxnLst/>
              <a:rect r="r" b="b" t="t" l="l"/>
              <a:pathLst>
                <a:path h="1045210" w="274319">
                  <a:moveTo>
                    <a:pt x="265429" y="966470"/>
                  </a:moveTo>
                  <a:cubicBezTo>
                    <a:pt x="270509" y="953770"/>
                    <a:pt x="273049" y="941070"/>
                    <a:pt x="274319" y="927100"/>
                  </a:cubicBezTo>
                  <a:lnTo>
                    <a:pt x="274319" y="762000"/>
                  </a:lnTo>
                  <a:lnTo>
                    <a:pt x="273049" y="762000"/>
                  </a:lnTo>
                  <a:lnTo>
                    <a:pt x="273049" y="369570"/>
                  </a:lnTo>
                  <a:cubicBezTo>
                    <a:pt x="269239" y="328930"/>
                    <a:pt x="217169" y="298450"/>
                    <a:pt x="184149" y="298450"/>
                  </a:cubicBezTo>
                  <a:lnTo>
                    <a:pt x="152399" y="298450"/>
                  </a:lnTo>
                  <a:cubicBezTo>
                    <a:pt x="102869" y="298450"/>
                    <a:pt x="63499" y="337820"/>
                    <a:pt x="63499" y="387350"/>
                  </a:cubicBezTo>
                  <a:lnTo>
                    <a:pt x="63499" y="852170"/>
                  </a:lnTo>
                  <a:lnTo>
                    <a:pt x="97789" y="852170"/>
                  </a:lnTo>
                  <a:lnTo>
                    <a:pt x="97789" y="387350"/>
                  </a:lnTo>
                  <a:cubicBezTo>
                    <a:pt x="97789" y="356870"/>
                    <a:pt x="121919" y="332740"/>
                    <a:pt x="152399" y="332740"/>
                  </a:cubicBezTo>
                  <a:lnTo>
                    <a:pt x="184149" y="332740"/>
                  </a:lnTo>
                  <a:cubicBezTo>
                    <a:pt x="210819" y="332740"/>
                    <a:pt x="237489" y="360680"/>
                    <a:pt x="238759" y="378460"/>
                  </a:cubicBezTo>
                  <a:lnTo>
                    <a:pt x="238759" y="924560"/>
                  </a:lnTo>
                  <a:cubicBezTo>
                    <a:pt x="238759" y="988060"/>
                    <a:pt x="184149" y="1010920"/>
                    <a:pt x="151129" y="1010920"/>
                  </a:cubicBezTo>
                  <a:lnTo>
                    <a:pt x="151129" y="1012190"/>
                  </a:lnTo>
                  <a:lnTo>
                    <a:pt x="109219" y="1012190"/>
                  </a:lnTo>
                  <a:cubicBezTo>
                    <a:pt x="62229" y="1012190"/>
                    <a:pt x="35559" y="974090"/>
                    <a:pt x="35559" y="927100"/>
                  </a:cubicBezTo>
                  <a:lnTo>
                    <a:pt x="35559" y="118110"/>
                  </a:lnTo>
                  <a:cubicBezTo>
                    <a:pt x="35559" y="71120"/>
                    <a:pt x="73659" y="33020"/>
                    <a:pt x="120649" y="33020"/>
                  </a:cubicBezTo>
                  <a:lnTo>
                    <a:pt x="161290" y="33020"/>
                  </a:lnTo>
                  <a:cubicBezTo>
                    <a:pt x="208280" y="33020"/>
                    <a:pt x="233680" y="74930"/>
                    <a:pt x="233680" y="121920"/>
                  </a:cubicBezTo>
                  <a:lnTo>
                    <a:pt x="233680" y="172720"/>
                  </a:lnTo>
                  <a:lnTo>
                    <a:pt x="265430" y="172720"/>
                  </a:lnTo>
                  <a:lnTo>
                    <a:pt x="266700" y="121920"/>
                  </a:lnTo>
                  <a:cubicBezTo>
                    <a:pt x="266700" y="57150"/>
                    <a:pt x="226060" y="0"/>
                    <a:pt x="160020" y="0"/>
                  </a:cubicBezTo>
                  <a:lnTo>
                    <a:pt x="119380" y="0"/>
                  </a:lnTo>
                  <a:cubicBezTo>
                    <a:pt x="53340" y="0"/>
                    <a:pt x="0" y="53340"/>
                    <a:pt x="0" y="119380"/>
                  </a:cubicBezTo>
                  <a:lnTo>
                    <a:pt x="0" y="925830"/>
                  </a:lnTo>
                  <a:cubicBezTo>
                    <a:pt x="0" y="991870"/>
                    <a:pt x="41910" y="1045210"/>
                    <a:pt x="107950" y="1045210"/>
                  </a:cubicBezTo>
                  <a:lnTo>
                    <a:pt x="152400" y="1045210"/>
                  </a:lnTo>
                  <a:cubicBezTo>
                    <a:pt x="181610" y="1045210"/>
                    <a:pt x="208280" y="1035050"/>
                    <a:pt x="228600" y="1017270"/>
                  </a:cubicBezTo>
                  <a:cubicBezTo>
                    <a:pt x="242570" y="1005840"/>
                    <a:pt x="254000" y="991870"/>
                    <a:pt x="261620" y="974090"/>
                  </a:cubicBezTo>
                  <a:cubicBezTo>
                    <a:pt x="262890" y="972820"/>
                    <a:pt x="262890" y="970280"/>
                    <a:pt x="264160" y="969010"/>
                  </a:cubicBezTo>
                  <a:cubicBezTo>
                    <a:pt x="265430" y="969010"/>
                    <a:pt x="265430" y="967740"/>
                    <a:pt x="265430" y="966470"/>
                  </a:cubicBezTo>
                  <a:close/>
                </a:path>
              </a:pathLst>
            </a:custGeom>
            <a:solidFill>
              <a:srgbClr val="A99D9D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3415028" y="15240"/>
              <a:ext cx="266700" cy="1032510"/>
            </a:xfrm>
            <a:custGeom>
              <a:avLst/>
              <a:gdLst/>
              <a:ahLst/>
              <a:cxnLst/>
              <a:rect r="r" b="b" t="t" l="l"/>
              <a:pathLst>
                <a:path h="1032510" w="266700">
                  <a:moveTo>
                    <a:pt x="261622" y="749300"/>
                  </a:moveTo>
                  <a:lnTo>
                    <a:pt x="261622" y="723900"/>
                  </a:lnTo>
                  <a:cubicBezTo>
                    <a:pt x="259082" y="598170"/>
                    <a:pt x="257812" y="490220"/>
                    <a:pt x="256542" y="364490"/>
                  </a:cubicBezTo>
                  <a:lnTo>
                    <a:pt x="256542" y="358140"/>
                  </a:lnTo>
                  <a:lnTo>
                    <a:pt x="252732" y="359410"/>
                  </a:lnTo>
                  <a:lnTo>
                    <a:pt x="252732" y="364490"/>
                  </a:lnTo>
                  <a:lnTo>
                    <a:pt x="250192" y="521970"/>
                  </a:lnTo>
                  <a:lnTo>
                    <a:pt x="246382" y="695960"/>
                  </a:lnTo>
                  <a:lnTo>
                    <a:pt x="245112" y="745490"/>
                  </a:lnTo>
                  <a:lnTo>
                    <a:pt x="245112" y="750570"/>
                  </a:lnTo>
                  <a:lnTo>
                    <a:pt x="242572" y="872490"/>
                  </a:lnTo>
                  <a:cubicBezTo>
                    <a:pt x="242572" y="887730"/>
                    <a:pt x="242572" y="901700"/>
                    <a:pt x="241302" y="916940"/>
                  </a:cubicBezTo>
                  <a:cubicBezTo>
                    <a:pt x="240032" y="927100"/>
                    <a:pt x="238762" y="935990"/>
                    <a:pt x="234952" y="944880"/>
                  </a:cubicBezTo>
                  <a:cubicBezTo>
                    <a:pt x="232412" y="949960"/>
                    <a:pt x="231142" y="955040"/>
                    <a:pt x="227332" y="960120"/>
                  </a:cubicBezTo>
                  <a:cubicBezTo>
                    <a:pt x="218442" y="972820"/>
                    <a:pt x="207012" y="982980"/>
                    <a:pt x="193042" y="989330"/>
                  </a:cubicBezTo>
                  <a:cubicBezTo>
                    <a:pt x="182882" y="994410"/>
                    <a:pt x="162562" y="1000760"/>
                    <a:pt x="148592" y="1003300"/>
                  </a:cubicBezTo>
                  <a:lnTo>
                    <a:pt x="104142" y="1003300"/>
                  </a:lnTo>
                  <a:lnTo>
                    <a:pt x="90172" y="1002030"/>
                  </a:lnTo>
                  <a:cubicBezTo>
                    <a:pt x="85092" y="1000760"/>
                    <a:pt x="81281" y="999490"/>
                    <a:pt x="76202" y="998220"/>
                  </a:cubicBezTo>
                  <a:cubicBezTo>
                    <a:pt x="58422" y="991870"/>
                    <a:pt x="53342" y="980440"/>
                    <a:pt x="41911" y="963930"/>
                  </a:cubicBezTo>
                  <a:cubicBezTo>
                    <a:pt x="36831" y="955040"/>
                    <a:pt x="31752" y="947420"/>
                    <a:pt x="29211" y="937260"/>
                  </a:cubicBezTo>
                  <a:lnTo>
                    <a:pt x="26671" y="929640"/>
                  </a:lnTo>
                  <a:cubicBezTo>
                    <a:pt x="26671" y="927100"/>
                    <a:pt x="26671" y="925830"/>
                    <a:pt x="25401" y="923290"/>
                  </a:cubicBezTo>
                  <a:lnTo>
                    <a:pt x="24131" y="916940"/>
                  </a:lnTo>
                  <a:lnTo>
                    <a:pt x="24131" y="909320"/>
                  </a:lnTo>
                  <a:lnTo>
                    <a:pt x="22861" y="855980"/>
                  </a:lnTo>
                  <a:lnTo>
                    <a:pt x="21591" y="749300"/>
                  </a:lnTo>
                  <a:lnTo>
                    <a:pt x="17781" y="537210"/>
                  </a:lnTo>
                  <a:cubicBezTo>
                    <a:pt x="16511" y="466090"/>
                    <a:pt x="15241" y="394970"/>
                    <a:pt x="15241" y="325120"/>
                  </a:cubicBezTo>
                  <a:cubicBezTo>
                    <a:pt x="13971" y="254000"/>
                    <a:pt x="13971" y="182880"/>
                    <a:pt x="13971" y="111760"/>
                  </a:cubicBezTo>
                  <a:cubicBezTo>
                    <a:pt x="13971" y="104140"/>
                    <a:pt x="15241" y="91440"/>
                    <a:pt x="16511" y="81280"/>
                  </a:cubicBezTo>
                  <a:lnTo>
                    <a:pt x="21591" y="66040"/>
                  </a:lnTo>
                  <a:cubicBezTo>
                    <a:pt x="22861" y="60960"/>
                    <a:pt x="26671" y="55880"/>
                    <a:pt x="29211" y="52070"/>
                  </a:cubicBezTo>
                  <a:cubicBezTo>
                    <a:pt x="40641" y="33020"/>
                    <a:pt x="57151" y="17780"/>
                    <a:pt x="76201" y="8890"/>
                  </a:cubicBezTo>
                  <a:cubicBezTo>
                    <a:pt x="86361" y="5080"/>
                    <a:pt x="100331" y="1270"/>
                    <a:pt x="107951" y="1270"/>
                  </a:cubicBezTo>
                  <a:lnTo>
                    <a:pt x="114301" y="0"/>
                  </a:lnTo>
                  <a:lnTo>
                    <a:pt x="156211" y="0"/>
                  </a:lnTo>
                  <a:lnTo>
                    <a:pt x="109221" y="0"/>
                  </a:lnTo>
                  <a:cubicBezTo>
                    <a:pt x="95251" y="1270"/>
                    <a:pt x="81281" y="5080"/>
                    <a:pt x="68581" y="11430"/>
                  </a:cubicBezTo>
                  <a:cubicBezTo>
                    <a:pt x="43181" y="24130"/>
                    <a:pt x="22861" y="49530"/>
                    <a:pt x="15241" y="77470"/>
                  </a:cubicBezTo>
                  <a:cubicBezTo>
                    <a:pt x="11431" y="91440"/>
                    <a:pt x="11431" y="106680"/>
                    <a:pt x="10161" y="123190"/>
                  </a:cubicBezTo>
                  <a:lnTo>
                    <a:pt x="8891" y="171450"/>
                  </a:lnTo>
                  <a:lnTo>
                    <a:pt x="6350" y="365760"/>
                  </a:lnTo>
                  <a:cubicBezTo>
                    <a:pt x="5080" y="495300"/>
                    <a:pt x="1270" y="624840"/>
                    <a:pt x="1270" y="755650"/>
                  </a:cubicBezTo>
                  <a:lnTo>
                    <a:pt x="0" y="853440"/>
                  </a:lnTo>
                  <a:lnTo>
                    <a:pt x="0" y="901700"/>
                  </a:lnTo>
                  <a:cubicBezTo>
                    <a:pt x="0" y="918210"/>
                    <a:pt x="0" y="934720"/>
                    <a:pt x="6350" y="949960"/>
                  </a:cubicBezTo>
                  <a:cubicBezTo>
                    <a:pt x="16510" y="980440"/>
                    <a:pt x="27941" y="1007110"/>
                    <a:pt x="57150" y="1021080"/>
                  </a:cubicBezTo>
                  <a:cubicBezTo>
                    <a:pt x="71120" y="1027430"/>
                    <a:pt x="87630" y="1031240"/>
                    <a:pt x="104141" y="1032510"/>
                  </a:cubicBezTo>
                  <a:lnTo>
                    <a:pt x="151131" y="1032510"/>
                  </a:lnTo>
                  <a:cubicBezTo>
                    <a:pt x="182881" y="1031240"/>
                    <a:pt x="213361" y="1017270"/>
                    <a:pt x="234951" y="995680"/>
                  </a:cubicBezTo>
                  <a:cubicBezTo>
                    <a:pt x="246381" y="985520"/>
                    <a:pt x="254001" y="971550"/>
                    <a:pt x="259081" y="957580"/>
                  </a:cubicBezTo>
                  <a:cubicBezTo>
                    <a:pt x="264161" y="943610"/>
                    <a:pt x="266701" y="929640"/>
                    <a:pt x="266701" y="913130"/>
                  </a:cubicBezTo>
                  <a:lnTo>
                    <a:pt x="261621" y="749300"/>
                  </a:lnTo>
                  <a:close/>
                </a:path>
              </a:pathLst>
            </a:custGeom>
            <a:solidFill>
              <a:srgbClr val="E2DADA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1086551">
            <a:off x="493538" y="662760"/>
            <a:ext cx="1539556" cy="1495422"/>
          </a:xfrm>
          <a:custGeom>
            <a:avLst/>
            <a:gdLst/>
            <a:ahLst/>
            <a:cxnLst/>
            <a:rect r="r" b="b" t="t" l="l"/>
            <a:pathLst>
              <a:path h="1495422" w="1539556">
                <a:moveTo>
                  <a:pt x="0" y="0"/>
                </a:moveTo>
                <a:lnTo>
                  <a:pt x="1539556" y="0"/>
                </a:lnTo>
                <a:lnTo>
                  <a:pt x="1539556" y="1495422"/>
                </a:lnTo>
                <a:lnTo>
                  <a:pt x="0" y="14954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639535">
            <a:off x="7343112" y="7561069"/>
            <a:ext cx="1267622" cy="1198479"/>
          </a:xfrm>
          <a:custGeom>
            <a:avLst/>
            <a:gdLst/>
            <a:ahLst/>
            <a:cxnLst/>
            <a:rect r="r" b="b" t="t" l="l"/>
            <a:pathLst>
              <a:path h="1198479" w="1267622">
                <a:moveTo>
                  <a:pt x="0" y="0"/>
                </a:moveTo>
                <a:lnTo>
                  <a:pt x="1267622" y="0"/>
                </a:lnTo>
                <a:lnTo>
                  <a:pt x="1267622" y="1198480"/>
                </a:lnTo>
                <a:lnTo>
                  <a:pt x="0" y="11984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338549" y="2431325"/>
            <a:ext cx="6004217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2D221C"/>
                </a:solidFill>
                <a:latin typeface="Lora"/>
                <a:ea typeface="Lora"/>
                <a:cs typeface="Lora"/>
                <a:sym typeface="Lora"/>
              </a:rPr>
              <a:t>VALORES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041185" y="3286670"/>
            <a:ext cx="9154859" cy="1505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73636" indent="-186818" lvl="1">
              <a:lnSpc>
                <a:spcPts val="2422"/>
              </a:lnSpc>
              <a:buFont typeface="Arial"/>
              <a:buChar char="•"/>
            </a:pPr>
            <a:r>
              <a:rPr lang="en-US" sz="1730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Ob</a:t>
            </a:r>
            <a:r>
              <a:rPr lang="en-US" sz="1730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servación crítica de la sociedad</a:t>
            </a:r>
          </a:p>
          <a:p>
            <a:pPr algn="l" marL="373636" indent="-186818" lvl="1">
              <a:lnSpc>
                <a:spcPts val="2422"/>
              </a:lnSpc>
              <a:buFont typeface="Arial"/>
              <a:buChar char="•"/>
            </a:pPr>
            <a:r>
              <a:rPr lang="en-US" sz="1730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Honestidad inte</a:t>
            </a:r>
            <a:r>
              <a:rPr lang="en-US" sz="1730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l</a:t>
            </a:r>
            <a:r>
              <a:rPr lang="en-US" sz="1730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ectual</a:t>
            </a:r>
          </a:p>
          <a:p>
            <a:pPr algn="l" marL="373636" indent="-186818" lvl="1">
              <a:lnSpc>
                <a:spcPts val="2422"/>
              </a:lnSpc>
              <a:buFont typeface="Arial"/>
              <a:buChar char="•"/>
            </a:pPr>
            <a:r>
              <a:rPr lang="en-US" sz="1730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Individualidad</a:t>
            </a:r>
          </a:p>
          <a:p>
            <a:pPr algn="l" marL="373636" indent="-186818" lvl="1">
              <a:lnSpc>
                <a:spcPts val="2422"/>
              </a:lnSpc>
              <a:buFont typeface="Arial"/>
              <a:buChar char="•"/>
            </a:pPr>
            <a:r>
              <a:rPr lang="en-US" sz="1730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Reflexión sobre la naturaleza humana</a:t>
            </a:r>
          </a:p>
          <a:p>
            <a:pPr algn="l">
              <a:lnSpc>
                <a:spcPts val="2422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86079">
            <a:off x="-5176797" y="-2805202"/>
            <a:ext cx="16230600" cy="3814191"/>
          </a:xfrm>
          <a:custGeom>
            <a:avLst/>
            <a:gdLst/>
            <a:ahLst/>
            <a:cxnLst/>
            <a:rect r="r" b="b" t="t" l="l"/>
            <a:pathLst>
              <a:path h="3814191" w="16230600">
                <a:moveTo>
                  <a:pt x="0" y="0"/>
                </a:moveTo>
                <a:lnTo>
                  <a:pt x="16230600" y="0"/>
                </a:lnTo>
                <a:lnTo>
                  <a:pt x="16230600" y="3814191"/>
                </a:lnTo>
                <a:lnTo>
                  <a:pt x="0" y="38141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570631">
            <a:off x="1513375" y="1852912"/>
            <a:ext cx="8588809" cy="6581175"/>
          </a:xfrm>
          <a:custGeom>
            <a:avLst/>
            <a:gdLst/>
            <a:ahLst/>
            <a:cxnLst/>
            <a:rect r="r" b="b" t="t" l="l"/>
            <a:pathLst>
              <a:path h="6581175" w="8588809">
                <a:moveTo>
                  <a:pt x="0" y="6581176"/>
                </a:moveTo>
                <a:lnTo>
                  <a:pt x="8588808" y="6581176"/>
                </a:lnTo>
                <a:lnTo>
                  <a:pt x="8588808" y="0"/>
                </a:lnTo>
                <a:lnTo>
                  <a:pt x="0" y="0"/>
                </a:lnTo>
                <a:lnTo>
                  <a:pt x="0" y="6581176"/>
                </a:lnTo>
                <a:close/>
              </a:path>
            </a:pathLst>
          </a:custGeom>
          <a:blipFill>
            <a:blip r:embed="rId4"/>
            <a:stretch>
              <a:fillRect l="-22703" t="0" r="-28454" b="-1614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70631">
            <a:off x="4595797" y="1285087"/>
            <a:ext cx="1276351" cy="1300740"/>
          </a:xfrm>
          <a:custGeom>
            <a:avLst/>
            <a:gdLst/>
            <a:ahLst/>
            <a:cxnLst/>
            <a:rect r="r" b="b" t="t" l="l"/>
            <a:pathLst>
              <a:path h="1300740" w="1276351">
                <a:moveTo>
                  <a:pt x="0" y="0"/>
                </a:moveTo>
                <a:lnTo>
                  <a:pt x="1276351" y="0"/>
                </a:lnTo>
                <a:lnTo>
                  <a:pt x="1276351" y="1300739"/>
                </a:lnTo>
                <a:lnTo>
                  <a:pt x="0" y="13007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572680">
            <a:off x="2345995" y="4018642"/>
            <a:ext cx="5141791" cy="318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6971" indent="-218486" lvl="1">
              <a:lnSpc>
                <a:spcPts val="2833"/>
              </a:lnSpc>
              <a:buFont typeface="Arial"/>
              <a:buChar char="•"/>
            </a:pPr>
            <a:r>
              <a:rPr lang="en-US" sz="202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N</a:t>
            </a:r>
            <a:r>
              <a:rPr lang="en-US" sz="202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o todo lo que parece sofisticado es valioso</a:t>
            </a:r>
          </a:p>
          <a:p>
            <a:pPr algn="l" marL="436971" indent="-218486" lvl="1">
              <a:lnSpc>
                <a:spcPts val="2833"/>
              </a:lnSpc>
              <a:buFont typeface="Arial"/>
              <a:buChar char="•"/>
            </a:pPr>
            <a:r>
              <a:rPr lang="en-US" sz="202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Es importante cuestionar</a:t>
            </a:r>
            <a:r>
              <a:rPr lang="en-US" sz="202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 la s</a:t>
            </a:r>
            <a:r>
              <a:rPr lang="en-US" sz="202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ociedad y sus normas</a:t>
            </a:r>
          </a:p>
          <a:p>
            <a:pPr algn="l" marL="436971" indent="-218486" lvl="1">
              <a:lnSpc>
                <a:spcPts val="2833"/>
              </a:lnSpc>
              <a:buFont typeface="Arial"/>
              <a:buChar char="•"/>
            </a:pPr>
            <a:r>
              <a:rPr lang="en-US" sz="202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El comportamiento humano puede ser contradictorio y absurdo</a:t>
            </a:r>
          </a:p>
          <a:p>
            <a:pPr algn="l" marL="436971" indent="-218486" lvl="1">
              <a:lnSpc>
                <a:spcPts val="2833"/>
              </a:lnSpc>
              <a:buFont typeface="Arial"/>
              <a:buChar char="•"/>
            </a:pPr>
            <a:r>
              <a:rPr lang="en-US" sz="2023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La autocrítica es necesaria para crecer como sociedad</a:t>
            </a:r>
          </a:p>
          <a:p>
            <a:pPr algn="l">
              <a:lnSpc>
                <a:spcPts val="2833"/>
              </a:lnSpc>
              <a:spcBef>
                <a:spcPct val="0"/>
              </a:spcBef>
            </a:pP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-591239">
            <a:off x="9964003" y="5828353"/>
            <a:ext cx="3973860" cy="3157356"/>
            <a:chOff x="0" y="0"/>
            <a:chExt cx="3901440" cy="309981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27000" y="190500"/>
              <a:ext cx="3657600" cy="2413000"/>
            </a:xfrm>
            <a:custGeom>
              <a:avLst/>
              <a:gdLst/>
              <a:ahLst/>
              <a:cxnLst/>
              <a:rect r="r" b="b" t="t" l="l"/>
              <a:pathLst>
                <a:path h="2413000" w="36576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6"/>
              <a:stretch>
                <a:fillRect l="0" t="-25789" r="0" b="-25789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901440" cy="3099816"/>
            </a:xfrm>
            <a:custGeom>
              <a:avLst/>
              <a:gdLst/>
              <a:ahLst/>
              <a:cxnLst/>
              <a:rect r="r" b="b" t="t" l="l"/>
              <a:pathLst>
                <a:path h="3099816" w="3901440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7"/>
              <a:stretch>
                <a:fillRect l="0" t="-29" r="0" b="-29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-4915508">
            <a:off x="8730342" y="5023119"/>
            <a:ext cx="2630813" cy="2584774"/>
          </a:xfrm>
          <a:custGeom>
            <a:avLst/>
            <a:gdLst/>
            <a:ahLst/>
            <a:cxnLst/>
            <a:rect r="r" b="b" t="t" l="l"/>
            <a:pathLst>
              <a:path h="2584774" w="2630813">
                <a:moveTo>
                  <a:pt x="0" y="0"/>
                </a:moveTo>
                <a:lnTo>
                  <a:pt x="2630813" y="0"/>
                </a:lnTo>
                <a:lnTo>
                  <a:pt x="2630813" y="2584775"/>
                </a:lnTo>
                <a:lnTo>
                  <a:pt x="0" y="25847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572114">
            <a:off x="11157900" y="802302"/>
            <a:ext cx="5166322" cy="4104804"/>
            <a:chOff x="0" y="0"/>
            <a:chExt cx="3901440" cy="309981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27000" y="190500"/>
              <a:ext cx="3657600" cy="2413000"/>
            </a:xfrm>
            <a:custGeom>
              <a:avLst/>
              <a:gdLst/>
              <a:ahLst/>
              <a:cxnLst/>
              <a:rect r="r" b="b" t="t" l="l"/>
              <a:pathLst>
                <a:path h="2413000" w="36576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9"/>
              <a:stretch>
                <a:fillRect l="0" t="-23736" r="0" b="-23736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901440" cy="3099816"/>
            </a:xfrm>
            <a:custGeom>
              <a:avLst/>
              <a:gdLst/>
              <a:ahLst/>
              <a:cxnLst/>
              <a:rect r="r" b="b" t="t" l="l"/>
              <a:pathLst>
                <a:path h="3099816" w="3901440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7"/>
              <a:stretch>
                <a:fillRect l="0" t="-29" r="0" b="-29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2700000">
            <a:off x="14340491" y="852382"/>
            <a:ext cx="3686394" cy="1126570"/>
          </a:xfrm>
          <a:custGeom>
            <a:avLst/>
            <a:gdLst/>
            <a:ahLst/>
            <a:cxnLst/>
            <a:rect r="r" b="b" t="t" l="l"/>
            <a:pathLst>
              <a:path h="1126570" w="3686394">
                <a:moveTo>
                  <a:pt x="0" y="0"/>
                </a:moveTo>
                <a:lnTo>
                  <a:pt x="3686395" y="0"/>
                </a:lnTo>
                <a:lnTo>
                  <a:pt x="3686395" y="1126571"/>
                </a:lnTo>
                <a:lnTo>
                  <a:pt x="0" y="11265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073" t="0" r="-6073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231570" y="9028134"/>
            <a:ext cx="12399399" cy="2061400"/>
          </a:xfrm>
          <a:custGeom>
            <a:avLst/>
            <a:gdLst/>
            <a:ahLst/>
            <a:cxnLst/>
            <a:rect r="r" b="b" t="t" l="l"/>
            <a:pathLst>
              <a:path h="2061400" w="12399399">
                <a:moveTo>
                  <a:pt x="0" y="0"/>
                </a:moveTo>
                <a:lnTo>
                  <a:pt x="12399399" y="0"/>
                </a:lnTo>
                <a:lnTo>
                  <a:pt x="12399399" y="2061400"/>
                </a:lnTo>
                <a:lnTo>
                  <a:pt x="0" y="2061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64826">
            <a:off x="-1067404" y="-1072609"/>
            <a:ext cx="7611156" cy="2315966"/>
          </a:xfrm>
          <a:custGeom>
            <a:avLst/>
            <a:gdLst/>
            <a:ahLst/>
            <a:cxnLst/>
            <a:rect r="r" b="b" t="t" l="l"/>
            <a:pathLst>
              <a:path h="2315966" w="7611156">
                <a:moveTo>
                  <a:pt x="0" y="0"/>
                </a:moveTo>
                <a:lnTo>
                  <a:pt x="7611156" y="0"/>
                </a:lnTo>
                <a:lnTo>
                  <a:pt x="7611156" y="2315966"/>
                </a:lnTo>
                <a:lnTo>
                  <a:pt x="0" y="23159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802971">
            <a:off x="1204769" y="44833"/>
            <a:ext cx="2874647" cy="1858660"/>
          </a:xfrm>
          <a:custGeom>
            <a:avLst/>
            <a:gdLst/>
            <a:ahLst/>
            <a:cxnLst/>
            <a:rect r="r" b="b" t="t" l="l"/>
            <a:pathLst>
              <a:path h="1858660" w="2874647">
                <a:moveTo>
                  <a:pt x="0" y="0"/>
                </a:moveTo>
                <a:lnTo>
                  <a:pt x="2874648" y="0"/>
                </a:lnTo>
                <a:lnTo>
                  <a:pt x="2874648" y="1858659"/>
                </a:lnTo>
                <a:lnTo>
                  <a:pt x="0" y="18586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892867">
            <a:off x="16866646" y="85374"/>
            <a:ext cx="1392280" cy="1392280"/>
          </a:xfrm>
          <a:custGeom>
            <a:avLst/>
            <a:gdLst/>
            <a:ahLst/>
            <a:cxnLst/>
            <a:rect r="r" b="b" t="t" l="l"/>
            <a:pathLst>
              <a:path h="1392280" w="1392280">
                <a:moveTo>
                  <a:pt x="0" y="0"/>
                </a:moveTo>
                <a:lnTo>
                  <a:pt x="1392280" y="0"/>
                </a:lnTo>
                <a:lnTo>
                  <a:pt x="1392280" y="1392280"/>
                </a:lnTo>
                <a:lnTo>
                  <a:pt x="0" y="13922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-607748" y="6737162"/>
            <a:ext cx="6059764" cy="4581945"/>
          </a:xfrm>
          <a:custGeom>
            <a:avLst/>
            <a:gdLst/>
            <a:ahLst/>
            <a:cxnLst/>
            <a:rect r="r" b="b" t="t" l="l"/>
            <a:pathLst>
              <a:path h="4581945" w="6059764">
                <a:moveTo>
                  <a:pt x="0" y="0"/>
                </a:moveTo>
                <a:lnTo>
                  <a:pt x="6059764" y="0"/>
                </a:lnTo>
                <a:lnTo>
                  <a:pt x="6059764" y="4581944"/>
                </a:lnTo>
                <a:lnTo>
                  <a:pt x="0" y="45819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854790">
            <a:off x="13713413" y="4662641"/>
            <a:ext cx="5830216" cy="7111530"/>
          </a:xfrm>
          <a:custGeom>
            <a:avLst/>
            <a:gdLst/>
            <a:ahLst/>
            <a:cxnLst/>
            <a:rect r="r" b="b" t="t" l="l"/>
            <a:pathLst>
              <a:path h="7111530" w="5830216">
                <a:moveTo>
                  <a:pt x="0" y="0"/>
                </a:moveTo>
                <a:lnTo>
                  <a:pt x="5830216" y="0"/>
                </a:lnTo>
                <a:lnTo>
                  <a:pt x="5830216" y="7111529"/>
                </a:lnTo>
                <a:lnTo>
                  <a:pt x="0" y="71115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-572680">
            <a:off x="2057013" y="2927525"/>
            <a:ext cx="5716595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2D221C"/>
                </a:solidFill>
                <a:latin typeface="Lora"/>
                <a:ea typeface="Lora"/>
                <a:cs typeface="Lora"/>
                <a:sym typeface="Lora"/>
              </a:rPr>
              <a:t>ENSEÑANZAS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77" r="0" b="-92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44602">
            <a:off x="3696995" y="-1251232"/>
            <a:ext cx="16730716" cy="2781482"/>
          </a:xfrm>
          <a:custGeom>
            <a:avLst/>
            <a:gdLst/>
            <a:ahLst/>
            <a:cxnLst/>
            <a:rect r="r" b="b" t="t" l="l"/>
            <a:pathLst>
              <a:path h="2781482" w="16730716">
                <a:moveTo>
                  <a:pt x="0" y="0"/>
                </a:moveTo>
                <a:lnTo>
                  <a:pt x="16730716" y="0"/>
                </a:lnTo>
                <a:lnTo>
                  <a:pt x="16730716" y="2781482"/>
                </a:lnTo>
                <a:lnTo>
                  <a:pt x="0" y="2781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436476">
            <a:off x="-776690" y="-2009044"/>
            <a:ext cx="5084101" cy="7789777"/>
          </a:xfrm>
          <a:custGeom>
            <a:avLst/>
            <a:gdLst/>
            <a:ahLst/>
            <a:cxnLst/>
            <a:rect r="r" b="b" t="t" l="l"/>
            <a:pathLst>
              <a:path h="7789777" w="5084101">
                <a:moveTo>
                  <a:pt x="0" y="0"/>
                </a:moveTo>
                <a:lnTo>
                  <a:pt x="5084100" y="0"/>
                </a:lnTo>
                <a:lnTo>
                  <a:pt x="5084100" y="7789777"/>
                </a:lnTo>
                <a:lnTo>
                  <a:pt x="0" y="7789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68475" y="3171909"/>
            <a:ext cx="7876881" cy="7325499"/>
          </a:xfrm>
          <a:custGeom>
            <a:avLst/>
            <a:gdLst/>
            <a:ahLst/>
            <a:cxnLst/>
            <a:rect r="r" b="b" t="t" l="l"/>
            <a:pathLst>
              <a:path h="7325499" w="7876881">
                <a:moveTo>
                  <a:pt x="0" y="0"/>
                </a:moveTo>
                <a:lnTo>
                  <a:pt x="7876880" y="0"/>
                </a:lnTo>
                <a:lnTo>
                  <a:pt x="7876880" y="7325500"/>
                </a:lnTo>
                <a:lnTo>
                  <a:pt x="0" y="7325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4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78012">
            <a:off x="10311655" y="8990108"/>
            <a:ext cx="9198571" cy="3311486"/>
          </a:xfrm>
          <a:custGeom>
            <a:avLst/>
            <a:gdLst/>
            <a:ahLst/>
            <a:cxnLst/>
            <a:rect r="r" b="b" t="t" l="l"/>
            <a:pathLst>
              <a:path h="3311486" w="9198571">
                <a:moveTo>
                  <a:pt x="0" y="0"/>
                </a:moveTo>
                <a:lnTo>
                  <a:pt x="9198571" y="0"/>
                </a:lnTo>
                <a:lnTo>
                  <a:pt x="9198571" y="3311486"/>
                </a:lnTo>
                <a:lnTo>
                  <a:pt x="0" y="33114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691099">
            <a:off x="2152384" y="1722217"/>
            <a:ext cx="6805221" cy="7916014"/>
          </a:xfrm>
          <a:custGeom>
            <a:avLst/>
            <a:gdLst/>
            <a:ahLst/>
            <a:cxnLst/>
            <a:rect r="r" b="b" t="t" l="l"/>
            <a:pathLst>
              <a:path h="7916014" w="6805221">
                <a:moveTo>
                  <a:pt x="0" y="7916014"/>
                </a:moveTo>
                <a:lnTo>
                  <a:pt x="6805222" y="7916014"/>
                </a:lnTo>
                <a:lnTo>
                  <a:pt x="6805222" y="0"/>
                </a:lnTo>
                <a:lnTo>
                  <a:pt x="0" y="0"/>
                </a:lnTo>
                <a:lnTo>
                  <a:pt x="0" y="7916014"/>
                </a:lnTo>
                <a:close/>
              </a:path>
            </a:pathLst>
          </a:custGeom>
          <a:blipFill>
            <a:blip r:embed="rId9"/>
            <a:stretch>
              <a:fillRect l="-59300" t="0" r="-38274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96879">
            <a:off x="5534541" y="1116381"/>
            <a:ext cx="1276351" cy="1300740"/>
          </a:xfrm>
          <a:custGeom>
            <a:avLst/>
            <a:gdLst/>
            <a:ahLst/>
            <a:cxnLst/>
            <a:rect r="r" b="b" t="t" l="l"/>
            <a:pathLst>
              <a:path h="1300740" w="1276351">
                <a:moveTo>
                  <a:pt x="0" y="0"/>
                </a:moveTo>
                <a:lnTo>
                  <a:pt x="1276350" y="0"/>
                </a:lnTo>
                <a:lnTo>
                  <a:pt x="1276350" y="1300739"/>
                </a:lnTo>
                <a:lnTo>
                  <a:pt x="0" y="1300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-488014">
            <a:off x="9917916" y="1740920"/>
            <a:ext cx="5825213" cy="6767209"/>
            <a:chOff x="0" y="0"/>
            <a:chExt cx="546608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438261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8261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-46659" r="0" b="-46659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-2700000">
            <a:off x="8185109" y="1827106"/>
            <a:ext cx="2988622" cy="1030470"/>
          </a:xfrm>
          <a:custGeom>
            <a:avLst/>
            <a:gdLst/>
            <a:ahLst/>
            <a:cxnLst/>
            <a:rect r="r" b="b" t="t" l="l"/>
            <a:pathLst>
              <a:path h="1030470" w="2988622">
                <a:moveTo>
                  <a:pt x="0" y="0"/>
                </a:moveTo>
                <a:lnTo>
                  <a:pt x="2988622" y="0"/>
                </a:lnTo>
                <a:lnTo>
                  <a:pt x="2988622" y="1030470"/>
                </a:lnTo>
                <a:lnTo>
                  <a:pt x="0" y="10304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132" t="0" r="-2448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330267">
            <a:off x="-664307" y="8679858"/>
            <a:ext cx="4464283" cy="1607142"/>
          </a:xfrm>
          <a:custGeom>
            <a:avLst/>
            <a:gdLst/>
            <a:ahLst/>
            <a:cxnLst/>
            <a:rect r="r" b="b" t="t" l="l"/>
            <a:pathLst>
              <a:path h="1607142" w="4464283">
                <a:moveTo>
                  <a:pt x="0" y="0"/>
                </a:moveTo>
                <a:lnTo>
                  <a:pt x="4464283" y="0"/>
                </a:lnTo>
                <a:lnTo>
                  <a:pt x="4464283" y="1607142"/>
                </a:lnTo>
                <a:lnTo>
                  <a:pt x="0" y="160714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376277" y="8034856"/>
            <a:ext cx="2809953" cy="3243813"/>
          </a:xfrm>
          <a:custGeom>
            <a:avLst/>
            <a:gdLst/>
            <a:ahLst/>
            <a:cxnLst/>
            <a:rect r="r" b="b" t="t" l="l"/>
            <a:pathLst>
              <a:path h="3243813" w="2809953">
                <a:moveTo>
                  <a:pt x="0" y="0"/>
                </a:moveTo>
                <a:lnTo>
                  <a:pt x="2809954" y="0"/>
                </a:lnTo>
                <a:lnTo>
                  <a:pt x="2809954" y="3243813"/>
                </a:lnTo>
                <a:lnTo>
                  <a:pt x="0" y="32438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467899" y="2983005"/>
            <a:ext cx="3582802" cy="5280576"/>
          </a:xfrm>
          <a:custGeom>
            <a:avLst/>
            <a:gdLst/>
            <a:ahLst/>
            <a:cxnLst/>
            <a:rect r="r" b="b" t="t" l="l"/>
            <a:pathLst>
              <a:path h="5280576" w="3582802">
                <a:moveTo>
                  <a:pt x="0" y="0"/>
                </a:moveTo>
                <a:lnTo>
                  <a:pt x="3582802" y="0"/>
                </a:lnTo>
                <a:lnTo>
                  <a:pt x="3582802" y="5280576"/>
                </a:lnTo>
                <a:lnTo>
                  <a:pt x="0" y="528057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2700000">
            <a:off x="16766185" y="7500556"/>
            <a:ext cx="1896211" cy="653809"/>
          </a:xfrm>
          <a:custGeom>
            <a:avLst/>
            <a:gdLst/>
            <a:ahLst/>
            <a:cxnLst/>
            <a:rect r="r" b="b" t="t" l="l"/>
            <a:pathLst>
              <a:path h="653809" w="1896211">
                <a:moveTo>
                  <a:pt x="0" y="0"/>
                </a:moveTo>
                <a:lnTo>
                  <a:pt x="1896211" y="0"/>
                </a:lnTo>
                <a:lnTo>
                  <a:pt x="1896211" y="653809"/>
                </a:lnTo>
                <a:lnTo>
                  <a:pt x="0" y="6538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132" t="0" r="-2448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696879">
            <a:off x="3633381" y="2703381"/>
            <a:ext cx="4574465" cy="1455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2D221C"/>
                </a:solidFill>
                <a:latin typeface="Lora"/>
                <a:ea typeface="Lora"/>
                <a:cs typeface="Lora"/>
                <a:sym typeface="Lora"/>
              </a:rPr>
              <a:t>PARTE MAS INTERESANTE</a:t>
            </a:r>
          </a:p>
        </p:txBody>
      </p:sp>
      <p:sp>
        <p:nvSpPr>
          <p:cNvPr name="TextBox 20" id="20"/>
          <p:cNvSpPr txBox="true"/>
          <p:nvPr/>
        </p:nvSpPr>
        <p:spPr>
          <a:xfrm rot="696879">
            <a:off x="2736449" y="4459689"/>
            <a:ext cx="5065648" cy="2577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99"/>
              </a:lnSpc>
            </a:pPr>
            <a:r>
              <a:rPr lang="en-US" sz="1642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Una de las partes más interesantes es la forma en que el gato describe a los humanos con sarcasmo e inteligencia. Su mirada externa permite ver lo ridículo de ciertas actitudes humanas que normalmente pasan desapercibidas.</a:t>
            </a:r>
          </a:p>
          <a:p>
            <a:pPr algn="l">
              <a:lnSpc>
                <a:spcPts val="2299"/>
              </a:lnSpc>
            </a:pPr>
            <a:r>
              <a:rPr lang="en-US" sz="1642">
                <a:solidFill>
                  <a:srgbClr val="2D221C"/>
                </a:solidFill>
                <a:latin typeface="Work Sans"/>
                <a:ea typeface="Work Sans"/>
                <a:cs typeface="Work Sans"/>
                <a:sym typeface="Work Sans"/>
              </a:rPr>
              <a:t>Además, el final resulta muy impactante porque cambia completamente el tono de la obra.</a:t>
            </a:r>
          </a:p>
          <a:p>
            <a:pPr algn="l">
              <a:lnSpc>
                <a:spcPts val="229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DAHFDwTdDLo</dc:identifier>
  <dcterms:modified xsi:type="dcterms:W3CDTF">2011-08-01T06:04:30Z</dcterms:modified>
  <cp:revision>1</cp:revision>
  <dc:title>Yo el gato</dc:title>
</cp:coreProperties>
</file>