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A3D41-BCAF-4216-94D9-DBA1522F0703}"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s-MX"/>
        </a:p>
      </dgm:t>
    </dgm:pt>
    <dgm:pt modelId="{8CE55EAA-74C0-47CA-B3FA-FF0AF8814198}">
      <dgm:prSet phldrT="[Texto]"/>
      <dgm:spPr/>
      <dgm:t>
        <a:bodyPr/>
        <a:lstStyle/>
        <a:p>
          <a:r>
            <a:rPr lang="es-MX" b="1" i="0"/>
            <a:t>Variación Genética</a:t>
          </a:r>
          <a:endParaRPr lang="es-MX" b="1"/>
        </a:p>
      </dgm:t>
    </dgm:pt>
    <dgm:pt modelId="{38B26C9F-06E2-4CB7-942D-F4AFAAB1DD96}" type="parTrans" cxnId="{A7CE8364-FCDB-422E-BAB5-DB6FBB83A692}">
      <dgm:prSet/>
      <dgm:spPr/>
      <dgm:t>
        <a:bodyPr/>
        <a:lstStyle/>
        <a:p>
          <a:endParaRPr lang="es-MX"/>
        </a:p>
      </dgm:t>
    </dgm:pt>
    <dgm:pt modelId="{3B09FC9E-5201-4D42-BA41-218FF5FFB245}" type="sibTrans" cxnId="{A7CE8364-FCDB-422E-BAB5-DB6FBB83A692}">
      <dgm:prSet/>
      <dgm:spPr/>
      <dgm:t>
        <a:bodyPr/>
        <a:lstStyle/>
        <a:p>
          <a:endParaRPr lang="es-MX"/>
        </a:p>
      </dgm:t>
    </dgm:pt>
    <dgm:pt modelId="{00331FD2-D6E9-472A-BF5C-004E1858B829}">
      <dgm:prSet phldrT="[Texto]"/>
      <dgm:spPr/>
      <dgm:t>
        <a:bodyPr/>
        <a:lstStyle/>
        <a:p>
          <a:r>
            <a:rPr lang="es-MX" b="1" i="0"/>
            <a:t>Presión Ambiental</a:t>
          </a:r>
          <a:endParaRPr lang="es-MX"/>
        </a:p>
      </dgm:t>
    </dgm:pt>
    <dgm:pt modelId="{4E72917D-5F1B-4A35-B298-E98B6957186B}" type="parTrans" cxnId="{584BDDE6-2CF4-42FA-A638-21E463AC10F0}">
      <dgm:prSet/>
      <dgm:spPr/>
      <dgm:t>
        <a:bodyPr/>
        <a:lstStyle/>
        <a:p>
          <a:endParaRPr lang="es-MX"/>
        </a:p>
      </dgm:t>
    </dgm:pt>
    <dgm:pt modelId="{09CC4583-290B-4CD0-B3E5-C8A695986F90}" type="sibTrans" cxnId="{584BDDE6-2CF4-42FA-A638-21E463AC10F0}">
      <dgm:prSet/>
      <dgm:spPr/>
      <dgm:t>
        <a:bodyPr/>
        <a:lstStyle/>
        <a:p>
          <a:endParaRPr lang="es-MX"/>
        </a:p>
      </dgm:t>
    </dgm:pt>
    <dgm:pt modelId="{B7AB2099-FADC-4FF8-9937-613BE0F322EA}">
      <dgm:prSet phldrT="[Texto]"/>
      <dgm:spPr/>
      <dgm:t>
        <a:bodyPr/>
        <a:lstStyle/>
        <a:p>
          <a:r>
            <a:rPr lang="es-MX" b="1" i="0"/>
            <a:t>Selección Natural</a:t>
          </a:r>
          <a:endParaRPr lang="es-MX"/>
        </a:p>
      </dgm:t>
    </dgm:pt>
    <dgm:pt modelId="{4CC0C7A8-E70D-4096-973D-35A9AD742320}" type="parTrans" cxnId="{3A02C7ED-8505-4653-9920-04ADFF7C438D}">
      <dgm:prSet/>
      <dgm:spPr/>
      <dgm:t>
        <a:bodyPr/>
        <a:lstStyle/>
        <a:p>
          <a:endParaRPr lang="es-MX"/>
        </a:p>
      </dgm:t>
    </dgm:pt>
    <dgm:pt modelId="{4EF154F5-DF2B-4653-B410-D278A3908AC4}" type="sibTrans" cxnId="{3A02C7ED-8505-4653-9920-04ADFF7C438D}">
      <dgm:prSet/>
      <dgm:spPr/>
      <dgm:t>
        <a:bodyPr/>
        <a:lstStyle/>
        <a:p>
          <a:endParaRPr lang="es-MX"/>
        </a:p>
      </dgm:t>
    </dgm:pt>
    <dgm:pt modelId="{F7ADD0BD-B86D-456F-B3AB-603AB47C9697}">
      <dgm:prSet phldrT="[Texto]"/>
      <dgm:spPr/>
      <dgm:t>
        <a:bodyPr/>
        <a:lstStyle/>
        <a:p>
          <a:r>
            <a:rPr lang="es-MX" b="1" i="0"/>
            <a:t>Herencia</a:t>
          </a:r>
          <a:endParaRPr lang="es-MX"/>
        </a:p>
      </dgm:t>
    </dgm:pt>
    <dgm:pt modelId="{71F7B609-0183-45FC-9B85-D9BB816DE72C}" type="parTrans" cxnId="{8C1AAD58-CEA9-43C4-B75A-20BF5E62F3C0}">
      <dgm:prSet/>
      <dgm:spPr/>
      <dgm:t>
        <a:bodyPr/>
        <a:lstStyle/>
        <a:p>
          <a:endParaRPr lang="es-MX"/>
        </a:p>
      </dgm:t>
    </dgm:pt>
    <dgm:pt modelId="{CB188AE0-B16C-490D-B910-6FAEBE21A336}" type="sibTrans" cxnId="{8C1AAD58-CEA9-43C4-B75A-20BF5E62F3C0}">
      <dgm:prSet/>
      <dgm:spPr/>
      <dgm:t>
        <a:bodyPr/>
        <a:lstStyle/>
        <a:p>
          <a:endParaRPr lang="es-MX"/>
        </a:p>
      </dgm:t>
    </dgm:pt>
    <dgm:pt modelId="{A8A5CC18-66F6-4C05-A689-8CF533BC6ECD}">
      <dgm:prSet phldrT="[Texto]"/>
      <dgm:spPr/>
      <dgm:t>
        <a:bodyPr/>
        <a:lstStyle/>
        <a:p>
          <a:r>
            <a:rPr lang="es-MX" b="1" i="0"/>
            <a:t>Adaptación</a:t>
          </a:r>
          <a:endParaRPr lang="es-MX"/>
        </a:p>
      </dgm:t>
    </dgm:pt>
    <dgm:pt modelId="{DA3C5192-A832-4F7C-9BB6-B5CE8CC73D17}" type="parTrans" cxnId="{22192379-C047-4A33-9BF6-54EAB43E58BE}">
      <dgm:prSet/>
      <dgm:spPr/>
      <dgm:t>
        <a:bodyPr/>
        <a:lstStyle/>
        <a:p>
          <a:endParaRPr lang="es-MX"/>
        </a:p>
      </dgm:t>
    </dgm:pt>
    <dgm:pt modelId="{32879942-D7BF-43E1-9C3C-E93018E223D7}" type="sibTrans" cxnId="{22192379-C047-4A33-9BF6-54EAB43E58BE}">
      <dgm:prSet/>
      <dgm:spPr/>
      <dgm:t>
        <a:bodyPr/>
        <a:lstStyle/>
        <a:p>
          <a:endParaRPr lang="es-MX"/>
        </a:p>
      </dgm:t>
    </dgm:pt>
    <dgm:pt modelId="{E461B462-47D5-4337-AB20-5C943DBD72B0}" type="pres">
      <dgm:prSet presAssocID="{CDDA3D41-BCAF-4216-94D9-DBA1522F0703}" presName="cycle" presStyleCnt="0">
        <dgm:presLayoutVars>
          <dgm:dir/>
          <dgm:resizeHandles val="exact"/>
        </dgm:presLayoutVars>
      </dgm:prSet>
      <dgm:spPr/>
    </dgm:pt>
    <dgm:pt modelId="{39E34ED5-8969-46D7-9C52-D7421427D508}" type="pres">
      <dgm:prSet presAssocID="{8CE55EAA-74C0-47CA-B3FA-FF0AF8814198}" presName="node" presStyleLbl="node1" presStyleIdx="0" presStyleCnt="5">
        <dgm:presLayoutVars>
          <dgm:bulletEnabled val="1"/>
        </dgm:presLayoutVars>
      </dgm:prSet>
      <dgm:spPr/>
    </dgm:pt>
    <dgm:pt modelId="{7E4B1981-F897-4696-B122-7F834FBF57DA}" type="pres">
      <dgm:prSet presAssocID="{3B09FC9E-5201-4D42-BA41-218FF5FFB245}" presName="sibTrans" presStyleLbl="sibTrans2D1" presStyleIdx="0" presStyleCnt="5"/>
      <dgm:spPr/>
    </dgm:pt>
    <dgm:pt modelId="{7B5A88F2-A1B2-45F7-A605-B4396D883F3E}" type="pres">
      <dgm:prSet presAssocID="{3B09FC9E-5201-4D42-BA41-218FF5FFB245}" presName="connectorText" presStyleLbl="sibTrans2D1" presStyleIdx="0" presStyleCnt="5"/>
      <dgm:spPr/>
    </dgm:pt>
    <dgm:pt modelId="{3D236DDB-2FF6-40ED-ACE0-85502F68AF1B}" type="pres">
      <dgm:prSet presAssocID="{00331FD2-D6E9-472A-BF5C-004E1858B829}" presName="node" presStyleLbl="node1" presStyleIdx="1" presStyleCnt="5">
        <dgm:presLayoutVars>
          <dgm:bulletEnabled val="1"/>
        </dgm:presLayoutVars>
      </dgm:prSet>
      <dgm:spPr/>
    </dgm:pt>
    <dgm:pt modelId="{73621086-9A11-4BBE-B82F-F731049A1DA6}" type="pres">
      <dgm:prSet presAssocID="{09CC4583-290B-4CD0-B3E5-C8A695986F90}" presName="sibTrans" presStyleLbl="sibTrans2D1" presStyleIdx="1" presStyleCnt="5"/>
      <dgm:spPr/>
    </dgm:pt>
    <dgm:pt modelId="{F256FE50-DB0D-4533-9821-DFAFBD895D60}" type="pres">
      <dgm:prSet presAssocID="{09CC4583-290B-4CD0-B3E5-C8A695986F90}" presName="connectorText" presStyleLbl="sibTrans2D1" presStyleIdx="1" presStyleCnt="5"/>
      <dgm:spPr/>
    </dgm:pt>
    <dgm:pt modelId="{3F507B6B-CF1C-4577-A92B-0B9249485B87}" type="pres">
      <dgm:prSet presAssocID="{B7AB2099-FADC-4FF8-9937-613BE0F322EA}" presName="node" presStyleLbl="node1" presStyleIdx="2" presStyleCnt="5">
        <dgm:presLayoutVars>
          <dgm:bulletEnabled val="1"/>
        </dgm:presLayoutVars>
      </dgm:prSet>
      <dgm:spPr/>
    </dgm:pt>
    <dgm:pt modelId="{8EFD6D75-7D66-4CFC-B8BA-AF62018A491E}" type="pres">
      <dgm:prSet presAssocID="{4EF154F5-DF2B-4653-B410-D278A3908AC4}" presName="sibTrans" presStyleLbl="sibTrans2D1" presStyleIdx="2" presStyleCnt="5"/>
      <dgm:spPr/>
    </dgm:pt>
    <dgm:pt modelId="{BDB839B9-DD2A-415D-BB47-58D8FCCB942B}" type="pres">
      <dgm:prSet presAssocID="{4EF154F5-DF2B-4653-B410-D278A3908AC4}" presName="connectorText" presStyleLbl="sibTrans2D1" presStyleIdx="2" presStyleCnt="5"/>
      <dgm:spPr/>
    </dgm:pt>
    <dgm:pt modelId="{D4039020-4E54-437B-B54B-1FDA534B2C1B}" type="pres">
      <dgm:prSet presAssocID="{F7ADD0BD-B86D-456F-B3AB-603AB47C9697}" presName="node" presStyleLbl="node1" presStyleIdx="3" presStyleCnt="5">
        <dgm:presLayoutVars>
          <dgm:bulletEnabled val="1"/>
        </dgm:presLayoutVars>
      </dgm:prSet>
      <dgm:spPr/>
    </dgm:pt>
    <dgm:pt modelId="{444281A2-8D10-4FE8-907A-8ACDBCF8BDF8}" type="pres">
      <dgm:prSet presAssocID="{CB188AE0-B16C-490D-B910-6FAEBE21A336}" presName="sibTrans" presStyleLbl="sibTrans2D1" presStyleIdx="3" presStyleCnt="5"/>
      <dgm:spPr/>
    </dgm:pt>
    <dgm:pt modelId="{BCF27AF2-54A4-45D5-894D-F4F72210FC1E}" type="pres">
      <dgm:prSet presAssocID="{CB188AE0-B16C-490D-B910-6FAEBE21A336}" presName="connectorText" presStyleLbl="sibTrans2D1" presStyleIdx="3" presStyleCnt="5"/>
      <dgm:spPr/>
    </dgm:pt>
    <dgm:pt modelId="{2B4FF0C0-F51F-455F-9C69-EA0E695B2BD8}" type="pres">
      <dgm:prSet presAssocID="{A8A5CC18-66F6-4C05-A689-8CF533BC6ECD}" presName="node" presStyleLbl="node1" presStyleIdx="4" presStyleCnt="5">
        <dgm:presLayoutVars>
          <dgm:bulletEnabled val="1"/>
        </dgm:presLayoutVars>
      </dgm:prSet>
      <dgm:spPr/>
    </dgm:pt>
    <dgm:pt modelId="{CB226B94-46AF-4936-926D-78D93AA3FD79}" type="pres">
      <dgm:prSet presAssocID="{32879942-D7BF-43E1-9C3C-E93018E223D7}" presName="sibTrans" presStyleLbl="sibTrans2D1" presStyleIdx="4" presStyleCnt="5"/>
      <dgm:spPr/>
    </dgm:pt>
    <dgm:pt modelId="{DA4A5818-11E0-44FC-A882-587E0C80070D}" type="pres">
      <dgm:prSet presAssocID="{32879942-D7BF-43E1-9C3C-E93018E223D7}" presName="connectorText" presStyleLbl="sibTrans2D1" presStyleIdx="4" presStyleCnt="5"/>
      <dgm:spPr/>
    </dgm:pt>
  </dgm:ptLst>
  <dgm:cxnLst>
    <dgm:cxn modelId="{CA420C02-0B71-4305-AF4C-97855F64AE41}" type="presOf" srcId="{4EF154F5-DF2B-4653-B410-D278A3908AC4}" destId="{BDB839B9-DD2A-415D-BB47-58D8FCCB942B}" srcOrd="1" destOrd="0" presId="urn:microsoft.com/office/officeart/2005/8/layout/cycle2"/>
    <dgm:cxn modelId="{5A781F04-5654-42F7-9C46-FFC7AD6316D7}" type="presOf" srcId="{09CC4583-290B-4CD0-B3E5-C8A695986F90}" destId="{F256FE50-DB0D-4533-9821-DFAFBD895D60}" srcOrd="1" destOrd="0" presId="urn:microsoft.com/office/officeart/2005/8/layout/cycle2"/>
    <dgm:cxn modelId="{1AAD9204-8CCB-4EDE-8DB0-BA3D48870169}" type="presOf" srcId="{3B09FC9E-5201-4D42-BA41-218FF5FFB245}" destId="{7E4B1981-F897-4696-B122-7F834FBF57DA}" srcOrd="0" destOrd="0" presId="urn:microsoft.com/office/officeart/2005/8/layout/cycle2"/>
    <dgm:cxn modelId="{0941A210-4A49-4262-B03A-38A26BC49706}" type="presOf" srcId="{32879942-D7BF-43E1-9C3C-E93018E223D7}" destId="{CB226B94-46AF-4936-926D-78D93AA3FD79}" srcOrd="0" destOrd="0" presId="urn:microsoft.com/office/officeart/2005/8/layout/cycle2"/>
    <dgm:cxn modelId="{28123D1D-2E46-4C00-BA81-CC8222BA667F}" type="presOf" srcId="{CB188AE0-B16C-490D-B910-6FAEBE21A336}" destId="{BCF27AF2-54A4-45D5-894D-F4F72210FC1E}" srcOrd="1" destOrd="0" presId="urn:microsoft.com/office/officeart/2005/8/layout/cycle2"/>
    <dgm:cxn modelId="{2264771F-D297-4BA9-9DDF-000C2341044D}" type="presOf" srcId="{8CE55EAA-74C0-47CA-B3FA-FF0AF8814198}" destId="{39E34ED5-8969-46D7-9C52-D7421427D508}" srcOrd="0" destOrd="0" presId="urn:microsoft.com/office/officeart/2005/8/layout/cycle2"/>
    <dgm:cxn modelId="{A7CE8364-FCDB-422E-BAB5-DB6FBB83A692}" srcId="{CDDA3D41-BCAF-4216-94D9-DBA1522F0703}" destId="{8CE55EAA-74C0-47CA-B3FA-FF0AF8814198}" srcOrd="0" destOrd="0" parTransId="{38B26C9F-06E2-4CB7-942D-F4AFAAB1DD96}" sibTransId="{3B09FC9E-5201-4D42-BA41-218FF5FFB245}"/>
    <dgm:cxn modelId="{B925FA67-4054-4DD2-9D37-1DD4355D81E4}" type="presOf" srcId="{B7AB2099-FADC-4FF8-9937-613BE0F322EA}" destId="{3F507B6B-CF1C-4577-A92B-0B9249485B87}" srcOrd="0" destOrd="0" presId="urn:microsoft.com/office/officeart/2005/8/layout/cycle2"/>
    <dgm:cxn modelId="{82181C4B-E047-42DF-964E-D35837735312}" type="presOf" srcId="{32879942-D7BF-43E1-9C3C-E93018E223D7}" destId="{DA4A5818-11E0-44FC-A882-587E0C80070D}" srcOrd="1" destOrd="0" presId="urn:microsoft.com/office/officeart/2005/8/layout/cycle2"/>
    <dgm:cxn modelId="{0D1D7155-6F17-4C17-A7CF-54A998965296}" type="presOf" srcId="{4EF154F5-DF2B-4653-B410-D278A3908AC4}" destId="{8EFD6D75-7D66-4CFC-B8BA-AF62018A491E}" srcOrd="0" destOrd="0" presId="urn:microsoft.com/office/officeart/2005/8/layout/cycle2"/>
    <dgm:cxn modelId="{8C1AAD58-CEA9-43C4-B75A-20BF5E62F3C0}" srcId="{CDDA3D41-BCAF-4216-94D9-DBA1522F0703}" destId="{F7ADD0BD-B86D-456F-B3AB-603AB47C9697}" srcOrd="3" destOrd="0" parTransId="{71F7B609-0183-45FC-9B85-D9BB816DE72C}" sibTransId="{CB188AE0-B16C-490D-B910-6FAEBE21A336}"/>
    <dgm:cxn modelId="{22192379-C047-4A33-9BF6-54EAB43E58BE}" srcId="{CDDA3D41-BCAF-4216-94D9-DBA1522F0703}" destId="{A8A5CC18-66F6-4C05-A689-8CF533BC6ECD}" srcOrd="4" destOrd="0" parTransId="{DA3C5192-A832-4F7C-9BB6-B5CE8CC73D17}" sibTransId="{32879942-D7BF-43E1-9C3C-E93018E223D7}"/>
    <dgm:cxn modelId="{3E984988-5A25-4C65-950D-14FD81670DF7}" type="presOf" srcId="{09CC4583-290B-4CD0-B3E5-C8A695986F90}" destId="{73621086-9A11-4BBE-B82F-F731049A1DA6}" srcOrd="0" destOrd="0" presId="urn:microsoft.com/office/officeart/2005/8/layout/cycle2"/>
    <dgm:cxn modelId="{C0BC278B-3685-424A-A793-F53941B9E8C4}" type="presOf" srcId="{CDDA3D41-BCAF-4216-94D9-DBA1522F0703}" destId="{E461B462-47D5-4337-AB20-5C943DBD72B0}" srcOrd="0" destOrd="0" presId="urn:microsoft.com/office/officeart/2005/8/layout/cycle2"/>
    <dgm:cxn modelId="{02DB3F8E-02BF-4B87-AA42-CA30B9193E52}" type="presOf" srcId="{3B09FC9E-5201-4D42-BA41-218FF5FFB245}" destId="{7B5A88F2-A1B2-45F7-A605-B4396D883F3E}" srcOrd="1" destOrd="0" presId="urn:microsoft.com/office/officeart/2005/8/layout/cycle2"/>
    <dgm:cxn modelId="{9A7303A0-144F-4E13-9243-D1268970FAE0}" type="presOf" srcId="{CB188AE0-B16C-490D-B910-6FAEBE21A336}" destId="{444281A2-8D10-4FE8-907A-8ACDBCF8BDF8}" srcOrd="0" destOrd="0" presId="urn:microsoft.com/office/officeart/2005/8/layout/cycle2"/>
    <dgm:cxn modelId="{89A0FEBE-1C2F-4E6C-911D-D979FD5899D3}" type="presOf" srcId="{A8A5CC18-66F6-4C05-A689-8CF533BC6ECD}" destId="{2B4FF0C0-F51F-455F-9C69-EA0E695B2BD8}" srcOrd="0" destOrd="0" presId="urn:microsoft.com/office/officeart/2005/8/layout/cycle2"/>
    <dgm:cxn modelId="{584BDDE6-2CF4-42FA-A638-21E463AC10F0}" srcId="{CDDA3D41-BCAF-4216-94D9-DBA1522F0703}" destId="{00331FD2-D6E9-472A-BF5C-004E1858B829}" srcOrd="1" destOrd="0" parTransId="{4E72917D-5F1B-4A35-B298-E98B6957186B}" sibTransId="{09CC4583-290B-4CD0-B3E5-C8A695986F90}"/>
    <dgm:cxn modelId="{F87740E9-2BA4-4A11-8F38-8B509484768A}" type="presOf" srcId="{F7ADD0BD-B86D-456F-B3AB-603AB47C9697}" destId="{D4039020-4E54-437B-B54B-1FDA534B2C1B}" srcOrd="0" destOrd="0" presId="urn:microsoft.com/office/officeart/2005/8/layout/cycle2"/>
    <dgm:cxn modelId="{3A02C7ED-8505-4653-9920-04ADFF7C438D}" srcId="{CDDA3D41-BCAF-4216-94D9-DBA1522F0703}" destId="{B7AB2099-FADC-4FF8-9937-613BE0F322EA}" srcOrd="2" destOrd="0" parTransId="{4CC0C7A8-E70D-4096-973D-35A9AD742320}" sibTransId="{4EF154F5-DF2B-4653-B410-D278A3908AC4}"/>
    <dgm:cxn modelId="{90514CF8-A854-4567-9ED1-F5CD4A32BC54}" type="presOf" srcId="{00331FD2-D6E9-472A-BF5C-004E1858B829}" destId="{3D236DDB-2FF6-40ED-ACE0-85502F68AF1B}" srcOrd="0" destOrd="0" presId="urn:microsoft.com/office/officeart/2005/8/layout/cycle2"/>
    <dgm:cxn modelId="{20DC05B0-2DFB-4C03-B98E-75F831C2A78E}" type="presParOf" srcId="{E461B462-47D5-4337-AB20-5C943DBD72B0}" destId="{39E34ED5-8969-46D7-9C52-D7421427D508}" srcOrd="0" destOrd="0" presId="urn:microsoft.com/office/officeart/2005/8/layout/cycle2"/>
    <dgm:cxn modelId="{1A355812-8935-4BA7-AA0D-1A40BFB2FB9F}" type="presParOf" srcId="{E461B462-47D5-4337-AB20-5C943DBD72B0}" destId="{7E4B1981-F897-4696-B122-7F834FBF57DA}" srcOrd="1" destOrd="0" presId="urn:microsoft.com/office/officeart/2005/8/layout/cycle2"/>
    <dgm:cxn modelId="{3BF2648A-2EC8-496A-B88D-F4D1F97FAEAF}" type="presParOf" srcId="{7E4B1981-F897-4696-B122-7F834FBF57DA}" destId="{7B5A88F2-A1B2-45F7-A605-B4396D883F3E}" srcOrd="0" destOrd="0" presId="urn:microsoft.com/office/officeart/2005/8/layout/cycle2"/>
    <dgm:cxn modelId="{E8D75E25-98FC-4C36-9185-FAB56D219CEB}" type="presParOf" srcId="{E461B462-47D5-4337-AB20-5C943DBD72B0}" destId="{3D236DDB-2FF6-40ED-ACE0-85502F68AF1B}" srcOrd="2" destOrd="0" presId="urn:microsoft.com/office/officeart/2005/8/layout/cycle2"/>
    <dgm:cxn modelId="{ACB2EC2A-CCBA-4148-9D00-8A964AA10118}" type="presParOf" srcId="{E461B462-47D5-4337-AB20-5C943DBD72B0}" destId="{73621086-9A11-4BBE-B82F-F731049A1DA6}" srcOrd="3" destOrd="0" presId="urn:microsoft.com/office/officeart/2005/8/layout/cycle2"/>
    <dgm:cxn modelId="{C140A07A-1F08-4CBD-AA45-1B9482570738}" type="presParOf" srcId="{73621086-9A11-4BBE-B82F-F731049A1DA6}" destId="{F256FE50-DB0D-4533-9821-DFAFBD895D60}" srcOrd="0" destOrd="0" presId="urn:microsoft.com/office/officeart/2005/8/layout/cycle2"/>
    <dgm:cxn modelId="{0E0A5FA4-6A7F-40FF-BCD4-3B40BAEC98A0}" type="presParOf" srcId="{E461B462-47D5-4337-AB20-5C943DBD72B0}" destId="{3F507B6B-CF1C-4577-A92B-0B9249485B87}" srcOrd="4" destOrd="0" presId="urn:microsoft.com/office/officeart/2005/8/layout/cycle2"/>
    <dgm:cxn modelId="{A39FF141-6718-40F9-B00E-F1B65612EBAD}" type="presParOf" srcId="{E461B462-47D5-4337-AB20-5C943DBD72B0}" destId="{8EFD6D75-7D66-4CFC-B8BA-AF62018A491E}" srcOrd="5" destOrd="0" presId="urn:microsoft.com/office/officeart/2005/8/layout/cycle2"/>
    <dgm:cxn modelId="{A5C18EC4-ADA1-4099-9AD9-06CCC5C2C6C5}" type="presParOf" srcId="{8EFD6D75-7D66-4CFC-B8BA-AF62018A491E}" destId="{BDB839B9-DD2A-415D-BB47-58D8FCCB942B}" srcOrd="0" destOrd="0" presId="urn:microsoft.com/office/officeart/2005/8/layout/cycle2"/>
    <dgm:cxn modelId="{EB8235E4-E6A2-401F-841A-4392423BB229}" type="presParOf" srcId="{E461B462-47D5-4337-AB20-5C943DBD72B0}" destId="{D4039020-4E54-437B-B54B-1FDA534B2C1B}" srcOrd="6" destOrd="0" presId="urn:microsoft.com/office/officeart/2005/8/layout/cycle2"/>
    <dgm:cxn modelId="{01952449-E7C7-4636-9D6B-B2EAF86E3168}" type="presParOf" srcId="{E461B462-47D5-4337-AB20-5C943DBD72B0}" destId="{444281A2-8D10-4FE8-907A-8ACDBCF8BDF8}" srcOrd="7" destOrd="0" presId="urn:microsoft.com/office/officeart/2005/8/layout/cycle2"/>
    <dgm:cxn modelId="{C5202824-387E-4BA5-9979-2755F89B76C2}" type="presParOf" srcId="{444281A2-8D10-4FE8-907A-8ACDBCF8BDF8}" destId="{BCF27AF2-54A4-45D5-894D-F4F72210FC1E}" srcOrd="0" destOrd="0" presId="urn:microsoft.com/office/officeart/2005/8/layout/cycle2"/>
    <dgm:cxn modelId="{A58EE0FD-52BE-4449-82AF-4C00586CC130}" type="presParOf" srcId="{E461B462-47D5-4337-AB20-5C943DBD72B0}" destId="{2B4FF0C0-F51F-455F-9C69-EA0E695B2BD8}" srcOrd="8" destOrd="0" presId="urn:microsoft.com/office/officeart/2005/8/layout/cycle2"/>
    <dgm:cxn modelId="{DD5F50D9-5431-4D20-A279-6D71E7E25BE5}" type="presParOf" srcId="{E461B462-47D5-4337-AB20-5C943DBD72B0}" destId="{CB226B94-46AF-4936-926D-78D93AA3FD79}" srcOrd="9" destOrd="0" presId="urn:microsoft.com/office/officeart/2005/8/layout/cycle2"/>
    <dgm:cxn modelId="{4EDFE021-FAA9-420A-8C0D-3271A7A685BB}" type="presParOf" srcId="{CB226B94-46AF-4936-926D-78D93AA3FD79}" destId="{DA4A5818-11E0-44FC-A882-587E0C80070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34ED5-8969-46D7-9C52-D7421427D508}">
      <dsp:nvSpPr>
        <dsp:cNvPr id="0" name=""/>
        <dsp:cNvSpPr/>
      </dsp:nvSpPr>
      <dsp:spPr>
        <a:xfrm>
          <a:off x="4600575" y="231"/>
          <a:ext cx="1314449" cy="131444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i="0" kern="1200"/>
            <a:t>Variación Genética</a:t>
          </a:r>
          <a:endParaRPr lang="es-MX" sz="1400" b="1" kern="1200"/>
        </a:p>
      </dsp:txBody>
      <dsp:txXfrm>
        <a:off x="4793072" y="192728"/>
        <a:ext cx="929455" cy="929455"/>
      </dsp:txXfrm>
    </dsp:sp>
    <dsp:sp modelId="{7E4B1981-F897-4696-B122-7F834FBF57DA}">
      <dsp:nvSpPr>
        <dsp:cNvPr id="0" name=""/>
        <dsp:cNvSpPr/>
      </dsp:nvSpPr>
      <dsp:spPr>
        <a:xfrm rot="2160000">
          <a:off x="5873411" y="1009740"/>
          <a:ext cx="349131" cy="44362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5883413" y="1067683"/>
        <a:ext cx="244392" cy="266176"/>
      </dsp:txXfrm>
    </dsp:sp>
    <dsp:sp modelId="{3D236DDB-2FF6-40ED-ACE0-85502F68AF1B}">
      <dsp:nvSpPr>
        <dsp:cNvPr id="0" name=""/>
        <dsp:cNvSpPr/>
      </dsp:nvSpPr>
      <dsp:spPr>
        <a:xfrm>
          <a:off x="6196918" y="1160042"/>
          <a:ext cx="1314449" cy="1314449"/>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i="0" kern="1200"/>
            <a:t>Presión Ambiental</a:t>
          </a:r>
          <a:endParaRPr lang="es-MX" sz="1400" kern="1200"/>
        </a:p>
      </dsp:txBody>
      <dsp:txXfrm>
        <a:off x="6389415" y="1352539"/>
        <a:ext cx="929455" cy="929455"/>
      </dsp:txXfrm>
    </dsp:sp>
    <dsp:sp modelId="{73621086-9A11-4BBE-B82F-F731049A1DA6}">
      <dsp:nvSpPr>
        <dsp:cNvPr id="0" name=""/>
        <dsp:cNvSpPr/>
      </dsp:nvSpPr>
      <dsp:spPr>
        <a:xfrm rot="6480000">
          <a:off x="6377756" y="2524363"/>
          <a:ext cx="349131" cy="443626"/>
        </a:xfrm>
        <a:prstGeom prst="rightArrow">
          <a:avLst>
            <a:gd name="adj1" fmla="val 60000"/>
            <a:gd name="adj2" fmla="val 50000"/>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rot="10800000">
        <a:off x="6446309" y="2563282"/>
        <a:ext cx="244392" cy="266176"/>
      </dsp:txXfrm>
    </dsp:sp>
    <dsp:sp modelId="{3F507B6B-CF1C-4577-A92B-0B9249485B87}">
      <dsp:nvSpPr>
        <dsp:cNvPr id="0" name=""/>
        <dsp:cNvSpPr/>
      </dsp:nvSpPr>
      <dsp:spPr>
        <a:xfrm>
          <a:off x="5587169" y="3036656"/>
          <a:ext cx="1314449" cy="1314449"/>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i="0" kern="1200"/>
            <a:t>Selección Natural</a:t>
          </a:r>
          <a:endParaRPr lang="es-MX" sz="1400" kern="1200"/>
        </a:p>
      </dsp:txBody>
      <dsp:txXfrm>
        <a:off x="5779666" y="3229153"/>
        <a:ext cx="929455" cy="929455"/>
      </dsp:txXfrm>
    </dsp:sp>
    <dsp:sp modelId="{8EFD6D75-7D66-4CFC-B8BA-AF62018A491E}">
      <dsp:nvSpPr>
        <dsp:cNvPr id="0" name=""/>
        <dsp:cNvSpPr/>
      </dsp:nvSpPr>
      <dsp:spPr>
        <a:xfrm rot="10800000">
          <a:off x="5093115" y="3472068"/>
          <a:ext cx="349131" cy="443626"/>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rot="10800000">
        <a:off x="5197854" y="3560793"/>
        <a:ext cx="244392" cy="266176"/>
      </dsp:txXfrm>
    </dsp:sp>
    <dsp:sp modelId="{D4039020-4E54-437B-B54B-1FDA534B2C1B}">
      <dsp:nvSpPr>
        <dsp:cNvPr id="0" name=""/>
        <dsp:cNvSpPr/>
      </dsp:nvSpPr>
      <dsp:spPr>
        <a:xfrm>
          <a:off x="3613980" y="3036656"/>
          <a:ext cx="1314449" cy="1314449"/>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i="0" kern="1200"/>
            <a:t>Herencia</a:t>
          </a:r>
          <a:endParaRPr lang="es-MX" sz="1400" kern="1200"/>
        </a:p>
      </dsp:txBody>
      <dsp:txXfrm>
        <a:off x="3806477" y="3229153"/>
        <a:ext cx="929455" cy="929455"/>
      </dsp:txXfrm>
    </dsp:sp>
    <dsp:sp modelId="{444281A2-8D10-4FE8-907A-8ACDBCF8BDF8}">
      <dsp:nvSpPr>
        <dsp:cNvPr id="0" name=""/>
        <dsp:cNvSpPr/>
      </dsp:nvSpPr>
      <dsp:spPr>
        <a:xfrm rot="15120000">
          <a:off x="3794818" y="2543158"/>
          <a:ext cx="349131" cy="443626"/>
        </a:xfrm>
        <a:prstGeom prst="rightArrow">
          <a:avLst>
            <a:gd name="adj1" fmla="val 60000"/>
            <a:gd name="adj2" fmla="val 50000"/>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rot="10800000">
        <a:off x="3863371" y="2681689"/>
        <a:ext cx="244392" cy="266176"/>
      </dsp:txXfrm>
    </dsp:sp>
    <dsp:sp modelId="{2B4FF0C0-F51F-455F-9C69-EA0E695B2BD8}">
      <dsp:nvSpPr>
        <dsp:cNvPr id="0" name=""/>
        <dsp:cNvSpPr/>
      </dsp:nvSpPr>
      <dsp:spPr>
        <a:xfrm>
          <a:off x="3004231" y="1160042"/>
          <a:ext cx="1314449" cy="1314449"/>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i="0" kern="1200"/>
            <a:t>Adaptación</a:t>
          </a:r>
          <a:endParaRPr lang="es-MX" sz="1400" kern="1200"/>
        </a:p>
      </dsp:txBody>
      <dsp:txXfrm>
        <a:off x="3196728" y="1352539"/>
        <a:ext cx="929455" cy="929455"/>
      </dsp:txXfrm>
    </dsp:sp>
    <dsp:sp modelId="{CB226B94-46AF-4936-926D-78D93AA3FD79}">
      <dsp:nvSpPr>
        <dsp:cNvPr id="0" name=""/>
        <dsp:cNvSpPr/>
      </dsp:nvSpPr>
      <dsp:spPr>
        <a:xfrm rot="19440000">
          <a:off x="4277068" y="1021356"/>
          <a:ext cx="349131" cy="443626"/>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4287070" y="1140863"/>
        <a:ext cx="244392" cy="26617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911F9-CDFE-43F6-BF60-E9DAE385B73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7536A73-6D4A-4A2D-86E7-1C784FD6F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96784B7E-8AF3-4947-AED1-BBFA94703B15}"/>
              </a:ext>
            </a:extLst>
          </p:cNvPr>
          <p:cNvSpPr>
            <a:spLocks noGrp="1"/>
          </p:cNvSpPr>
          <p:nvPr>
            <p:ph type="dt" sz="half" idx="10"/>
          </p:nvPr>
        </p:nvSpPr>
        <p:spPr/>
        <p:txBody>
          <a:bodyPr/>
          <a:lstStyle/>
          <a:p>
            <a:fld id="{80293104-5F82-4311-905F-4FA6C778BEB6}" type="datetimeFigureOut">
              <a:rPr lang="es-MX" smtClean="0"/>
              <a:t>26/03/2026</a:t>
            </a:fld>
            <a:endParaRPr lang="es-MX"/>
          </a:p>
        </p:txBody>
      </p:sp>
      <p:sp>
        <p:nvSpPr>
          <p:cNvPr id="5" name="Marcador de pie de página 4">
            <a:extLst>
              <a:ext uri="{FF2B5EF4-FFF2-40B4-BE49-F238E27FC236}">
                <a16:creationId xmlns:a16="http://schemas.microsoft.com/office/drawing/2014/main" id="{758050B1-4F50-451B-B770-3AAE1F5624E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042C340-3D6B-49C5-9766-9C0B99C59BD0}"/>
              </a:ext>
            </a:extLst>
          </p:cNvPr>
          <p:cNvSpPr>
            <a:spLocks noGrp="1"/>
          </p:cNvSpPr>
          <p:nvPr>
            <p:ph type="sldNum" sz="quarter" idx="12"/>
          </p:nvPr>
        </p:nvSpPr>
        <p:spPr/>
        <p:txBody>
          <a:bodyPr/>
          <a:lstStyle/>
          <a:p>
            <a:fld id="{489EF7FA-666C-494B-B0DC-03D16D694165}" type="slidenum">
              <a:rPr lang="es-MX" smtClean="0"/>
              <a:t>‹Nº›</a:t>
            </a:fld>
            <a:endParaRPr lang="es-MX"/>
          </a:p>
        </p:txBody>
      </p:sp>
    </p:spTree>
    <p:extLst>
      <p:ext uri="{BB962C8B-B14F-4D97-AF65-F5344CB8AC3E}">
        <p14:creationId xmlns:p14="http://schemas.microsoft.com/office/powerpoint/2010/main" val="300236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1E9AF-12BE-4724-B752-DF68B6B2440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2F1D02A-423C-441E-BCBD-A324B165648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5AF1921-D3E1-415F-8E55-D746BAE65C41}"/>
              </a:ext>
            </a:extLst>
          </p:cNvPr>
          <p:cNvSpPr>
            <a:spLocks noGrp="1"/>
          </p:cNvSpPr>
          <p:nvPr>
            <p:ph type="dt" sz="half" idx="10"/>
          </p:nvPr>
        </p:nvSpPr>
        <p:spPr/>
        <p:txBody>
          <a:bodyPr/>
          <a:lstStyle/>
          <a:p>
            <a:fld id="{80293104-5F82-4311-905F-4FA6C778BEB6}" type="datetimeFigureOut">
              <a:rPr lang="es-MX" smtClean="0"/>
              <a:t>26/03/2026</a:t>
            </a:fld>
            <a:endParaRPr lang="es-MX"/>
          </a:p>
        </p:txBody>
      </p:sp>
      <p:sp>
        <p:nvSpPr>
          <p:cNvPr id="5" name="Marcador de pie de página 4">
            <a:extLst>
              <a:ext uri="{FF2B5EF4-FFF2-40B4-BE49-F238E27FC236}">
                <a16:creationId xmlns:a16="http://schemas.microsoft.com/office/drawing/2014/main" id="{8A0D3485-7006-469B-93DE-38E0733F6DE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3554BDF-748B-4115-ABEE-A21ABFE3954F}"/>
              </a:ext>
            </a:extLst>
          </p:cNvPr>
          <p:cNvSpPr>
            <a:spLocks noGrp="1"/>
          </p:cNvSpPr>
          <p:nvPr>
            <p:ph type="sldNum" sz="quarter" idx="12"/>
          </p:nvPr>
        </p:nvSpPr>
        <p:spPr/>
        <p:txBody>
          <a:bodyPr/>
          <a:lstStyle/>
          <a:p>
            <a:fld id="{489EF7FA-666C-494B-B0DC-03D16D694165}" type="slidenum">
              <a:rPr lang="es-MX" smtClean="0"/>
              <a:t>‹Nº›</a:t>
            </a:fld>
            <a:endParaRPr lang="es-MX"/>
          </a:p>
        </p:txBody>
      </p:sp>
    </p:spTree>
    <p:extLst>
      <p:ext uri="{BB962C8B-B14F-4D97-AF65-F5344CB8AC3E}">
        <p14:creationId xmlns:p14="http://schemas.microsoft.com/office/powerpoint/2010/main" val="224923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440B3E-34B9-4584-87E1-37BD39901B7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272355B-39BD-406E-82B2-2FAB37F1574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68AA171-F527-4687-97B3-DB0E3957D7B5}"/>
              </a:ext>
            </a:extLst>
          </p:cNvPr>
          <p:cNvSpPr>
            <a:spLocks noGrp="1"/>
          </p:cNvSpPr>
          <p:nvPr>
            <p:ph type="dt" sz="half" idx="10"/>
          </p:nvPr>
        </p:nvSpPr>
        <p:spPr/>
        <p:txBody>
          <a:bodyPr/>
          <a:lstStyle/>
          <a:p>
            <a:fld id="{80293104-5F82-4311-905F-4FA6C778BEB6}" type="datetimeFigureOut">
              <a:rPr lang="es-MX" smtClean="0"/>
              <a:t>26/03/2026</a:t>
            </a:fld>
            <a:endParaRPr lang="es-MX"/>
          </a:p>
        </p:txBody>
      </p:sp>
      <p:sp>
        <p:nvSpPr>
          <p:cNvPr id="5" name="Marcador de pie de página 4">
            <a:extLst>
              <a:ext uri="{FF2B5EF4-FFF2-40B4-BE49-F238E27FC236}">
                <a16:creationId xmlns:a16="http://schemas.microsoft.com/office/drawing/2014/main" id="{F114C772-E96E-4DE4-B433-4D31D9CAF16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C34292C-1B3E-4961-8E2D-967A32EEEEA4}"/>
              </a:ext>
            </a:extLst>
          </p:cNvPr>
          <p:cNvSpPr>
            <a:spLocks noGrp="1"/>
          </p:cNvSpPr>
          <p:nvPr>
            <p:ph type="sldNum" sz="quarter" idx="12"/>
          </p:nvPr>
        </p:nvSpPr>
        <p:spPr/>
        <p:txBody>
          <a:bodyPr/>
          <a:lstStyle/>
          <a:p>
            <a:fld id="{489EF7FA-666C-494B-B0DC-03D16D694165}" type="slidenum">
              <a:rPr lang="es-MX" smtClean="0"/>
              <a:t>‹Nº›</a:t>
            </a:fld>
            <a:endParaRPr lang="es-MX"/>
          </a:p>
        </p:txBody>
      </p:sp>
    </p:spTree>
    <p:extLst>
      <p:ext uri="{BB962C8B-B14F-4D97-AF65-F5344CB8AC3E}">
        <p14:creationId xmlns:p14="http://schemas.microsoft.com/office/powerpoint/2010/main" val="376083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AAFA68-11C8-47FA-8FEC-301C09EE928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06D6349-8FCB-415D-8EA6-A2EBB1E631B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817A488-86DD-4582-88DA-235ED1303FA5}"/>
              </a:ext>
            </a:extLst>
          </p:cNvPr>
          <p:cNvSpPr>
            <a:spLocks noGrp="1"/>
          </p:cNvSpPr>
          <p:nvPr>
            <p:ph type="dt" sz="half" idx="10"/>
          </p:nvPr>
        </p:nvSpPr>
        <p:spPr/>
        <p:txBody>
          <a:bodyPr/>
          <a:lstStyle/>
          <a:p>
            <a:fld id="{80293104-5F82-4311-905F-4FA6C778BEB6}" type="datetimeFigureOut">
              <a:rPr lang="es-MX" smtClean="0"/>
              <a:t>26/03/2026</a:t>
            </a:fld>
            <a:endParaRPr lang="es-MX"/>
          </a:p>
        </p:txBody>
      </p:sp>
      <p:sp>
        <p:nvSpPr>
          <p:cNvPr id="5" name="Marcador de pie de página 4">
            <a:extLst>
              <a:ext uri="{FF2B5EF4-FFF2-40B4-BE49-F238E27FC236}">
                <a16:creationId xmlns:a16="http://schemas.microsoft.com/office/drawing/2014/main" id="{2ABD8950-6893-4460-8D74-C8E2052BEC9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CBB264D-2467-476E-BC6E-C9844EEA674B}"/>
              </a:ext>
            </a:extLst>
          </p:cNvPr>
          <p:cNvSpPr>
            <a:spLocks noGrp="1"/>
          </p:cNvSpPr>
          <p:nvPr>
            <p:ph type="sldNum" sz="quarter" idx="12"/>
          </p:nvPr>
        </p:nvSpPr>
        <p:spPr/>
        <p:txBody>
          <a:bodyPr/>
          <a:lstStyle/>
          <a:p>
            <a:fld id="{489EF7FA-666C-494B-B0DC-03D16D694165}" type="slidenum">
              <a:rPr lang="es-MX" smtClean="0"/>
              <a:t>‹Nº›</a:t>
            </a:fld>
            <a:endParaRPr lang="es-MX"/>
          </a:p>
        </p:txBody>
      </p:sp>
    </p:spTree>
    <p:extLst>
      <p:ext uri="{BB962C8B-B14F-4D97-AF65-F5344CB8AC3E}">
        <p14:creationId xmlns:p14="http://schemas.microsoft.com/office/powerpoint/2010/main" val="424419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BBE9C0-E0C6-494B-8274-CAC67E67FA2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59E5A84-6243-4B99-9E3A-0A920D7501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06CF95A-DE94-439E-BD93-5CF875C3CBD2}"/>
              </a:ext>
            </a:extLst>
          </p:cNvPr>
          <p:cNvSpPr>
            <a:spLocks noGrp="1"/>
          </p:cNvSpPr>
          <p:nvPr>
            <p:ph type="dt" sz="half" idx="10"/>
          </p:nvPr>
        </p:nvSpPr>
        <p:spPr/>
        <p:txBody>
          <a:bodyPr/>
          <a:lstStyle/>
          <a:p>
            <a:fld id="{80293104-5F82-4311-905F-4FA6C778BEB6}" type="datetimeFigureOut">
              <a:rPr lang="es-MX" smtClean="0"/>
              <a:t>26/03/2026</a:t>
            </a:fld>
            <a:endParaRPr lang="es-MX"/>
          </a:p>
        </p:txBody>
      </p:sp>
      <p:sp>
        <p:nvSpPr>
          <p:cNvPr id="5" name="Marcador de pie de página 4">
            <a:extLst>
              <a:ext uri="{FF2B5EF4-FFF2-40B4-BE49-F238E27FC236}">
                <a16:creationId xmlns:a16="http://schemas.microsoft.com/office/drawing/2014/main" id="{F1B30471-A6CC-41C5-9E14-1123DD75794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43336C4-B7E5-47BA-B92E-563F4376D185}"/>
              </a:ext>
            </a:extLst>
          </p:cNvPr>
          <p:cNvSpPr>
            <a:spLocks noGrp="1"/>
          </p:cNvSpPr>
          <p:nvPr>
            <p:ph type="sldNum" sz="quarter" idx="12"/>
          </p:nvPr>
        </p:nvSpPr>
        <p:spPr/>
        <p:txBody>
          <a:bodyPr/>
          <a:lstStyle/>
          <a:p>
            <a:fld id="{489EF7FA-666C-494B-B0DC-03D16D694165}" type="slidenum">
              <a:rPr lang="es-MX" smtClean="0"/>
              <a:t>‹Nº›</a:t>
            </a:fld>
            <a:endParaRPr lang="es-MX"/>
          </a:p>
        </p:txBody>
      </p:sp>
    </p:spTree>
    <p:extLst>
      <p:ext uri="{BB962C8B-B14F-4D97-AF65-F5344CB8AC3E}">
        <p14:creationId xmlns:p14="http://schemas.microsoft.com/office/powerpoint/2010/main" val="279538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67BE40-D3BF-4962-B552-B237943D90D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B304C5F-377F-4528-B990-8A4AD11BAFB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EDF83DC-3FC7-476A-B9ED-347C2944310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14B935D-B0C9-4569-BC72-A3C3920FD861}"/>
              </a:ext>
            </a:extLst>
          </p:cNvPr>
          <p:cNvSpPr>
            <a:spLocks noGrp="1"/>
          </p:cNvSpPr>
          <p:nvPr>
            <p:ph type="dt" sz="half" idx="10"/>
          </p:nvPr>
        </p:nvSpPr>
        <p:spPr/>
        <p:txBody>
          <a:bodyPr/>
          <a:lstStyle/>
          <a:p>
            <a:fld id="{80293104-5F82-4311-905F-4FA6C778BEB6}" type="datetimeFigureOut">
              <a:rPr lang="es-MX" smtClean="0"/>
              <a:t>26/03/2026</a:t>
            </a:fld>
            <a:endParaRPr lang="es-MX"/>
          </a:p>
        </p:txBody>
      </p:sp>
      <p:sp>
        <p:nvSpPr>
          <p:cNvPr id="6" name="Marcador de pie de página 5">
            <a:extLst>
              <a:ext uri="{FF2B5EF4-FFF2-40B4-BE49-F238E27FC236}">
                <a16:creationId xmlns:a16="http://schemas.microsoft.com/office/drawing/2014/main" id="{9914ED6A-2935-45C4-B7B7-F2356023779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71E3688-A728-4883-958E-A233B3FBB5F5}"/>
              </a:ext>
            </a:extLst>
          </p:cNvPr>
          <p:cNvSpPr>
            <a:spLocks noGrp="1"/>
          </p:cNvSpPr>
          <p:nvPr>
            <p:ph type="sldNum" sz="quarter" idx="12"/>
          </p:nvPr>
        </p:nvSpPr>
        <p:spPr/>
        <p:txBody>
          <a:bodyPr/>
          <a:lstStyle/>
          <a:p>
            <a:fld id="{489EF7FA-666C-494B-B0DC-03D16D694165}" type="slidenum">
              <a:rPr lang="es-MX" smtClean="0"/>
              <a:t>‹Nº›</a:t>
            </a:fld>
            <a:endParaRPr lang="es-MX"/>
          </a:p>
        </p:txBody>
      </p:sp>
    </p:spTree>
    <p:extLst>
      <p:ext uri="{BB962C8B-B14F-4D97-AF65-F5344CB8AC3E}">
        <p14:creationId xmlns:p14="http://schemas.microsoft.com/office/powerpoint/2010/main" val="64926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EF57C-1D2A-4AF1-B069-41EEBF718D5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DCA76A5-0AEF-4861-9F6C-AE349A157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06DDE4-5A6E-4677-999E-54042F05F4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6A097EF-5912-4D87-A7C0-476E850818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ADCAF23-3181-468C-96B9-464D2A1C6C6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94BEFE03-D25F-495F-8921-7D1E3F0F866E}"/>
              </a:ext>
            </a:extLst>
          </p:cNvPr>
          <p:cNvSpPr>
            <a:spLocks noGrp="1"/>
          </p:cNvSpPr>
          <p:nvPr>
            <p:ph type="dt" sz="half" idx="10"/>
          </p:nvPr>
        </p:nvSpPr>
        <p:spPr/>
        <p:txBody>
          <a:bodyPr/>
          <a:lstStyle/>
          <a:p>
            <a:fld id="{80293104-5F82-4311-905F-4FA6C778BEB6}" type="datetimeFigureOut">
              <a:rPr lang="es-MX" smtClean="0"/>
              <a:t>26/03/2026</a:t>
            </a:fld>
            <a:endParaRPr lang="es-MX"/>
          </a:p>
        </p:txBody>
      </p:sp>
      <p:sp>
        <p:nvSpPr>
          <p:cNvPr id="8" name="Marcador de pie de página 7">
            <a:extLst>
              <a:ext uri="{FF2B5EF4-FFF2-40B4-BE49-F238E27FC236}">
                <a16:creationId xmlns:a16="http://schemas.microsoft.com/office/drawing/2014/main" id="{6428A982-AE86-4745-9A0C-D3BD4C81CC32}"/>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418AF19-9B24-4BAA-A66C-FF2D19EA4B30}"/>
              </a:ext>
            </a:extLst>
          </p:cNvPr>
          <p:cNvSpPr>
            <a:spLocks noGrp="1"/>
          </p:cNvSpPr>
          <p:nvPr>
            <p:ph type="sldNum" sz="quarter" idx="12"/>
          </p:nvPr>
        </p:nvSpPr>
        <p:spPr/>
        <p:txBody>
          <a:bodyPr/>
          <a:lstStyle/>
          <a:p>
            <a:fld id="{489EF7FA-666C-494B-B0DC-03D16D694165}" type="slidenum">
              <a:rPr lang="es-MX" smtClean="0"/>
              <a:t>‹Nº›</a:t>
            </a:fld>
            <a:endParaRPr lang="es-MX"/>
          </a:p>
        </p:txBody>
      </p:sp>
    </p:spTree>
    <p:extLst>
      <p:ext uri="{BB962C8B-B14F-4D97-AF65-F5344CB8AC3E}">
        <p14:creationId xmlns:p14="http://schemas.microsoft.com/office/powerpoint/2010/main" val="45555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C84A9-9587-4F10-A8C5-C7B40130405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0731FF94-617A-4D4C-996F-6134709DF110}"/>
              </a:ext>
            </a:extLst>
          </p:cNvPr>
          <p:cNvSpPr>
            <a:spLocks noGrp="1"/>
          </p:cNvSpPr>
          <p:nvPr>
            <p:ph type="dt" sz="half" idx="10"/>
          </p:nvPr>
        </p:nvSpPr>
        <p:spPr/>
        <p:txBody>
          <a:bodyPr/>
          <a:lstStyle/>
          <a:p>
            <a:fld id="{80293104-5F82-4311-905F-4FA6C778BEB6}" type="datetimeFigureOut">
              <a:rPr lang="es-MX" smtClean="0"/>
              <a:t>26/03/2026</a:t>
            </a:fld>
            <a:endParaRPr lang="es-MX"/>
          </a:p>
        </p:txBody>
      </p:sp>
      <p:sp>
        <p:nvSpPr>
          <p:cNvPr id="4" name="Marcador de pie de página 3">
            <a:extLst>
              <a:ext uri="{FF2B5EF4-FFF2-40B4-BE49-F238E27FC236}">
                <a16:creationId xmlns:a16="http://schemas.microsoft.com/office/drawing/2014/main" id="{1E01F3C0-C5C1-49AC-8361-0D523F4F1BC5}"/>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2A631F0F-CE03-4D9F-8702-048B3CA44DBD}"/>
              </a:ext>
            </a:extLst>
          </p:cNvPr>
          <p:cNvSpPr>
            <a:spLocks noGrp="1"/>
          </p:cNvSpPr>
          <p:nvPr>
            <p:ph type="sldNum" sz="quarter" idx="12"/>
          </p:nvPr>
        </p:nvSpPr>
        <p:spPr/>
        <p:txBody>
          <a:bodyPr/>
          <a:lstStyle/>
          <a:p>
            <a:fld id="{489EF7FA-666C-494B-B0DC-03D16D694165}" type="slidenum">
              <a:rPr lang="es-MX" smtClean="0"/>
              <a:t>‹Nº›</a:t>
            </a:fld>
            <a:endParaRPr lang="es-MX"/>
          </a:p>
        </p:txBody>
      </p:sp>
    </p:spTree>
    <p:extLst>
      <p:ext uri="{BB962C8B-B14F-4D97-AF65-F5344CB8AC3E}">
        <p14:creationId xmlns:p14="http://schemas.microsoft.com/office/powerpoint/2010/main" val="1970622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57611B1-2154-42D7-94C5-B38D22710661}"/>
              </a:ext>
            </a:extLst>
          </p:cNvPr>
          <p:cNvSpPr>
            <a:spLocks noGrp="1"/>
          </p:cNvSpPr>
          <p:nvPr>
            <p:ph type="dt" sz="half" idx="10"/>
          </p:nvPr>
        </p:nvSpPr>
        <p:spPr/>
        <p:txBody>
          <a:bodyPr/>
          <a:lstStyle/>
          <a:p>
            <a:fld id="{80293104-5F82-4311-905F-4FA6C778BEB6}" type="datetimeFigureOut">
              <a:rPr lang="es-MX" smtClean="0"/>
              <a:t>26/03/2026</a:t>
            </a:fld>
            <a:endParaRPr lang="es-MX"/>
          </a:p>
        </p:txBody>
      </p:sp>
      <p:sp>
        <p:nvSpPr>
          <p:cNvPr id="3" name="Marcador de pie de página 2">
            <a:extLst>
              <a:ext uri="{FF2B5EF4-FFF2-40B4-BE49-F238E27FC236}">
                <a16:creationId xmlns:a16="http://schemas.microsoft.com/office/drawing/2014/main" id="{9B9FFA97-4513-42B9-880D-1D117E091007}"/>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0DC7644E-8A5A-42D2-97AD-C64DBE1D07B5}"/>
              </a:ext>
            </a:extLst>
          </p:cNvPr>
          <p:cNvSpPr>
            <a:spLocks noGrp="1"/>
          </p:cNvSpPr>
          <p:nvPr>
            <p:ph type="sldNum" sz="quarter" idx="12"/>
          </p:nvPr>
        </p:nvSpPr>
        <p:spPr/>
        <p:txBody>
          <a:bodyPr/>
          <a:lstStyle/>
          <a:p>
            <a:fld id="{489EF7FA-666C-494B-B0DC-03D16D694165}" type="slidenum">
              <a:rPr lang="es-MX" smtClean="0"/>
              <a:t>‹Nº›</a:t>
            </a:fld>
            <a:endParaRPr lang="es-MX"/>
          </a:p>
        </p:txBody>
      </p:sp>
    </p:spTree>
    <p:extLst>
      <p:ext uri="{BB962C8B-B14F-4D97-AF65-F5344CB8AC3E}">
        <p14:creationId xmlns:p14="http://schemas.microsoft.com/office/powerpoint/2010/main" val="42756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FC2D1-A181-4AFE-B418-672A347A15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A16B995-5738-4C40-B611-C10CF6135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4D524962-A4E0-47B0-B7E7-DCCDD9896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01C031-F2C9-4E5A-B8BD-B01126831A03}"/>
              </a:ext>
            </a:extLst>
          </p:cNvPr>
          <p:cNvSpPr>
            <a:spLocks noGrp="1"/>
          </p:cNvSpPr>
          <p:nvPr>
            <p:ph type="dt" sz="half" idx="10"/>
          </p:nvPr>
        </p:nvSpPr>
        <p:spPr/>
        <p:txBody>
          <a:bodyPr/>
          <a:lstStyle/>
          <a:p>
            <a:fld id="{80293104-5F82-4311-905F-4FA6C778BEB6}" type="datetimeFigureOut">
              <a:rPr lang="es-MX" smtClean="0"/>
              <a:t>26/03/2026</a:t>
            </a:fld>
            <a:endParaRPr lang="es-MX"/>
          </a:p>
        </p:txBody>
      </p:sp>
      <p:sp>
        <p:nvSpPr>
          <p:cNvPr id="6" name="Marcador de pie de página 5">
            <a:extLst>
              <a:ext uri="{FF2B5EF4-FFF2-40B4-BE49-F238E27FC236}">
                <a16:creationId xmlns:a16="http://schemas.microsoft.com/office/drawing/2014/main" id="{8AFC7285-C02E-4C55-9CBA-4BDF51887AD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781D536-5224-41A6-867C-6B65032CAF08}"/>
              </a:ext>
            </a:extLst>
          </p:cNvPr>
          <p:cNvSpPr>
            <a:spLocks noGrp="1"/>
          </p:cNvSpPr>
          <p:nvPr>
            <p:ph type="sldNum" sz="quarter" idx="12"/>
          </p:nvPr>
        </p:nvSpPr>
        <p:spPr/>
        <p:txBody>
          <a:bodyPr/>
          <a:lstStyle/>
          <a:p>
            <a:fld id="{489EF7FA-666C-494B-B0DC-03D16D694165}" type="slidenum">
              <a:rPr lang="es-MX" smtClean="0"/>
              <a:t>‹Nº›</a:t>
            </a:fld>
            <a:endParaRPr lang="es-MX"/>
          </a:p>
        </p:txBody>
      </p:sp>
    </p:spTree>
    <p:extLst>
      <p:ext uri="{BB962C8B-B14F-4D97-AF65-F5344CB8AC3E}">
        <p14:creationId xmlns:p14="http://schemas.microsoft.com/office/powerpoint/2010/main" val="263147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7CA679-9DEE-4637-BD47-05EAB91B332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F1FA0D0-3D5E-46C0-8A5C-760DC8FB5C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05E81E7-5CB8-4B01-80B7-9882CFEB9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A6AFE6-886E-4011-9823-890ECC4F9D41}"/>
              </a:ext>
            </a:extLst>
          </p:cNvPr>
          <p:cNvSpPr>
            <a:spLocks noGrp="1"/>
          </p:cNvSpPr>
          <p:nvPr>
            <p:ph type="dt" sz="half" idx="10"/>
          </p:nvPr>
        </p:nvSpPr>
        <p:spPr/>
        <p:txBody>
          <a:bodyPr/>
          <a:lstStyle/>
          <a:p>
            <a:fld id="{80293104-5F82-4311-905F-4FA6C778BEB6}" type="datetimeFigureOut">
              <a:rPr lang="es-MX" smtClean="0"/>
              <a:t>26/03/2026</a:t>
            </a:fld>
            <a:endParaRPr lang="es-MX"/>
          </a:p>
        </p:txBody>
      </p:sp>
      <p:sp>
        <p:nvSpPr>
          <p:cNvPr id="6" name="Marcador de pie de página 5">
            <a:extLst>
              <a:ext uri="{FF2B5EF4-FFF2-40B4-BE49-F238E27FC236}">
                <a16:creationId xmlns:a16="http://schemas.microsoft.com/office/drawing/2014/main" id="{68454B02-4999-4AA8-86F8-9A4E7CAAEC9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57193B7-4F4A-4329-BA8E-C125D8B68F4F}"/>
              </a:ext>
            </a:extLst>
          </p:cNvPr>
          <p:cNvSpPr>
            <a:spLocks noGrp="1"/>
          </p:cNvSpPr>
          <p:nvPr>
            <p:ph type="sldNum" sz="quarter" idx="12"/>
          </p:nvPr>
        </p:nvSpPr>
        <p:spPr/>
        <p:txBody>
          <a:bodyPr/>
          <a:lstStyle/>
          <a:p>
            <a:fld id="{489EF7FA-666C-494B-B0DC-03D16D694165}" type="slidenum">
              <a:rPr lang="es-MX" smtClean="0"/>
              <a:t>‹Nº›</a:t>
            </a:fld>
            <a:endParaRPr lang="es-MX"/>
          </a:p>
        </p:txBody>
      </p:sp>
    </p:spTree>
    <p:extLst>
      <p:ext uri="{BB962C8B-B14F-4D97-AF65-F5344CB8AC3E}">
        <p14:creationId xmlns:p14="http://schemas.microsoft.com/office/powerpoint/2010/main" val="368535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352F1A-963D-4717-8ACC-20906E99F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A629AFD-4322-4A81-BD4C-9E63190F5E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35E8941-1A15-4C6E-BA5A-A06D393786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93104-5F82-4311-905F-4FA6C778BEB6}" type="datetimeFigureOut">
              <a:rPr lang="es-MX" smtClean="0"/>
              <a:t>26/03/2026</a:t>
            </a:fld>
            <a:endParaRPr lang="es-MX"/>
          </a:p>
        </p:txBody>
      </p:sp>
      <p:sp>
        <p:nvSpPr>
          <p:cNvPr id="5" name="Marcador de pie de página 4">
            <a:extLst>
              <a:ext uri="{FF2B5EF4-FFF2-40B4-BE49-F238E27FC236}">
                <a16:creationId xmlns:a16="http://schemas.microsoft.com/office/drawing/2014/main" id="{DD3AE703-7BE9-4296-B9F2-1E3A81184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FC65714C-7607-49FF-AD92-9F70CAB7B7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EF7FA-666C-494B-B0DC-03D16D694165}" type="slidenum">
              <a:rPr lang="es-MX" smtClean="0"/>
              <a:t>‹Nº›</a:t>
            </a:fld>
            <a:endParaRPr lang="es-MX"/>
          </a:p>
        </p:txBody>
      </p:sp>
    </p:spTree>
    <p:extLst>
      <p:ext uri="{BB962C8B-B14F-4D97-AF65-F5344CB8AC3E}">
        <p14:creationId xmlns:p14="http://schemas.microsoft.com/office/powerpoint/2010/main" val="2590080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iologiavenp2.blogspot.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ntrophistoria.com/2015/11/el-cuerpo-humano-ha-sido-objeto-de.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es/photo/548210"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5B961C-6CBA-4981-8E29-AE1F7CA5401B}"/>
              </a:ext>
            </a:extLst>
          </p:cNvPr>
          <p:cNvSpPr>
            <a:spLocks noGrp="1"/>
          </p:cNvSpPr>
          <p:nvPr>
            <p:ph type="ctrTitle"/>
          </p:nvPr>
        </p:nvSpPr>
        <p:spPr>
          <a:xfrm>
            <a:off x="1524000" y="0"/>
            <a:ext cx="9144000" cy="1328738"/>
          </a:xfrm>
        </p:spPr>
        <p:txBody>
          <a:bodyPr/>
          <a:lstStyle/>
          <a:p>
            <a:r>
              <a:rPr lang="es-MX" dirty="0"/>
              <a:t>Practica 5</a:t>
            </a:r>
            <a:br>
              <a:rPr lang="es-MX" dirty="0"/>
            </a:br>
            <a:r>
              <a:rPr lang="es-MX" sz="1600" dirty="0"/>
              <a:t>Presentación académica</a:t>
            </a:r>
            <a:endParaRPr lang="es-MX" dirty="0"/>
          </a:p>
        </p:txBody>
      </p:sp>
      <p:sp>
        <p:nvSpPr>
          <p:cNvPr id="3" name="Subtítulo 2">
            <a:extLst>
              <a:ext uri="{FF2B5EF4-FFF2-40B4-BE49-F238E27FC236}">
                <a16:creationId xmlns:a16="http://schemas.microsoft.com/office/drawing/2014/main" id="{76A0D8E8-58C2-42E8-83F0-286303215FC1}"/>
              </a:ext>
            </a:extLst>
          </p:cNvPr>
          <p:cNvSpPr>
            <a:spLocks noGrp="1"/>
          </p:cNvSpPr>
          <p:nvPr>
            <p:ph type="subTitle" idx="1"/>
          </p:nvPr>
        </p:nvSpPr>
        <p:spPr>
          <a:xfrm>
            <a:off x="1524000" y="1516063"/>
            <a:ext cx="9144000" cy="1655762"/>
          </a:xfrm>
        </p:spPr>
        <p:txBody>
          <a:bodyPr/>
          <a:lstStyle/>
          <a:p>
            <a:r>
              <a:rPr lang="es-MX" dirty="0"/>
              <a:t>Por Ángel Gabriel Osuna Verdugo</a:t>
            </a:r>
          </a:p>
          <a:p>
            <a:r>
              <a:rPr lang="es-MX" dirty="0"/>
              <a:t>Biología</a:t>
            </a:r>
          </a:p>
        </p:txBody>
      </p:sp>
      <p:pic>
        <p:nvPicPr>
          <p:cNvPr id="5" name="Imagen 4">
            <a:extLst>
              <a:ext uri="{FF2B5EF4-FFF2-40B4-BE49-F238E27FC236}">
                <a16:creationId xmlns:a16="http://schemas.microsoft.com/office/drawing/2014/main" id="{C2D6D349-DDE5-4859-7840-3567E04FD2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88525" y="2545973"/>
            <a:ext cx="4414949" cy="3559552"/>
          </a:xfrm>
          <a:prstGeom prst="rect">
            <a:avLst/>
          </a:prstGeom>
        </p:spPr>
      </p:pic>
    </p:spTree>
    <p:extLst>
      <p:ext uri="{BB962C8B-B14F-4D97-AF65-F5344CB8AC3E}">
        <p14:creationId xmlns:p14="http://schemas.microsoft.com/office/powerpoint/2010/main" val="42620672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1032B0-8AEE-54BA-1E78-192D3E107826}"/>
              </a:ext>
            </a:extLst>
          </p:cNvPr>
          <p:cNvSpPr>
            <a:spLocks noGrp="1"/>
          </p:cNvSpPr>
          <p:nvPr>
            <p:ph type="title"/>
          </p:nvPr>
        </p:nvSpPr>
        <p:spPr/>
        <p:txBody>
          <a:bodyPr/>
          <a:lstStyle/>
          <a:p>
            <a:r>
              <a:rPr lang="es-MX" dirty="0"/>
              <a:t>¿Qué es?</a:t>
            </a:r>
          </a:p>
        </p:txBody>
      </p:sp>
      <p:sp>
        <p:nvSpPr>
          <p:cNvPr id="3" name="Marcador de contenido 2">
            <a:extLst>
              <a:ext uri="{FF2B5EF4-FFF2-40B4-BE49-F238E27FC236}">
                <a16:creationId xmlns:a16="http://schemas.microsoft.com/office/drawing/2014/main" id="{6D1F7DCB-4A53-31B1-61B0-B9A830B61B74}"/>
              </a:ext>
            </a:extLst>
          </p:cNvPr>
          <p:cNvSpPr>
            <a:spLocks noGrp="1"/>
          </p:cNvSpPr>
          <p:nvPr>
            <p:ph idx="1"/>
          </p:nvPr>
        </p:nvSpPr>
        <p:spPr/>
        <p:txBody>
          <a:bodyPr/>
          <a:lstStyle/>
          <a:p>
            <a:pPr marL="0" indent="0">
              <a:buNone/>
            </a:pPr>
            <a:r>
              <a:rPr lang="es-MX" dirty="0"/>
              <a:t>La evolución es el proceso de cambio y diversificación de los seres vivos a través de generaciones, impulsado por modificaciones genéticas (mutaciones) y la selección natural.</a:t>
            </a:r>
          </a:p>
          <a:p>
            <a:pPr marL="0" indent="0">
              <a:buNone/>
            </a:pPr>
            <a:endParaRPr lang="es-MX" dirty="0"/>
          </a:p>
        </p:txBody>
      </p:sp>
      <p:pic>
        <p:nvPicPr>
          <p:cNvPr id="5" name="Imagen 4">
            <a:extLst>
              <a:ext uri="{FF2B5EF4-FFF2-40B4-BE49-F238E27FC236}">
                <a16:creationId xmlns:a16="http://schemas.microsoft.com/office/drawing/2014/main" id="{E396583F-E0E7-382E-40E7-94B512E46EF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00325" y="3063875"/>
            <a:ext cx="5657850" cy="3429000"/>
          </a:xfrm>
          <a:prstGeom prst="rect">
            <a:avLst/>
          </a:prstGeom>
        </p:spPr>
      </p:pic>
    </p:spTree>
    <p:extLst>
      <p:ext uri="{BB962C8B-B14F-4D97-AF65-F5344CB8AC3E}">
        <p14:creationId xmlns:p14="http://schemas.microsoft.com/office/powerpoint/2010/main" val="32059422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75463F-BBA0-AED6-44DE-729A63E64497}"/>
              </a:ext>
            </a:extLst>
          </p:cNvPr>
          <p:cNvSpPr>
            <a:spLocks noGrp="1"/>
          </p:cNvSpPr>
          <p:nvPr>
            <p:ph type="title"/>
          </p:nvPr>
        </p:nvSpPr>
        <p:spPr/>
        <p:txBody>
          <a:bodyPr/>
          <a:lstStyle/>
          <a:p>
            <a:r>
              <a:rPr lang="es-MX" dirty="0"/>
              <a:t>¿Para que es?</a:t>
            </a:r>
          </a:p>
        </p:txBody>
      </p:sp>
      <p:sp>
        <p:nvSpPr>
          <p:cNvPr id="3" name="Marcador de contenido 2">
            <a:extLst>
              <a:ext uri="{FF2B5EF4-FFF2-40B4-BE49-F238E27FC236}">
                <a16:creationId xmlns:a16="http://schemas.microsoft.com/office/drawing/2014/main" id="{9EE8E060-4D36-39C5-6F05-D9D3A674BA5C}"/>
              </a:ext>
            </a:extLst>
          </p:cNvPr>
          <p:cNvSpPr>
            <a:spLocks noGrp="1"/>
          </p:cNvSpPr>
          <p:nvPr>
            <p:ph idx="1"/>
          </p:nvPr>
        </p:nvSpPr>
        <p:spPr/>
        <p:txBody>
          <a:bodyPr/>
          <a:lstStyle/>
          <a:p>
            <a:pPr marL="0" indent="0">
              <a:buNone/>
            </a:pPr>
            <a:r>
              <a:rPr lang="es-MX" dirty="0"/>
              <a:t>La evolución no tiene un propósito consciente o una meta final (como "llegar a ser humanos"); es simplemente el proceso por el cual las poblaciones de organismos cambian a lo largo de las generaciones para adaptarse a su entorno.</a:t>
            </a:r>
          </a:p>
          <a:p>
            <a:pPr marL="0" indent="0">
              <a:buNone/>
            </a:pPr>
            <a:endParaRPr lang="es-MX" dirty="0"/>
          </a:p>
          <a:p>
            <a:pPr marL="0" indent="0">
              <a:buNone/>
            </a:pPr>
            <a:endParaRPr lang="es-MX" dirty="0"/>
          </a:p>
        </p:txBody>
      </p:sp>
      <p:pic>
        <p:nvPicPr>
          <p:cNvPr id="5" name="Imagen 4">
            <a:extLst>
              <a:ext uri="{FF2B5EF4-FFF2-40B4-BE49-F238E27FC236}">
                <a16:creationId xmlns:a16="http://schemas.microsoft.com/office/drawing/2014/main" id="{03E5E54D-F5CD-1C9C-68E1-C0611EBB0C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27167" y="3429000"/>
            <a:ext cx="5426284" cy="3295934"/>
          </a:xfrm>
          <a:prstGeom prst="rect">
            <a:avLst/>
          </a:prstGeom>
        </p:spPr>
      </p:pic>
    </p:spTree>
    <p:extLst>
      <p:ext uri="{BB962C8B-B14F-4D97-AF65-F5344CB8AC3E}">
        <p14:creationId xmlns:p14="http://schemas.microsoft.com/office/powerpoint/2010/main" val="37559273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21024-90F3-D294-0F6F-D21FDC8F8799}"/>
              </a:ext>
            </a:extLst>
          </p:cNvPr>
          <p:cNvSpPr>
            <a:spLocks noGrp="1"/>
          </p:cNvSpPr>
          <p:nvPr>
            <p:ph type="title"/>
          </p:nvPr>
        </p:nvSpPr>
        <p:spPr/>
        <p:txBody>
          <a:bodyPr/>
          <a:lstStyle/>
          <a:p>
            <a:r>
              <a:rPr lang="es-MX" dirty="0"/>
              <a:t>Importancia</a:t>
            </a:r>
          </a:p>
        </p:txBody>
      </p:sp>
      <p:sp>
        <p:nvSpPr>
          <p:cNvPr id="3" name="Marcador de contenido 2">
            <a:extLst>
              <a:ext uri="{FF2B5EF4-FFF2-40B4-BE49-F238E27FC236}">
                <a16:creationId xmlns:a16="http://schemas.microsoft.com/office/drawing/2014/main" id="{ECDC8364-7B1C-7A9E-27E9-2C963AAEF74C}"/>
              </a:ext>
            </a:extLst>
          </p:cNvPr>
          <p:cNvSpPr>
            <a:spLocks noGrp="1"/>
          </p:cNvSpPr>
          <p:nvPr>
            <p:ph idx="1"/>
          </p:nvPr>
        </p:nvSpPr>
        <p:spPr/>
        <p:txBody>
          <a:bodyPr/>
          <a:lstStyle/>
          <a:p>
            <a:pPr marL="0" indent="0">
              <a:buNone/>
            </a:pPr>
            <a:r>
              <a:rPr lang="es-MX" dirty="0"/>
              <a:t>La importancia de la evolución radica en que es el </a:t>
            </a:r>
            <a:r>
              <a:rPr lang="es-MX" b="1" dirty="0"/>
              <a:t>motor de la vida</a:t>
            </a:r>
            <a:r>
              <a:rPr lang="es-MX" dirty="0"/>
              <a:t>; sin ella, la biósfera se habría extinguido hace miles de millones de años ante el primer cambio climático o geológico.</a:t>
            </a:r>
          </a:p>
          <a:p>
            <a:pPr marL="0" indent="0">
              <a:buNone/>
            </a:pPr>
            <a:endParaRPr lang="es-MX" dirty="0"/>
          </a:p>
        </p:txBody>
      </p:sp>
      <p:pic>
        <p:nvPicPr>
          <p:cNvPr id="1026" name="Picture 2" descr="Qué es Evolución: teoría y mecanismos en biología - Enciclopedia  Significados">
            <a:extLst>
              <a:ext uri="{FF2B5EF4-FFF2-40B4-BE49-F238E27FC236}">
                <a16:creationId xmlns:a16="http://schemas.microsoft.com/office/drawing/2014/main" id="{E0FF23D7-8165-4B6C-76A7-EDB36069A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313" y="3610756"/>
            <a:ext cx="4567237" cy="256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1760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A62635-258B-F1B4-98E8-6AB6C8C7A13E}"/>
              </a:ext>
            </a:extLst>
          </p:cNvPr>
          <p:cNvSpPr>
            <a:spLocks noGrp="1"/>
          </p:cNvSpPr>
          <p:nvPr>
            <p:ph type="title"/>
          </p:nvPr>
        </p:nvSpPr>
        <p:spPr/>
        <p:txBody>
          <a:bodyPr/>
          <a:lstStyle/>
          <a:p>
            <a:r>
              <a:rPr lang="es-MX" dirty="0"/>
              <a:t>Ejemplos</a:t>
            </a:r>
          </a:p>
        </p:txBody>
      </p:sp>
      <p:sp>
        <p:nvSpPr>
          <p:cNvPr id="3" name="Marcador de contenido 2">
            <a:extLst>
              <a:ext uri="{FF2B5EF4-FFF2-40B4-BE49-F238E27FC236}">
                <a16:creationId xmlns:a16="http://schemas.microsoft.com/office/drawing/2014/main" id="{0DB197B7-B3B7-B3AC-60DE-1A35CAA43FF8}"/>
              </a:ext>
            </a:extLst>
          </p:cNvPr>
          <p:cNvSpPr>
            <a:spLocks noGrp="1"/>
          </p:cNvSpPr>
          <p:nvPr>
            <p:ph idx="1"/>
          </p:nvPr>
        </p:nvSpPr>
        <p:spPr>
          <a:xfrm>
            <a:off x="838200" y="1825624"/>
            <a:ext cx="6057900" cy="4479925"/>
          </a:xfrm>
        </p:spPr>
        <p:txBody>
          <a:bodyPr>
            <a:normAutofit fontScale="25000" lnSpcReduction="20000"/>
          </a:bodyPr>
          <a:lstStyle/>
          <a:p>
            <a:r>
              <a:rPr lang="es-MX" b="1" dirty="0"/>
              <a:t>1. Resistencia a antibióticos (Evolución en tiempo real)</a:t>
            </a:r>
            <a:endParaRPr lang="es-MX" dirty="0"/>
          </a:p>
          <a:p>
            <a:r>
              <a:rPr lang="es-MX" dirty="0"/>
              <a:t>Es el ejemplo más común hoy. Cuando tomas un antibiótico, mueren las bacterias débiles, pero si una tiene una </a:t>
            </a:r>
            <a:r>
              <a:rPr lang="es-MX" b="1" dirty="0"/>
              <a:t>mutación</a:t>
            </a:r>
            <a:r>
              <a:rPr lang="es-MX" dirty="0"/>
              <a:t> que la hace resistente, sobrevive y se reproduce. En poco tiempo, toda la población de bacterias es inmune al medicamento.</a:t>
            </a:r>
          </a:p>
          <a:p>
            <a:r>
              <a:rPr lang="es-MX" dirty="0"/>
              <a:t> </a:t>
            </a:r>
          </a:p>
          <a:p>
            <a:r>
              <a:rPr lang="es-MX" dirty="0"/>
              <a:t> </a:t>
            </a:r>
          </a:p>
          <a:p>
            <a:r>
              <a:rPr lang="es-MX" dirty="0"/>
              <a:t> </a:t>
            </a:r>
          </a:p>
          <a:p>
            <a:r>
              <a:rPr lang="es-MX" b="1" dirty="0"/>
              <a:t>2. Las polillas de Manchester (</a:t>
            </a:r>
            <a:r>
              <a:rPr lang="es-MX" b="1" i="1" dirty="0" err="1"/>
              <a:t>Biston</a:t>
            </a:r>
            <a:r>
              <a:rPr lang="es-MX" b="1" i="1" dirty="0"/>
              <a:t> </a:t>
            </a:r>
            <a:r>
              <a:rPr lang="es-MX" b="1" i="1" dirty="0" err="1"/>
              <a:t>betularia</a:t>
            </a:r>
            <a:r>
              <a:rPr lang="es-MX" b="1" dirty="0"/>
              <a:t>)</a:t>
            </a:r>
            <a:endParaRPr lang="es-MX" dirty="0"/>
          </a:p>
          <a:p>
            <a:r>
              <a:rPr lang="es-MX" dirty="0"/>
              <a:t>Antes de la Revolución Industrial, estas polillas eran mayormente blancas para camuflarse en los árboles claros. Con el hollín de las fábricas, los árboles se oscurecieron. Las polillas blancas eran comidas por pájaros, mientras que las </a:t>
            </a:r>
            <a:r>
              <a:rPr lang="es-MX" b="1" dirty="0"/>
              <a:t>mutantes oscuras</a:t>
            </a:r>
            <a:r>
              <a:rPr lang="es-MX" dirty="0"/>
              <a:t> sobrevivieron y pasaron a ser la mayoría. Cuando el aire se limpió años después, la población volvió a ser blanca.</a:t>
            </a:r>
          </a:p>
          <a:p>
            <a:r>
              <a:rPr lang="es-MX" dirty="0"/>
              <a:t> </a:t>
            </a:r>
          </a:p>
          <a:p>
            <a:r>
              <a:rPr lang="es-MX" b="1" dirty="0"/>
              <a:t>3. La lactosa en humanos</a:t>
            </a:r>
            <a:endParaRPr lang="es-MX" dirty="0"/>
          </a:p>
          <a:p>
            <a:r>
              <a:rPr lang="es-MX" dirty="0"/>
              <a:t>Originalmente, los humanos perdían la capacidad de digerir leche tras el destete. Sin embargo, en poblaciones que empezaron a criar ganado (hace unos 10,000 años), surgió una mutación que permitía digerir lactosa en la edad adulta. Esta </a:t>
            </a:r>
            <a:r>
              <a:rPr lang="es-MX" b="1" dirty="0"/>
              <a:t>ventaja nutricional</a:t>
            </a:r>
            <a:r>
              <a:rPr lang="es-MX" dirty="0"/>
              <a:t> hizo que quienes la tenían sobrevivieran más, y por eso hoy mucha gente puede tomar leche sin enfermar.</a:t>
            </a:r>
          </a:p>
          <a:p>
            <a:r>
              <a:rPr lang="es-MX" dirty="0"/>
              <a:t> </a:t>
            </a:r>
          </a:p>
          <a:p>
            <a:r>
              <a:rPr lang="es-MX" b="1" dirty="0"/>
              <a:t>4. Los pinzones de Darwin</a:t>
            </a:r>
            <a:endParaRPr lang="es-MX" dirty="0"/>
          </a:p>
          <a:p>
            <a:r>
              <a:rPr lang="es-MX" dirty="0"/>
              <a:t>En las Islas Galápagos, una misma especie de ave se dividió en varias. Cada una desarrolló un </a:t>
            </a:r>
            <a:r>
              <a:rPr lang="es-MX" b="1" dirty="0"/>
              <a:t>pico diferente</a:t>
            </a:r>
            <a:r>
              <a:rPr lang="es-MX" dirty="0"/>
              <a:t> según lo que había para comer: unos picos gruesos para romper semillas duras y otros finos para alcanzar insectos en grietas.</a:t>
            </a:r>
          </a:p>
          <a:p>
            <a:r>
              <a:rPr lang="es-MX" dirty="0"/>
              <a:t> </a:t>
            </a:r>
          </a:p>
          <a:p>
            <a:r>
              <a:rPr lang="es-MX" b="1" dirty="0"/>
              <a:t>5. El virus del COVID-19 o la Gripe</a:t>
            </a:r>
            <a:endParaRPr lang="es-MX" dirty="0"/>
          </a:p>
          <a:p>
            <a:r>
              <a:rPr lang="es-MX" dirty="0"/>
              <a:t>Los virus mutan constantemente para evadir nuestro sistema inmune. Las variantes que logran "engañar" a nuestras defensas o contagiarse más rápido se vuelven las dominantes. Eso es </a:t>
            </a:r>
            <a:r>
              <a:rPr lang="es-MX" b="1" dirty="0"/>
              <a:t>selección natural</a:t>
            </a:r>
            <a:r>
              <a:rPr lang="es-MX" dirty="0"/>
              <a:t> pura y dura.</a:t>
            </a:r>
          </a:p>
          <a:p>
            <a:pPr marL="0" indent="0">
              <a:buNone/>
            </a:pPr>
            <a:endParaRPr lang="es-MX" dirty="0"/>
          </a:p>
        </p:txBody>
      </p:sp>
      <p:pic>
        <p:nvPicPr>
          <p:cNvPr id="2050" name="Picture 2" descr="Por qué la clásica ilustración de la evolución del mono al hombre está  totalmente equivocada">
            <a:extLst>
              <a:ext uri="{FF2B5EF4-FFF2-40B4-BE49-F238E27FC236}">
                <a16:creationId xmlns:a16="http://schemas.microsoft.com/office/drawing/2014/main" id="{5941A679-541A-39BC-73A7-1EAD963DF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24" y="2628900"/>
            <a:ext cx="4181475" cy="234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7935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A5F671-95B5-05CE-29A3-5B17538EED86}"/>
              </a:ext>
            </a:extLst>
          </p:cNvPr>
          <p:cNvSpPr>
            <a:spLocks noGrp="1"/>
          </p:cNvSpPr>
          <p:nvPr>
            <p:ph type="title"/>
          </p:nvPr>
        </p:nvSpPr>
        <p:spPr/>
        <p:txBody>
          <a:bodyPr/>
          <a:lstStyle/>
          <a:p>
            <a:r>
              <a:rPr lang="es-MX" dirty="0"/>
              <a:t>Smart Art</a:t>
            </a:r>
          </a:p>
        </p:txBody>
      </p:sp>
      <p:graphicFrame>
        <p:nvGraphicFramePr>
          <p:cNvPr id="4" name="Marcador de contenido 3">
            <a:extLst>
              <a:ext uri="{FF2B5EF4-FFF2-40B4-BE49-F238E27FC236}">
                <a16:creationId xmlns:a16="http://schemas.microsoft.com/office/drawing/2014/main" id="{2902CFF8-3C7C-E00E-6591-FB174077CEA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45589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2E980F-B5CF-08D0-11EF-417839A862C7}"/>
              </a:ext>
            </a:extLst>
          </p:cNvPr>
          <p:cNvSpPr>
            <a:spLocks noGrp="1"/>
          </p:cNvSpPr>
          <p:nvPr>
            <p:ph type="title"/>
          </p:nvPr>
        </p:nvSpPr>
        <p:spPr/>
        <p:txBody>
          <a:bodyPr/>
          <a:lstStyle/>
          <a:p>
            <a:r>
              <a:rPr lang="es-MX" dirty="0"/>
              <a:t>Despedida</a:t>
            </a:r>
          </a:p>
        </p:txBody>
      </p:sp>
      <p:sp>
        <p:nvSpPr>
          <p:cNvPr id="3" name="Marcador de contenido 2">
            <a:extLst>
              <a:ext uri="{FF2B5EF4-FFF2-40B4-BE49-F238E27FC236}">
                <a16:creationId xmlns:a16="http://schemas.microsoft.com/office/drawing/2014/main" id="{BA11FD41-92D7-9F36-954C-E94F9DF9443E}"/>
              </a:ext>
            </a:extLst>
          </p:cNvPr>
          <p:cNvSpPr>
            <a:spLocks noGrp="1"/>
          </p:cNvSpPr>
          <p:nvPr>
            <p:ph idx="1"/>
          </p:nvPr>
        </p:nvSpPr>
        <p:spPr/>
        <p:txBody>
          <a:bodyPr/>
          <a:lstStyle/>
          <a:p>
            <a:pPr marL="0" indent="0">
              <a:buNone/>
            </a:pPr>
            <a:r>
              <a:rPr lang="es-MX" dirty="0"/>
              <a:t>Gracias por ver mi trabajo </a:t>
            </a:r>
            <a:r>
              <a:rPr lang="es-MX" dirty="0" err="1"/>
              <a:t>asdjkahsjkdahsdka</a:t>
            </a:r>
            <a:r>
              <a:rPr lang="es-MX" dirty="0"/>
              <a:t>.</a:t>
            </a:r>
          </a:p>
        </p:txBody>
      </p:sp>
      <p:pic>
        <p:nvPicPr>
          <p:cNvPr id="3074" name="Picture 2" descr="Gracias Por Su Atención GIF - Gracias Por Su Atención - Discover &amp; Share  GIFs">
            <a:extLst>
              <a:ext uri="{FF2B5EF4-FFF2-40B4-BE49-F238E27FC236}">
                <a16:creationId xmlns:a16="http://schemas.microsoft.com/office/drawing/2014/main" id="{F5806F1A-2AEC-08F2-3B82-A84A12E22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788" y="2733674"/>
            <a:ext cx="4386262" cy="328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1776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457</Words>
  <Application>Microsoft Office PowerPoint</Application>
  <PresentationFormat>Panorámica</PresentationFormat>
  <Paragraphs>34</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Tema de Office</vt:lpstr>
      <vt:lpstr>Practica 5 Presentación académica</vt:lpstr>
      <vt:lpstr>¿Qué es?</vt:lpstr>
      <vt:lpstr>¿Para que es?</vt:lpstr>
      <vt:lpstr>Importancia</vt:lpstr>
      <vt:lpstr>Ejemplos</vt:lpstr>
      <vt:lpstr>Smart Art</vt:lpstr>
      <vt:lpstr>Despedida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 5 Presentación académica</dc:title>
  <dc:creator>PC</dc:creator>
  <cp:lastModifiedBy>PC</cp:lastModifiedBy>
  <cp:revision>6</cp:revision>
  <dcterms:created xsi:type="dcterms:W3CDTF">2026-03-24T18:03:16Z</dcterms:created>
  <dcterms:modified xsi:type="dcterms:W3CDTF">2026-03-26T18:21:55Z</dcterms:modified>
</cp:coreProperties>
</file>