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054E4-BB1A-FC4C-9356-3C465B666C6B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6E8AA52A-2E68-184E-87C1-3B65F3F42193}">
      <dgm:prSet phldrT="[Texto]" phldr="0"/>
      <dgm:spPr/>
      <dgm:t>
        <a:bodyPr/>
        <a:lstStyle/>
        <a:p>
          <a:r>
            <a:rPr lang="es-MX" dirty="0"/>
            <a:t>Estados unidos</a:t>
          </a:r>
        </a:p>
      </dgm:t>
    </dgm:pt>
    <dgm:pt modelId="{D5DB2172-3AB7-2C43-B5B1-F809C9C9EC21}" type="parTrans" cxnId="{F60D5C2B-3E73-7B46-88D3-4146472BC267}">
      <dgm:prSet/>
      <dgm:spPr/>
      <dgm:t>
        <a:bodyPr/>
        <a:lstStyle/>
        <a:p>
          <a:endParaRPr lang="es-MX"/>
        </a:p>
      </dgm:t>
    </dgm:pt>
    <dgm:pt modelId="{01855106-3379-C441-B059-B8C88D357791}" type="sibTrans" cxnId="{F60D5C2B-3E73-7B46-88D3-4146472BC267}">
      <dgm:prSet/>
      <dgm:spPr/>
      <dgm:t>
        <a:bodyPr/>
        <a:lstStyle/>
        <a:p>
          <a:endParaRPr lang="es-MX"/>
        </a:p>
      </dgm:t>
    </dgm:pt>
    <dgm:pt modelId="{9C7BD23F-1289-D848-A578-63131217C480}">
      <dgm:prSet phldrT="[Texto]" phldr="0"/>
      <dgm:spPr/>
      <dgm:t>
        <a:bodyPr/>
        <a:lstStyle/>
        <a:p>
          <a:r>
            <a:rPr lang="es-MX" dirty="0"/>
            <a:t>Gran Bretaña </a:t>
          </a:r>
        </a:p>
      </dgm:t>
    </dgm:pt>
    <dgm:pt modelId="{72C9C9A4-9F7B-F34A-8144-3EC7A42F57AF}" type="parTrans" cxnId="{6C482689-D671-B64B-BC87-D24E63CC2147}">
      <dgm:prSet/>
      <dgm:spPr/>
      <dgm:t>
        <a:bodyPr/>
        <a:lstStyle/>
        <a:p>
          <a:endParaRPr lang="es-MX"/>
        </a:p>
      </dgm:t>
    </dgm:pt>
    <dgm:pt modelId="{3FD7E1C0-E91F-6341-90FA-454C95841606}" type="sibTrans" cxnId="{6C482689-D671-B64B-BC87-D24E63CC2147}">
      <dgm:prSet/>
      <dgm:spPr/>
      <dgm:t>
        <a:bodyPr/>
        <a:lstStyle/>
        <a:p>
          <a:endParaRPr lang="es-MX"/>
        </a:p>
      </dgm:t>
    </dgm:pt>
    <dgm:pt modelId="{74BDE560-B685-1C47-BA67-F069E9728E2B}">
      <dgm:prSet phldrT="[Texto]" phldr="0"/>
      <dgm:spPr/>
      <dgm:t>
        <a:bodyPr/>
        <a:lstStyle/>
        <a:p>
          <a:r>
            <a:rPr lang="es-MX" dirty="0"/>
            <a:t>China</a:t>
          </a:r>
        </a:p>
      </dgm:t>
    </dgm:pt>
    <dgm:pt modelId="{BC571D68-D343-2C46-A3B7-7E2F595A9E04}" type="parTrans" cxnId="{90F8C64D-449D-7A41-9AEF-869F1E2B47A9}">
      <dgm:prSet/>
      <dgm:spPr/>
      <dgm:t>
        <a:bodyPr/>
        <a:lstStyle/>
        <a:p>
          <a:endParaRPr lang="es-MX"/>
        </a:p>
      </dgm:t>
    </dgm:pt>
    <dgm:pt modelId="{09DCAC24-F246-EB47-A00A-F5D0D9F50A7A}" type="sibTrans" cxnId="{90F8C64D-449D-7A41-9AEF-869F1E2B47A9}">
      <dgm:prSet/>
      <dgm:spPr/>
      <dgm:t>
        <a:bodyPr/>
        <a:lstStyle/>
        <a:p>
          <a:endParaRPr lang="es-MX"/>
        </a:p>
      </dgm:t>
    </dgm:pt>
    <dgm:pt modelId="{763BAE2C-25EF-4E4F-BCEA-81331641E1E6}">
      <dgm:prSet phldrT="[Texto]" phldr="0"/>
      <dgm:spPr/>
      <dgm:t>
        <a:bodyPr/>
        <a:lstStyle/>
        <a:p>
          <a:r>
            <a:rPr lang="es-MX" dirty="0"/>
            <a:t>La Unión Soviética </a:t>
          </a:r>
        </a:p>
      </dgm:t>
    </dgm:pt>
    <dgm:pt modelId="{CD4B387C-9A57-D948-80C6-9D1B9C9C9FEB}" type="parTrans" cxnId="{EB06AB45-B64B-DB4B-B9E6-384118F541EC}">
      <dgm:prSet/>
      <dgm:spPr/>
      <dgm:t>
        <a:bodyPr/>
        <a:lstStyle/>
        <a:p>
          <a:endParaRPr lang="es-MX"/>
        </a:p>
      </dgm:t>
    </dgm:pt>
    <dgm:pt modelId="{F9759435-235B-E147-A124-07105C7604E2}" type="sibTrans" cxnId="{EB06AB45-B64B-DB4B-B9E6-384118F541EC}">
      <dgm:prSet/>
      <dgm:spPr/>
      <dgm:t>
        <a:bodyPr/>
        <a:lstStyle/>
        <a:p>
          <a:endParaRPr lang="es-MX"/>
        </a:p>
      </dgm:t>
    </dgm:pt>
    <dgm:pt modelId="{5F9D588A-E53C-C444-9FEE-968E68DAC087}">
      <dgm:prSet phldrT="[Texto]" phldr="0"/>
      <dgm:spPr/>
      <dgm:t>
        <a:bodyPr/>
        <a:lstStyle/>
        <a:p>
          <a:r>
            <a:rPr lang="es-MX" dirty="0"/>
            <a:t>Francia</a:t>
          </a:r>
        </a:p>
      </dgm:t>
    </dgm:pt>
    <dgm:pt modelId="{BB46AB54-C039-C940-8E48-E570080F54F7}" type="parTrans" cxnId="{B2912EB1-8CAE-074B-96FC-0D6D824492DF}">
      <dgm:prSet/>
      <dgm:spPr/>
      <dgm:t>
        <a:bodyPr/>
        <a:lstStyle/>
        <a:p>
          <a:endParaRPr lang="es-MX"/>
        </a:p>
      </dgm:t>
    </dgm:pt>
    <dgm:pt modelId="{7654D31E-5DAA-9F48-85E2-C4CA697CE558}" type="sibTrans" cxnId="{B2912EB1-8CAE-074B-96FC-0D6D824492DF}">
      <dgm:prSet/>
      <dgm:spPr/>
      <dgm:t>
        <a:bodyPr/>
        <a:lstStyle/>
        <a:p>
          <a:endParaRPr lang="es-MX"/>
        </a:p>
      </dgm:t>
    </dgm:pt>
    <dgm:pt modelId="{212B098E-3E19-FF45-9346-4D49BEB0C47E}" type="pres">
      <dgm:prSet presAssocID="{0C3054E4-BB1A-FC4C-9356-3C465B666C6B}" presName="diagram" presStyleCnt="0">
        <dgm:presLayoutVars>
          <dgm:dir/>
          <dgm:resizeHandles val="exact"/>
        </dgm:presLayoutVars>
      </dgm:prSet>
      <dgm:spPr/>
    </dgm:pt>
    <dgm:pt modelId="{0BFA68D4-B57B-3645-BE1B-B1B8E33D8929}" type="pres">
      <dgm:prSet presAssocID="{6E8AA52A-2E68-184E-87C1-3B65F3F42193}" presName="node" presStyleLbl="node1" presStyleIdx="0" presStyleCnt="5">
        <dgm:presLayoutVars>
          <dgm:bulletEnabled val="1"/>
        </dgm:presLayoutVars>
      </dgm:prSet>
      <dgm:spPr/>
    </dgm:pt>
    <dgm:pt modelId="{8C1226C0-BD4A-3842-BED4-C1C8A3B1A6C4}" type="pres">
      <dgm:prSet presAssocID="{01855106-3379-C441-B059-B8C88D357791}" presName="sibTrans" presStyleCnt="0"/>
      <dgm:spPr/>
    </dgm:pt>
    <dgm:pt modelId="{8041BECE-8E40-E146-9076-916F876543D3}" type="pres">
      <dgm:prSet presAssocID="{9C7BD23F-1289-D848-A578-63131217C480}" presName="node" presStyleLbl="node1" presStyleIdx="1" presStyleCnt="5">
        <dgm:presLayoutVars>
          <dgm:bulletEnabled val="1"/>
        </dgm:presLayoutVars>
      </dgm:prSet>
      <dgm:spPr/>
    </dgm:pt>
    <dgm:pt modelId="{37BE78DB-FDBF-BA40-A246-3AE3E5B7DBD3}" type="pres">
      <dgm:prSet presAssocID="{3FD7E1C0-E91F-6341-90FA-454C95841606}" presName="sibTrans" presStyleCnt="0"/>
      <dgm:spPr/>
    </dgm:pt>
    <dgm:pt modelId="{EAA3B94B-161A-B34C-8F2E-08E46E1EF5BB}" type="pres">
      <dgm:prSet presAssocID="{74BDE560-B685-1C47-BA67-F069E9728E2B}" presName="node" presStyleLbl="node1" presStyleIdx="2" presStyleCnt="5">
        <dgm:presLayoutVars>
          <dgm:bulletEnabled val="1"/>
        </dgm:presLayoutVars>
      </dgm:prSet>
      <dgm:spPr/>
    </dgm:pt>
    <dgm:pt modelId="{D1AACAE9-120D-954C-88BD-3737602CE708}" type="pres">
      <dgm:prSet presAssocID="{09DCAC24-F246-EB47-A00A-F5D0D9F50A7A}" presName="sibTrans" presStyleCnt="0"/>
      <dgm:spPr/>
    </dgm:pt>
    <dgm:pt modelId="{D6DBBAA2-1223-8641-8ABB-057B7415496A}" type="pres">
      <dgm:prSet presAssocID="{763BAE2C-25EF-4E4F-BCEA-81331641E1E6}" presName="node" presStyleLbl="node1" presStyleIdx="3" presStyleCnt="5">
        <dgm:presLayoutVars>
          <dgm:bulletEnabled val="1"/>
        </dgm:presLayoutVars>
      </dgm:prSet>
      <dgm:spPr/>
    </dgm:pt>
    <dgm:pt modelId="{32AB281C-A8D4-BE4C-99A9-5508463F324C}" type="pres">
      <dgm:prSet presAssocID="{F9759435-235B-E147-A124-07105C7604E2}" presName="sibTrans" presStyleCnt="0"/>
      <dgm:spPr/>
    </dgm:pt>
    <dgm:pt modelId="{F499A1F6-8C5C-0843-A49E-E00988A3A007}" type="pres">
      <dgm:prSet presAssocID="{5F9D588A-E53C-C444-9FEE-968E68DAC087}" presName="node" presStyleLbl="node1" presStyleIdx="4" presStyleCnt="5">
        <dgm:presLayoutVars>
          <dgm:bulletEnabled val="1"/>
        </dgm:presLayoutVars>
      </dgm:prSet>
      <dgm:spPr/>
    </dgm:pt>
  </dgm:ptLst>
  <dgm:cxnLst>
    <dgm:cxn modelId="{6DCC8407-AB0D-4E45-9D07-3AC6873CF576}" type="presOf" srcId="{6E8AA52A-2E68-184E-87C1-3B65F3F42193}" destId="{0BFA68D4-B57B-3645-BE1B-B1B8E33D8929}" srcOrd="0" destOrd="0" presId="urn:microsoft.com/office/officeart/2005/8/layout/default"/>
    <dgm:cxn modelId="{4AA1081B-DBCF-204D-80AC-B5E82C9B1213}" type="presOf" srcId="{0C3054E4-BB1A-FC4C-9356-3C465B666C6B}" destId="{212B098E-3E19-FF45-9346-4D49BEB0C47E}" srcOrd="0" destOrd="0" presId="urn:microsoft.com/office/officeart/2005/8/layout/default"/>
    <dgm:cxn modelId="{CBFEE624-A716-CB4B-9E40-D119666A942E}" type="presOf" srcId="{763BAE2C-25EF-4E4F-BCEA-81331641E1E6}" destId="{D6DBBAA2-1223-8641-8ABB-057B7415496A}" srcOrd="0" destOrd="0" presId="urn:microsoft.com/office/officeart/2005/8/layout/default"/>
    <dgm:cxn modelId="{F60D5C2B-3E73-7B46-88D3-4146472BC267}" srcId="{0C3054E4-BB1A-FC4C-9356-3C465B666C6B}" destId="{6E8AA52A-2E68-184E-87C1-3B65F3F42193}" srcOrd="0" destOrd="0" parTransId="{D5DB2172-3AB7-2C43-B5B1-F809C9C9EC21}" sibTransId="{01855106-3379-C441-B059-B8C88D357791}"/>
    <dgm:cxn modelId="{EB06AB45-B64B-DB4B-B9E6-384118F541EC}" srcId="{0C3054E4-BB1A-FC4C-9356-3C465B666C6B}" destId="{763BAE2C-25EF-4E4F-BCEA-81331641E1E6}" srcOrd="3" destOrd="0" parTransId="{CD4B387C-9A57-D948-80C6-9D1B9C9C9FEB}" sibTransId="{F9759435-235B-E147-A124-07105C7604E2}"/>
    <dgm:cxn modelId="{90F8C64D-449D-7A41-9AEF-869F1E2B47A9}" srcId="{0C3054E4-BB1A-FC4C-9356-3C465B666C6B}" destId="{74BDE560-B685-1C47-BA67-F069E9728E2B}" srcOrd="2" destOrd="0" parTransId="{BC571D68-D343-2C46-A3B7-7E2F595A9E04}" sibTransId="{09DCAC24-F246-EB47-A00A-F5D0D9F50A7A}"/>
    <dgm:cxn modelId="{6C482689-D671-B64B-BC87-D24E63CC2147}" srcId="{0C3054E4-BB1A-FC4C-9356-3C465B666C6B}" destId="{9C7BD23F-1289-D848-A578-63131217C480}" srcOrd="1" destOrd="0" parTransId="{72C9C9A4-9F7B-F34A-8144-3EC7A42F57AF}" sibTransId="{3FD7E1C0-E91F-6341-90FA-454C95841606}"/>
    <dgm:cxn modelId="{B2912EB1-8CAE-074B-96FC-0D6D824492DF}" srcId="{0C3054E4-BB1A-FC4C-9356-3C465B666C6B}" destId="{5F9D588A-E53C-C444-9FEE-968E68DAC087}" srcOrd="4" destOrd="0" parTransId="{BB46AB54-C039-C940-8E48-E570080F54F7}" sibTransId="{7654D31E-5DAA-9F48-85E2-C4CA697CE558}"/>
    <dgm:cxn modelId="{40396AB6-7D9B-4D44-906E-08AEF5C12EDF}" type="presOf" srcId="{9C7BD23F-1289-D848-A578-63131217C480}" destId="{8041BECE-8E40-E146-9076-916F876543D3}" srcOrd="0" destOrd="0" presId="urn:microsoft.com/office/officeart/2005/8/layout/default"/>
    <dgm:cxn modelId="{905164B7-BEF3-F74D-A0D2-F6FC96BA927E}" type="presOf" srcId="{5F9D588A-E53C-C444-9FEE-968E68DAC087}" destId="{F499A1F6-8C5C-0843-A49E-E00988A3A007}" srcOrd="0" destOrd="0" presId="urn:microsoft.com/office/officeart/2005/8/layout/default"/>
    <dgm:cxn modelId="{DC94EBE5-BE91-D14B-8487-785D5A2F20F8}" type="presOf" srcId="{74BDE560-B685-1C47-BA67-F069E9728E2B}" destId="{EAA3B94B-161A-B34C-8F2E-08E46E1EF5BB}" srcOrd="0" destOrd="0" presId="urn:microsoft.com/office/officeart/2005/8/layout/default"/>
    <dgm:cxn modelId="{3BF897B9-76A4-984A-92EA-9D33DE9C9B54}" type="presParOf" srcId="{212B098E-3E19-FF45-9346-4D49BEB0C47E}" destId="{0BFA68D4-B57B-3645-BE1B-B1B8E33D8929}" srcOrd="0" destOrd="0" presId="urn:microsoft.com/office/officeart/2005/8/layout/default"/>
    <dgm:cxn modelId="{A1846BD5-83B0-D642-AA92-AFCC5FDF8604}" type="presParOf" srcId="{212B098E-3E19-FF45-9346-4D49BEB0C47E}" destId="{8C1226C0-BD4A-3842-BED4-C1C8A3B1A6C4}" srcOrd="1" destOrd="0" presId="urn:microsoft.com/office/officeart/2005/8/layout/default"/>
    <dgm:cxn modelId="{E679647F-DA62-944B-8AA9-661F06D10A98}" type="presParOf" srcId="{212B098E-3E19-FF45-9346-4D49BEB0C47E}" destId="{8041BECE-8E40-E146-9076-916F876543D3}" srcOrd="2" destOrd="0" presId="urn:microsoft.com/office/officeart/2005/8/layout/default"/>
    <dgm:cxn modelId="{93675466-41AB-5F49-B3F1-B6D0F5ED13F8}" type="presParOf" srcId="{212B098E-3E19-FF45-9346-4D49BEB0C47E}" destId="{37BE78DB-FDBF-BA40-A246-3AE3E5B7DBD3}" srcOrd="3" destOrd="0" presId="urn:microsoft.com/office/officeart/2005/8/layout/default"/>
    <dgm:cxn modelId="{D1DBAA66-8FA7-6546-AD1F-724D4844957A}" type="presParOf" srcId="{212B098E-3E19-FF45-9346-4D49BEB0C47E}" destId="{EAA3B94B-161A-B34C-8F2E-08E46E1EF5BB}" srcOrd="4" destOrd="0" presId="urn:microsoft.com/office/officeart/2005/8/layout/default"/>
    <dgm:cxn modelId="{4E1CA159-E7AA-4A4E-9FB2-EF73E93391DA}" type="presParOf" srcId="{212B098E-3E19-FF45-9346-4D49BEB0C47E}" destId="{D1AACAE9-120D-954C-88BD-3737602CE708}" srcOrd="5" destOrd="0" presId="urn:microsoft.com/office/officeart/2005/8/layout/default"/>
    <dgm:cxn modelId="{D5839DAA-2FA8-3841-9207-890AEFCFF109}" type="presParOf" srcId="{212B098E-3E19-FF45-9346-4D49BEB0C47E}" destId="{D6DBBAA2-1223-8641-8ABB-057B7415496A}" srcOrd="6" destOrd="0" presId="urn:microsoft.com/office/officeart/2005/8/layout/default"/>
    <dgm:cxn modelId="{73D9EFCB-CD8C-2E4E-9E2A-D36D0739EF0D}" type="presParOf" srcId="{212B098E-3E19-FF45-9346-4D49BEB0C47E}" destId="{32AB281C-A8D4-BE4C-99A9-5508463F324C}" srcOrd="7" destOrd="0" presId="urn:microsoft.com/office/officeart/2005/8/layout/default"/>
    <dgm:cxn modelId="{0A885FAA-D3DD-F647-BBB7-7030B75949F0}" type="presParOf" srcId="{212B098E-3E19-FF45-9346-4D49BEB0C47E}" destId="{F499A1F6-8C5C-0843-A49E-E00988A3A0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A68D4-B57B-3645-BE1B-B1B8E33D8929}">
      <dsp:nvSpPr>
        <dsp:cNvPr id="0" name=""/>
        <dsp:cNvSpPr/>
      </dsp:nvSpPr>
      <dsp:spPr>
        <a:xfrm>
          <a:off x="466" y="51735"/>
          <a:ext cx="1819645" cy="1091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Estados unidos</a:t>
          </a:r>
        </a:p>
      </dsp:txBody>
      <dsp:txXfrm>
        <a:off x="466" y="51735"/>
        <a:ext cx="1819645" cy="1091787"/>
      </dsp:txXfrm>
    </dsp:sp>
    <dsp:sp modelId="{8041BECE-8E40-E146-9076-916F876543D3}">
      <dsp:nvSpPr>
        <dsp:cNvPr id="0" name=""/>
        <dsp:cNvSpPr/>
      </dsp:nvSpPr>
      <dsp:spPr>
        <a:xfrm>
          <a:off x="2002076" y="51735"/>
          <a:ext cx="1819645" cy="1091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Gran Bretaña </a:t>
          </a:r>
        </a:p>
      </dsp:txBody>
      <dsp:txXfrm>
        <a:off x="2002076" y="51735"/>
        <a:ext cx="1819645" cy="1091787"/>
      </dsp:txXfrm>
    </dsp:sp>
    <dsp:sp modelId="{EAA3B94B-161A-B34C-8F2E-08E46E1EF5BB}">
      <dsp:nvSpPr>
        <dsp:cNvPr id="0" name=""/>
        <dsp:cNvSpPr/>
      </dsp:nvSpPr>
      <dsp:spPr>
        <a:xfrm>
          <a:off x="466" y="1325487"/>
          <a:ext cx="1819645" cy="1091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China</a:t>
          </a:r>
        </a:p>
      </dsp:txBody>
      <dsp:txXfrm>
        <a:off x="466" y="1325487"/>
        <a:ext cx="1819645" cy="1091787"/>
      </dsp:txXfrm>
    </dsp:sp>
    <dsp:sp modelId="{D6DBBAA2-1223-8641-8ABB-057B7415496A}">
      <dsp:nvSpPr>
        <dsp:cNvPr id="0" name=""/>
        <dsp:cNvSpPr/>
      </dsp:nvSpPr>
      <dsp:spPr>
        <a:xfrm>
          <a:off x="2002076" y="1325487"/>
          <a:ext cx="1819645" cy="1091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La Unión Soviética </a:t>
          </a:r>
        </a:p>
      </dsp:txBody>
      <dsp:txXfrm>
        <a:off x="2002076" y="1325487"/>
        <a:ext cx="1819645" cy="1091787"/>
      </dsp:txXfrm>
    </dsp:sp>
    <dsp:sp modelId="{F499A1F6-8C5C-0843-A49E-E00988A3A007}">
      <dsp:nvSpPr>
        <dsp:cNvPr id="0" name=""/>
        <dsp:cNvSpPr/>
      </dsp:nvSpPr>
      <dsp:spPr>
        <a:xfrm>
          <a:off x="1001271" y="2599239"/>
          <a:ext cx="1819645" cy="1091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Francia</a:t>
          </a:r>
        </a:p>
      </dsp:txBody>
      <dsp:txXfrm>
        <a:off x="1001271" y="2599239"/>
        <a:ext cx="1819645" cy="109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18FA5-7663-5530-C682-D60C394D6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9A4E5B-1C13-E563-EB6D-A184D1E30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F6701-C308-554E-7657-B4990E7C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DC7A4-F241-35B0-A841-E5255B45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6379A8-BDF0-A68A-66FB-F5DEB055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95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DAF67-6EFB-C135-72AD-55FF3436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56249F-44B7-DD7F-CB74-BAB2CBCEF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58569-D12F-A9EF-D4D1-E9F00C31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1B500C-DB67-6FA9-2345-3E5C856D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B8996-9866-08D3-0BF8-862D541B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86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54146F-0D2A-CF26-970F-5CC0659C3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E7AE27-B554-6843-4698-FD7900523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09C337-9C4A-443F-541D-AFA29247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60DE6F-3A6C-842F-6816-17849406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88C3F-57C3-692B-1503-6A943E24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8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61FD1-4EAC-CB1B-3333-6A2ECDE9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D4829-2FBA-EE91-AA82-B90A974E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D2AA06-59C2-D04D-75BB-5811F7E7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8BA4-42A9-CF2C-F7C9-8F7B0745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74E7B-59DB-4AF2-ADDE-95079F40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81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642E2-89C5-79AB-C36B-B84411AF0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E893F-C05D-A1E8-9FC7-F45D87A3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B6BA5-FFCE-9E15-6057-BCFED3C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8C102-3CF0-0E76-A644-E07447DC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8D2C7-C253-5C5A-F87A-965C7FC3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7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D4D32-401A-0D70-B7AB-7F50C02C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E9C23-4054-5992-961B-011A232FE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CBD5-F3B4-E426-AB0C-2EDE7E3A4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084A74-7BC4-1D03-65D5-7173F8FF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8C68C-09BB-C184-9132-DD191F37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7B18CB-E1FE-8EDC-FA61-51A2917D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8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F35F1-4165-C0E0-DEB2-26D8D1CB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885FB2-E697-7B61-6160-9905CB2E0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0CF807-9F0D-29C1-62AF-C34B77F9F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94A37C-E978-2A33-A03A-297B0123E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5B0128-50FE-A1F2-C5FD-7299C21F4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E8B2BA-9388-C187-B4EA-6BDEB094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6D9F01-B4DC-42D7-BF4E-FA2EEA38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1F1C19-E7AD-8489-86D4-204894D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ADFC7-3D57-1B1F-1D52-A0EA874D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311FAE-43AF-CF1F-DA81-C9E78D06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BB522F-6B22-4764-1C7F-48918C6B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5D6BC8-8F8B-9512-58DA-46518244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6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6000AF-F534-2477-A945-05AA5D3E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391944-5C6B-CF1B-8080-09E4C58D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D2D5E-9023-57C5-A921-242253D5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1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B7F51-2AD3-D82A-EC33-508D3BEE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04CDE-CCE3-FF1E-837A-49F385BB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AA2CAB-ACC9-D945-C6E5-A85D5B50A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6AC12C-CCAE-7AD6-2ADF-89CA4771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74CBD3-6781-4FC4-1CF1-155C4E0B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790C28-886A-87EA-A6C7-03182D9F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43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F7A2E-AEBA-FA28-6362-E9E1DBE6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FFD607-8636-EDFB-3493-C5B580BA3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75D09-7A3D-1926-7B5A-5F5BDAD73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AAFCD-6037-9CDA-7ABF-B2D788CA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30B3A7-47DD-F1F8-E467-F1A52041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48C7D-CAE4-223B-31E5-044F4F76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1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27CD56-A9B9-C1BF-F975-FFBF0F2B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14B1E-D324-C066-D98D-B8B111999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8233F3-56F6-29BF-90E4-E9FE8A0A5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2DF01F-8342-D24C-B551-E4185CC79C7F}" type="datetimeFigureOut">
              <a:rPr lang="es-MX" smtClean="0"/>
              <a:t>26/03/26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FFD7E4-AD2E-191D-7761-B920A275A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441FB-F0EB-5369-9915-9E6C7293C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9E386-F96F-BE4E-8570-0E017D2600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9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Segunda_Guerra_Mundi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search?q=Guerra+Fr%C3%ADa&amp;safe=active&amp;client=safari&amp;hs=PBG&amp;sca_esv=0693a25b4e112fe7&amp;hl=es-mx&amp;biw=1180&amp;bih=685&amp;sxsrf=ANbL-n5xFUalBWOlfXBGhRIHNx6wOar6nA%3A1774547917217&amp;ei=zXPFad32DMa3qtsP6aDfgA4&amp;oq=la+importancia+de+la+segunda+gu&amp;gs_lp=Egxnd3Mtd2l6LXNlcnAiH2xhIGltcG9ydGFuY2lhIGRlIGxhIHNlZ3VuZGEgZ3UqAggAMgUQABiABDIGEAAYFhgeMgYQABgWGB4yBhAAGBYYHjIGEAAYFhgeMgYQABgWGB4yBhAAGBYYHjIGEAAYFhgeMgYQABgWGB4yBhAAGBYYHkikRlC5BFjEO3AAeAKQAQGYAbAGoAHsK6oBDTEuNC4yLjMuMy4xLjK4AQHIAQD4AQGYAg-gAuIhwgIEEAAYR8ICBRAuGIAEmAMAiAYBkAYIkgcNMi40LjIuMy4zLjAuMaAH73eyBw0xLjQuMi4zLjMuMC4xuAfbIcIHBzAuNi43LjLIB0OACAE&amp;sclient=gws-wiz-serp&amp;ved=2ahUKEwiDn4mXkr6TAxWVkmoFHewzL-QQgK4QegQIAhA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04D08A-ABCF-E2E7-93E5-4C0F8596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6760" b="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B6C668-E85B-2F6D-2BEE-F899ECD05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s-MX" sz="5200"/>
              <a:t>La Segunda Guerra Mundial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B8CF7A-1B2A-3A9C-A28C-F82B9FA97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s-MX" dirty="0"/>
              <a:t>Angel Rivas Rodríguez </a:t>
            </a:r>
            <a:endParaRPr lang="es-MX"/>
          </a:p>
          <a:p>
            <a:pPr algn="l"/>
            <a:r>
              <a:rPr lang="es-MX" dirty="0"/>
              <a:t>Tema:tecnología 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3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FCF115-A39E-0D57-84DD-1FF648C9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MX" dirty="0"/>
              <a:t>¿Qué es la segunda </a:t>
            </a:r>
            <a:r>
              <a:rPr lang="es-MX" dirty="0" err="1"/>
              <a:t>guerrá</a:t>
            </a:r>
            <a:r>
              <a:rPr lang="es-MX" dirty="0"/>
              <a:t> mundial?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712F2-1686-F6B9-44A2-6987B0DA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MX" sz="2000" b="0" i="0">
                <a:effectLst/>
                <a:latin typeface="Google Sans"/>
              </a:rPr>
              <a:t>La Segunda Guerra Mundial (1939-1945) </a:t>
            </a:r>
          </a:p>
          <a:p>
            <a:r>
              <a:rPr lang="es-MX" sz="2000"/>
              <a:t>fue el conflicto armado más devastador de la historia, involucrando a la mayoría de las naciones del mundo agrupadas en dos alianzas opuestas: los Aliados (liderados por Reino Unido, EE. UU. y la URSS) y el Eje (Alemania, Italia y Japón)</a:t>
            </a:r>
            <a:r>
              <a:rPr lang="es-MX" sz="2000" b="0" i="0" u="none" strike="noStrike">
                <a:effectLst/>
                <a:latin typeface="Google Sans"/>
              </a:rPr>
              <a:t>. Resultó en 55-75 millones de muertes, incluyendo el Holocausto.</a:t>
            </a:r>
            <a:endParaRPr lang="es-MX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EB1934-F252-98AC-DEFC-8F9AD2985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30515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418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23EFD0-6F73-7E83-757E-48F30D751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r="19785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186B03-81FD-A3AD-764E-76756BA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MX" sz="3100"/>
              <a:t>¿Para que es o para que sirvió la Segunda Guerra Mundial?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21B83-DB1B-D15E-3DC2-F48E953E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MX" sz="1900" b="0" i="0">
                <a:effectLst/>
                <a:latin typeface="Google Sans"/>
              </a:rPr>
              <a:t>La Segunda Guerra Mundial (1939-1945) </a:t>
            </a:r>
          </a:p>
          <a:p>
            <a:r>
              <a:rPr lang="es-MX" sz="1900"/>
              <a:t>fue un conflicto global que sirvió para frenar el expansionismo del fascismo y el nazismo</a:t>
            </a:r>
            <a:r>
              <a:rPr lang="es-MX" sz="1900" b="0" i="0" u="none" strike="noStrike">
                <a:effectLst/>
                <a:latin typeface="Google Sans"/>
              </a:rPr>
              <a:t>, resultando en la derrota del Eje (Alemania, Italia, Japón) por los Aliados. Transformó radicalmente el orden geopolítico mundial, marcando el fin de los imperios europeos y el inicio de la </a:t>
            </a:r>
            <a:r>
              <a:rPr lang="es-MX" sz="1900" b="0" i="0">
                <a:effectLst/>
                <a:latin typeface="Google Sans"/>
                <a:hlinkClick r:id="rId3"/>
              </a:rPr>
              <a:t>"Guerra Fría"</a:t>
            </a:r>
            <a:r>
              <a:rPr lang="es-MX" sz="1900" b="0" i="0" u="none" strike="noStrike">
                <a:effectLst/>
                <a:latin typeface="Google Sans"/>
              </a:rPr>
              <a:t> con EE.UU. y la URSS como superpotencias.</a:t>
            </a:r>
            <a:endParaRPr lang="es-MX" sz="1900"/>
          </a:p>
        </p:txBody>
      </p:sp>
    </p:spTree>
    <p:extLst>
      <p:ext uri="{BB962C8B-B14F-4D97-AF65-F5344CB8AC3E}">
        <p14:creationId xmlns:p14="http://schemas.microsoft.com/office/powerpoint/2010/main" val="127010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FC2147-82C3-178E-7A6A-0B2D7E65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MX" sz="4100"/>
              <a:t>¿La importancia de la Segunda Guerra Mundial?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D80F4-3C1B-1A98-6F74-2D934AF7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s-MX" sz="2000" b="0" i="0" u="none" strike="noStrike">
                <a:effectLst/>
                <a:latin typeface="Google Sans"/>
              </a:rPr>
              <a:t>La Segunda Guerra Mundial (1939-1945) fue el conflicto más devastador de la historia, con 50-70 millones de muertes, que rediseñó el orden geopolítico mundial. </a:t>
            </a:r>
            <a:r>
              <a:rPr lang="es-MX" sz="2000"/>
              <a:t>Marcó el fin de la hegemonía europea, el auge de EE. UU. y la URSS como superpotencias, el inicio de la </a:t>
            </a:r>
            <a:r>
              <a:rPr lang="es-MX" sz="2000">
                <a:effectLst/>
                <a:hlinkClick r:id="rId2"/>
              </a:rPr>
              <a:t>Guerra Fría</a:t>
            </a:r>
            <a:r>
              <a:rPr lang="es-MX" sz="2000"/>
              <a:t>, la creación de la ONU y el impulso de la descolonización, reconfigurando la sociedad moderna</a:t>
            </a:r>
            <a:r>
              <a:rPr lang="es-MX" sz="2000" b="0" i="0" u="none" strike="noStrike">
                <a:effectLst/>
                <a:latin typeface="Google Sans"/>
              </a:rPr>
              <a:t>.</a:t>
            </a:r>
            <a:endParaRPr lang="es-MX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1BD199-0DD0-3322-33BD-23A59E9C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r="2718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71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44AD01-48D0-BF6F-A2F3-5522F7415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142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E6EEBB-1106-C0F4-9DFF-4B4D592D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MX" sz="4000"/>
              <a:t>¿Ejemplos de la Segunda Guerra Mundial?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217AB7-8596-06C7-3B6A-E6A222D2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MX" sz="2000" b="0" i="0" u="none" strike="noStrike">
                <a:effectLst/>
                <a:latin typeface="Google Sans"/>
              </a:rPr>
              <a:t>La Segunda Guerra Mundial (1939-1945) fue un conflicto global entre los Aliados y el Eje, caracterizado por eventos clave como </a:t>
            </a:r>
            <a:r>
              <a:rPr lang="es-MX" sz="2000"/>
              <a:t>la invasión de Polonia, el Holocausto, la batalla de Stalingrado y el desembarco de Normandía</a:t>
            </a:r>
            <a:r>
              <a:rPr lang="es-MX" sz="2000" b="0" i="0" u="none" strike="noStrike">
                <a:effectLst/>
                <a:latin typeface="Google Sans"/>
              </a:rPr>
              <a:t>. Marcó la historia con el uso de nuevas tecnologías bélicas y dejó un saldo de más de 75 millones de muertes.</a:t>
            </a:r>
            <a:endParaRPr lang="es-MX" sz="2000"/>
          </a:p>
        </p:txBody>
      </p:sp>
    </p:spTree>
    <p:extLst>
      <p:ext uri="{BB962C8B-B14F-4D97-AF65-F5344CB8AC3E}">
        <p14:creationId xmlns:p14="http://schemas.microsoft.com/office/powerpoint/2010/main" val="340954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C0976-7CC1-164F-4BD5-7EC810A0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89FEB7-18A3-42B6-8990-FBB20B58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MX" sz="4000"/>
              <a:t>Países aliados en la segunda guerra mundial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0180B59-9BA9-0981-B0F3-5611954B9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478256"/>
              </p:ext>
            </p:extLst>
          </p:nvPr>
        </p:nvGraphicFramePr>
        <p:xfrm>
          <a:off x="83820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254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55F5C8-E82B-9496-A56A-26F8F17F9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78690E4-0DF0-70D0-85E6-7E3BAE458185}"/>
              </a:ext>
            </a:extLst>
          </p:cNvPr>
          <p:cNvSpPr txBox="1"/>
          <p:nvPr/>
        </p:nvSpPr>
        <p:spPr>
          <a:xfrm>
            <a:off x="5184115" y="223545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1F233A-9777-24A9-CEF7-0EEE3FC89399}"/>
              </a:ext>
            </a:extLst>
          </p:cNvPr>
          <p:cNvSpPr txBox="1"/>
          <p:nvPr/>
        </p:nvSpPr>
        <p:spPr>
          <a:xfrm>
            <a:off x="176040" y="0"/>
            <a:ext cx="701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4000" dirty="0"/>
              <a:t>Bueno muchas gracias por su atención adiós</a:t>
            </a:r>
          </a:p>
        </p:txBody>
      </p:sp>
    </p:spTree>
    <p:extLst>
      <p:ext uri="{BB962C8B-B14F-4D97-AF65-F5344CB8AC3E}">
        <p14:creationId xmlns:p14="http://schemas.microsoft.com/office/powerpoint/2010/main" val="115091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La Segunda Guerra Mundial </vt:lpstr>
      <vt:lpstr>¿Qué es la segunda guerrá mundial?</vt:lpstr>
      <vt:lpstr>¿Para que es o para que sirvió la Segunda Guerra Mundial?</vt:lpstr>
      <vt:lpstr>¿La importancia de la Segunda Guerra Mundial?</vt:lpstr>
      <vt:lpstr>¿Ejemplos de la Segunda Guerra Mundial?</vt:lpstr>
      <vt:lpstr>Países aliados en la segunda guerra mundial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Segunda Guerra Mundial </dc:title>
  <dc:creator>Kid3 Inei</dc:creator>
  <cp:lastModifiedBy>Kid3 Inei</cp:lastModifiedBy>
  <cp:revision>1</cp:revision>
  <dcterms:created xsi:type="dcterms:W3CDTF">2026-03-26T17:45:11Z</dcterms:created>
  <dcterms:modified xsi:type="dcterms:W3CDTF">2026-03-26T18:16:11Z</dcterms:modified>
</cp:coreProperties>
</file>