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B59FD-2439-4B56-80C6-5DCA02D3278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2673972D-3168-446F-A58F-03DB2DFC10C5}" type="pres">
      <dgm:prSet presAssocID="{E4DB59FD-2439-4B56-80C6-5DCA02D327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9B7FFC80-B3F8-42C9-8641-702626B9CFBA}" type="presOf" srcId="{E4DB59FD-2439-4B56-80C6-5DCA02D3278B}" destId="{2673972D-3168-446F-A58F-03DB2DFC10C5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DE1E5-3471-434D-A295-EBB843C06076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A14B537-F134-44A0-AE39-D634391A1A9B}">
      <dgm:prSet/>
      <dgm:spPr/>
      <dgm:t>
        <a:bodyPr/>
        <a:lstStyle/>
        <a:p>
          <a:r>
            <a:rPr lang="es-MX" dirty="0"/>
            <a:t>Teatro</a:t>
          </a:r>
        </a:p>
      </dgm:t>
    </dgm:pt>
    <dgm:pt modelId="{221EBC40-2B37-4E0B-9879-EC75F5F96B5E}" type="parTrans" cxnId="{33D9004E-0ED8-49E3-804F-2AC58C2E337C}">
      <dgm:prSet/>
      <dgm:spPr/>
      <dgm:t>
        <a:bodyPr/>
        <a:lstStyle/>
        <a:p>
          <a:endParaRPr lang="es-MX"/>
        </a:p>
      </dgm:t>
    </dgm:pt>
    <dgm:pt modelId="{30202B89-05E1-409D-BF7A-B9C6529920FE}" type="sibTrans" cxnId="{33D9004E-0ED8-49E3-804F-2AC58C2E337C}">
      <dgm:prSet/>
      <dgm:spPr/>
      <dgm:t>
        <a:bodyPr/>
        <a:lstStyle/>
        <a:p>
          <a:endParaRPr lang="es-MX"/>
        </a:p>
      </dgm:t>
    </dgm:pt>
    <dgm:pt modelId="{8AF16226-6D9D-4496-8F99-54DA5C444882}">
      <dgm:prSet/>
      <dgm:spPr/>
      <dgm:t>
        <a:bodyPr/>
        <a:lstStyle/>
        <a:p>
          <a:r>
            <a:rPr lang="es-MX" dirty="0"/>
            <a:t>Drama</a:t>
          </a:r>
        </a:p>
      </dgm:t>
    </dgm:pt>
    <dgm:pt modelId="{5084A674-3FB4-4BEA-A259-D3AA233BEF93}" type="parTrans" cxnId="{2899EC4C-5F65-4B71-89C0-6C34FBD5FD96}">
      <dgm:prSet/>
      <dgm:spPr/>
      <dgm:t>
        <a:bodyPr/>
        <a:lstStyle/>
        <a:p>
          <a:endParaRPr lang="es-MX"/>
        </a:p>
      </dgm:t>
    </dgm:pt>
    <dgm:pt modelId="{5FA8DE90-7BEE-45FE-8FF9-D8B3CCED33D7}" type="sibTrans" cxnId="{2899EC4C-5F65-4B71-89C0-6C34FBD5FD96}">
      <dgm:prSet/>
      <dgm:spPr/>
      <dgm:t>
        <a:bodyPr/>
        <a:lstStyle/>
        <a:p>
          <a:endParaRPr lang="es-MX"/>
        </a:p>
      </dgm:t>
    </dgm:pt>
    <dgm:pt modelId="{33CD67A6-9732-4DA3-846D-C720D23C14A0}">
      <dgm:prSet/>
      <dgm:spPr/>
      <dgm:t>
        <a:bodyPr/>
        <a:lstStyle/>
        <a:p>
          <a:r>
            <a:rPr lang="es-MX" dirty="0"/>
            <a:t>Comedia</a:t>
          </a:r>
        </a:p>
      </dgm:t>
    </dgm:pt>
    <dgm:pt modelId="{DA8189D4-8C9E-4F78-8D68-C934645E1BDB}" type="parTrans" cxnId="{4DCFB644-15C8-4C08-A964-B21B65D9FA45}">
      <dgm:prSet/>
      <dgm:spPr/>
      <dgm:t>
        <a:bodyPr/>
        <a:lstStyle/>
        <a:p>
          <a:endParaRPr lang="es-MX"/>
        </a:p>
      </dgm:t>
    </dgm:pt>
    <dgm:pt modelId="{6BFBB66A-1922-49E8-A34D-7BD8D585EC66}" type="sibTrans" cxnId="{4DCFB644-15C8-4C08-A964-B21B65D9FA45}">
      <dgm:prSet/>
      <dgm:spPr/>
      <dgm:t>
        <a:bodyPr/>
        <a:lstStyle/>
        <a:p>
          <a:endParaRPr lang="es-MX"/>
        </a:p>
      </dgm:t>
    </dgm:pt>
    <dgm:pt modelId="{5915B899-6E97-4491-B024-D3E2C2E46E27}">
      <dgm:prSet/>
      <dgm:spPr/>
      <dgm:t>
        <a:bodyPr/>
        <a:lstStyle/>
        <a:p>
          <a:r>
            <a:rPr lang="es-MX" dirty="0"/>
            <a:t>Opera</a:t>
          </a:r>
        </a:p>
      </dgm:t>
    </dgm:pt>
    <dgm:pt modelId="{A3271285-1B53-4E39-927D-1E68E7B365FF}" type="parTrans" cxnId="{52D82859-8F84-4E2E-B978-87143E3AF9A2}">
      <dgm:prSet/>
      <dgm:spPr/>
      <dgm:t>
        <a:bodyPr/>
        <a:lstStyle/>
        <a:p>
          <a:endParaRPr lang="es-MX"/>
        </a:p>
      </dgm:t>
    </dgm:pt>
    <dgm:pt modelId="{ADA69B1F-9D47-456D-B8AA-4FE26F2FFA7F}" type="sibTrans" cxnId="{52D82859-8F84-4E2E-B978-87143E3AF9A2}">
      <dgm:prSet/>
      <dgm:spPr/>
      <dgm:t>
        <a:bodyPr/>
        <a:lstStyle/>
        <a:p>
          <a:endParaRPr lang="es-MX"/>
        </a:p>
      </dgm:t>
    </dgm:pt>
    <dgm:pt modelId="{B56D8765-800E-4201-900F-D91782441867}">
      <dgm:prSet/>
      <dgm:spPr/>
      <dgm:t>
        <a:bodyPr/>
        <a:lstStyle/>
        <a:p>
          <a:r>
            <a:rPr lang="es-MX" dirty="0"/>
            <a:t>Farsa.</a:t>
          </a:r>
        </a:p>
      </dgm:t>
    </dgm:pt>
    <dgm:pt modelId="{9B5F8B09-C269-40E3-B01B-1812D3E8EB67}" type="parTrans" cxnId="{86CDB8CA-42E0-4F48-B3B0-4D9B6A74AE19}">
      <dgm:prSet/>
      <dgm:spPr/>
      <dgm:t>
        <a:bodyPr/>
        <a:lstStyle/>
        <a:p>
          <a:endParaRPr lang="es-MX"/>
        </a:p>
      </dgm:t>
    </dgm:pt>
    <dgm:pt modelId="{7A53A2DA-2FF0-48C9-9309-AEB6D5F7AD4C}" type="sibTrans" cxnId="{86CDB8CA-42E0-4F48-B3B0-4D9B6A74AE19}">
      <dgm:prSet/>
      <dgm:spPr/>
      <dgm:t>
        <a:bodyPr/>
        <a:lstStyle/>
        <a:p>
          <a:endParaRPr lang="es-MX"/>
        </a:p>
      </dgm:t>
    </dgm:pt>
    <dgm:pt modelId="{6A6B10F1-E176-44F5-8C0C-41D0D7075A19}">
      <dgm:prSet/>
      <dgm:spPr/>
      <dgm:t>
        <a:bodyPr/>
        <a:lstStyle/>
        <a:p>
          <a:r>
            <a:rPr lang="es-MX" dirty="0"/>
            <a:t>mentiras</a:t>
          </a:r>
        </a:p>
      </dgm:t>
    </dgm:pt>
    <dgm:pt modelId="{1123ABA8-9E3B-4F8A-BA74-E69A73277616}" type="parTrans" cxnId="{408A2A84-DD10-4B80-AF11-7188B2D2ABC9}">
      <dgm:prSet/>
      <dgm:spPr/>
      <dgm:t>
        <a:bodyPr/>
        <a:lstStyle/>
        <a:p>
          <a:endParaRPr lang="es-MX"/>
        </a:p>
      </dgm:t>
    </dgm:pt>
    <dgm:pt modelId="{7C62046C-A846-4CDD-BE2A-EA816C11D051}" type="sibTrans" cxnId="{408A2A84-DD10-4B80-AF11-7188B2D2ABC9}">
      <dgm:prSet/>
      <dgm:spPr/>
      <dgm:t>
        <a:bodyPr/>
        <a:lstStyle/>
        <a:p>
          <a:endParaRPr lang="es-MX"/>
        </a:p>
      </dgm:t>
    </dgm:pt>
    <dgm:pt modelId="{BF08ED09-616D-4308-94CB-B03B2D7872D7}">
      <dgm:prSet/>
      <dgm:spPr/>
      <dgm:t>
        <a:bodyPr/>
        <a:lstStyle/>
        <a:p>
          <a:r>
            <a:rPr lang="es-MX" dirty="0"/>
            <a:t>canto</a:t>
          </a:r>
        </a:p>
      </dgm:t>
    </dgm:pt>
    <dgm:pt modelId="{9DA5B271-AE98-4580-A1F6-69A684B7223B}" type="parTrans" cxnId="{0BF902A6-ACDA-4FD6-A2EA-2C9AFF83DCB4}">
      <dgm:prSet/>
      <dgm:spPr/>
      <dgm:t>
        <a:bodyPr/>
        <a:lstStyle/>
        <a:p>
          <a:endParaRPr lang="es-MX"/>
        </a:p>
      </dgm:t>
    </dgm:pt>
    <dgm:pt modelId="{7F5E24C0-09A8-4DCA-8D8F-44A9E7669266}" type="sibTrans" cxnId="{0BF902A6-ACDA-4FD6-A2EA-2C9AFF83DCB4}">
      <dgm:prSet/>
      <dgm:spPr/>
      <dgm:t>
        <a:bodyPr/>
        <a:lstStyle/>
        <a:p>
          <a:endParaRPr lang="es-MX"/>
        </a:p>
      </dgm:t>
    </dgm:pt>
    <dgm:pt modelId="{579CD590-A6EA-4957-9D12-7CA6117D58C8}">
      <dgm:prSet/>
      <dgm:spPr/>
      <dgm:t>
        <a:bodyPr/>
        <a:lstStyle/>
        <a:p>
          <a:r>
            <a:rPr lang="es-MX" dirty="0"/>
            <a:t>chistes</a:t>
          </a:r>
        </a:p>
      </dgm:t>
    </dgm:pt>
    <dgm:pt modelId="{FF51B5C3-F0D8-49FF-903E-37D1536150FB}" type="parTrans" cxnId="{1B8767BA-3A11-4352-A80C-3ABAE123100D}">
      <dgm:prSet/>
      <dgm:spPr/>
      <dgm:t>
        <a:bodyPr/>
        <a:lstStyle/>
        <a:p>
          <a:endParaRPr lang="es-MX"/>
        </a:p>
      </dgm:t>
    </dgm:pt>
    <dgm:pt modelId="{DD6375EE-C839-43D0-A126-2F9EB86F4F44}" type="sibTrans" cxnId="{1B8767BA-3A11-4352-A80C-3ABAE123100D}">
      <dgm:prSet/>
      <dgm:spPr/>
      <dgm:t>
        <a:bodyPr/>
        <a:lstStyle/>
        <a:p>
          <a:endParaRPr lang="es-MX"/>
        </a:p>
      </dgm:t>
    </dgm:pt>
    <dgm:pt modelId="{522DA330-167A-46B1-A101-4D55751845D4}">
      <dgm:prSet/>
      <dgm:spPr/>
      <dgm:t>
        <a:bodyPr/>
        <a:lstStyle/>
        <a:p>
          <a:r>
            <a:rPr lang="es-MX" dirty="0"/>
            <a:t>problemas</a:t>
          </a:r>
        </a:p>
      </dgm:t>
    </dgm:pt>
    <dgm:pt modelId="{E6BB4C6D-057F-4E59-AF41-DE4C65EC79D3}" type="parTrans" cxnId="{A109AC95-87A3-410B-8AB5-32A324543AB8}">
      <dgm:prSet/>
      <dgm:spPr/>
      <dgm:t>
        <a:bodyPr/>
        <a:lstStyle/>
        <a:p>
          <a:endParaRPr lang="es-MX"/>
        </a:p>
      </dgm:t>
    </dgm:pt>
    <dgm:pt modelId="{5AF07C41-0959-41B8-91F3-ED7F961BDC1E}" type="sibTrans" cxnId="{A109AC95-87A3-410B-8AB5-32A324543AB8}">
      <dgm:prSet/>
      <dgm:spPr/>
      <dgm:t>
        <a:bodyPr/>
        <a:lstStyle/>
        <a:p>
          <a:endParaRPr lang="es-MX"/>
        </a:p>
      </dgm:t>
    </dgm:pt>
    <dgm:pt modelId="{F574F875-77D5-40C4-82D5-1512EA7DB7A6}">
      <dgm:prSet/>
      <dgm:spPr/>
      <dgm:t>
        <a:bodyPr/>
        <a:lstStyle/>
        <a:p>
          <a:r>
            <a:rPr lang="es-MX" dirty="0"/>
            <a:t>libros</a:t>
          </a:r>
        </a:p>
      </dgm:t>
    </dgm:pt>
    <dgm:pt modelId="{07FB6AFD-EB2A-412E-9DCA-9B9B21AD9D57}" type="parTrans" cxnId="{41083595-CF7D-4D46-A237-062128354E5B}">
      <dgm:prSet/>
      <dgm:spPr/>
      <dgm:t>
        <a:bodyPr/>
        <a:lstStyle/>
        <a:p>
          <a:endParaRPr lang="es-MX"/>
        </a:p>
      </dgm:t>
    </dgm:pt>
    <dgm:pt modelId="{6C4D10EB-9692-4E18-B3B2-A9F419F2793E}" type="sibTrans" cxnId="{41083595-CF7D-4D46-A237-062128354E5B}">
      <dgm:prSet/>
      <dgm:spPr/>
      <dgm:t>
        <a:bodyPr/>
        <a:lstStyle/>
        <a:p>
          <a:endParaRPr lang="es-MX"/>
        </a:p>
      </dgm:t>
    </dgm:pt>
    <dgm:pt modelId="{F95E9F00-DE9D-4724-B00E-9788CAC475AE}">
      <dgm:prSet/>
      <dgm:spPr/>
      <dgm:t>
        <a:bodyPr/>
        <a:lstStyle/>
        <a:p>
          <a:r>
            <a:rPr lang="es-MX" dirty="0"/>
            <a:t>Múltiples personajes</a:t>
          </a:r>
        </a:p>
      </dgm:t>
    </dgm:pt>
    <dgm:pt modelId="{FA4E5483-AE61-4A23-B319-F4FD1D6260BE}" type="parTrans" cxnId="{77AC1165-3196-4182-B2E2-2FBEBDC31287}">
      <dgm:prSet/>
      <dgm:spPr/>
      <dgm:t>
        <a:bodyPr/>
        <a:lstStyle/>
        <a:p>
          <a:endParaRPr lang="es-MX"/>
        </a:p>
      </dgm:t>
    </dgm:pt>
    <dgm:pt modelId="{A43D9C3E-1128-4C86-A1FA-001A3AEDE638}" type="sibTrans" cxnId="{77AC1165-3196-4182-B2E2-2FBEBDC31287}">
      <dgm:prSet/>
      <dgm:spPr/>
      <dgm:t>
        <a:bodyPr/>
        <a:lstStyle/>
        <a:p>
          <a:endParaRPr lang="es-MX"/>
        </a:p>
      </dgm:t>
    </dgm:pt>
    <dgm:pt modelId="{51A6EFB0-20EB-4D2E-9025-2B8C0A6BC255}">
      <dgm:prSet/>
      <dgm:spPr/>
      <dgm:t>
        <a:bodyPr/>
        <a:lstStyle/>
        <a:p>
          <a:r>
            <a:rPr lang="es-MX" dirty="0"/>
            <a:t>comediante</a:t>
          </a:r>
        </a:p>
      </dgm:t>
    </dgm:pt>
    <dgm:pt modelId="{795D47AD-3056-482F-A6D7-DFF99F1427C4}" type="parTrans" cxnId="{397D7399-705F-4567-91EC-724C424F1D32}">
      <dgm:prSet/>
      <dgm:spPr/>
      <dgm:t>
        <a:bodyPr/>
        <a:lstStyle/>
        <a:p>
          <a:endParaRPr lang="es-MX"/>
        </a:p>
      </dgm:t>
    </dgm:pt>
    <dgm:pt modelId="{51322EFB-B204-466C-A764-6563886AD2B4}" type="sibTrans" cxnId="{397D7399-705F-4567-91EC-724C424F1D32}">
      <dgm:prSet/>
      <dgm:spPr/>
      <dgm:t>
        <a:bodyPr/>
        <a:lstStyle/>
        <a:p>
          <a:endParaRPr lang="es-MX"/>
        </a:p>
      </dgm:t>
    </dgm:pt>
    <dgm:pt modelId="{2F0B35DF-3802-46C6-9313-3DC7AA602F82}">
      <dgm:prSet/>
      <dgm:spPr/>
      <dgm:t>
        <a:bodyPr/>
        <a:lstStyle/>
        <a:p>
          <a:r>
            <a:rPr lang="es-MX" dirty="0"/>
            <a:t>liricas</a:t>
          </a:r>
        </a:p>
      </dgm:t>
    </dgm:pt>
    <dgm:pt modelId="{3C208342-9E45-4449-9621-C434EDB68B0F}" type="parTrans" cxnId="{51889F34-3F53-48BC-AD57-E5F85E15097F}">
      <dgm:prSet/>
      <dgm:spPr/>
      <dgm:t>
        <a:bodyPr/>
        <a:lstStyle/>
        <a:p>
          <a:endParaRPr lang="es-MX"/>
        </a:p>
      </dgm:t>
    </dgm:pt>
    <dgm:pt modelId="{79E7757A-3833-4CB2-A2B2-C67A1A5AEC19}" type="sibTrans" cxnId="{51889F34-3F53-48BC-AD57-E5F85E15097F}">
      <dgm:prSet/>
      <dgm:spPr/>
      <dgm:t>
        <a:bodyPr/>
        <a:lstStyle/>
        <a:p>
          <a:endParaRPr lang="es-MX"/>
        </a:p>
      </dgm:t>
    </dgm:pt>
    <dgm:pt modelId="{080CC625-FD2D-4125-ACA5-6444EDBCC407}">
      <dgm:prSet/>
      <dgm:spPr/>
      <dgm:t>
        <a:bodyPr/>
        <a:lstStyle/>
        <a:p>
          <a:r>
            <a:rPr lang="es-MX" dirty="0"/>
            <a:t>problemas</a:t>
          </a:r>
        </a:p>
      </dgm:t>
    </dgm:pt>
    <dgm:pt modelId="{28F1C29E-2ACF-45E1-A200-6069910B34DD}" type="parTrans" cxnId="{2A7E3C3F-4ABD-41CB-89D0-580149A31898}">
      <dgm:prSet/>
      <dgm:spPr/>
      <dgm:t>
        <a:bodyPr/>
        <a:lstStyle/>
        <a:p>
          <a:endParaRPr lang="es-MX"/>
        </a:p>
      </dgm:t>
    </dgm:pt>
    <dgm:pt modelId="{F441F2A6-C71D-47A9-AE2E-A374D8239880}" type="sibTrans" cxnId="{2A7E3C3F-4ABD-41CB-89D0-580149A31898}">
      <dgm:prSet/>
      <dgm:spPr/>
      <dgm:t>
        <a:bodyPr/>
        <a:lstStyle/>
        <a:p>
          <a:endParaRPr lang="es-MX"/>
        </a:p>
      </dgm:t>
    </dgm:pt>
    <dgm:pt modelId="{6C9E9DCD-C453-41D0-ABB8-728F454740E3}">
      <dgm:prSet/>
      <dgm:spPr/>
      <dgm:t>
        <a:bodyPr/>
        <a:lstStyle/>
        <a:p>
          <a:r>
            <a:rPr lang="es-MX" dirty="0"/>
            <a:t>Cuentos clásicos </a:t>
          </a:r>
        </a:p>
      </dgm:t>
    </dgm:pt>
    <dgm:pt modelId="{2D1B350E-C272-4302-93E7-338112B0E0C3}" type="parTrans" cxnId="{42E13BD6-EA9B-40FC-A6D4-A0AB4CCA6DF5}">
      <dgm:prSet/>
      <dgm:spPr/>
      <dgm:t>
        <a:bodyPr/>
        <a:lstStyle/>
        <a:p>
          <a:endParaRPr lang="es-MX"/>
        </a:p>
      </dgm:t>
    </dgm:pt>
    <dgm:pt modelId="{B90FA791-9F9B-47AA-B664-2B2C4EA6280F}" type="sibTrans" cxnId="{42E13BD6-EA9B-40FC-A6D4-A0AB4CCA6DF5}">
      <dgm:prSet/>
      <dgm:spPr/>
      <dgm:t>
        <a:bodyPr/>
        <a:lstStyle/>
        <a:p>
          <a:endParaRPr lang="es-MX"/>
        </a:p>
      </dgm:t>
    </dgm:pt>
    <dgm:pt modelId="{EBE3E562-E795-47A2-AE58-242CFF0991F1}" type="pres">
      <dgm:prSet presAssocID="{2BADE1E5-3471-434D-A295-EBB843C06076}" presName="linearFlow" presStyleCnt="0">
        <dgm:presLayoutVars>
          <dgm:dir/>
          <dgm:animLvl val="lvl"/>
          <dgm:resizeHandles val="exact"/>
        </dgm:presLayoutVars>
      </dgm:prSet>
      <dgm:spPr/>
    </dgm:pt>
    <dgm:pt modelId="{91840BB6-6DD3-43B6-8014-1246019641C1}" type="pres">
      <dgm:prSet presAssocID="{FA14B537-F134-44A0-AE39-D634391A1A9B}" presName="composite" presStyleCnt="0"/>
      <dgm:spPr/>
    </dgm:pt>
    <dgm:pt modelId="{DFA2FCA4-3401-42CB-B610-3D8FE1E18646}" type="pres">
      <dgm:prSet presAssocID="{FA14B537-F134-44A0-AE39-D634391A1A9B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91687E54-E6D2-4BDE-AE99-2B6CA146AD42}" type="pres">
      <dgm:prSet presAssocID="{FA14B537-F134-44A0-AE39-D634391A1A9B}" presName="descendantText" presStyleLbl="alignAcc1" presStyleIdx="0" presStyleCnt="5">
        <dgm:presLayoutVars>
          <dgm:bulletEnabled val="1"/>
        </dgm:presLayoutVars>
      </dgm:prSet>
      <dgm:spPr/>
    </dgm:pt>
    <dgm:pt modelId="{04D91206-5406-4F49-A9E2-FAEC6EAF8CE2}" type="pres">
      <dgm:prSet presAssocID="{30202B89-05E1-409D-BF7A-B9C6529920FE}" presName="sp" presStyleCnt="0"/>
      <dgm:spPr/>
    </dgm:pt>
    <dgm:pt modelId="{2F1DCB98-282E-418D-A77F-6375585D14BB}" type="pres">
      <dgm:prSet presAssocID="{8AF16226-6D9D-4496-8F99-54DA5C444882}" presName="composite" presStyleCnt="0"/>
      <dgm:spPr/>
    </dgm:pt>
    <dgm:pt modelId="{6C62B96B-0F99-4BFB-89FA-BFAD9E5F4549}" type="pres">
      <dgm:prSet presAssocID="{8AF16226-6D9D-4496-8F99-54DA5C444882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C4DF096-7A70-4A2D-B58A-274706611D0E}" type="pres">
      <dgm:prSet presAssocID="{8AF16226-6D9D-4496-8F99-54DA5C444882}" presName="descendantText" presStyleLbl="alignAcc1" presStyleIdx="1" presStyleCnt="5">
        <dgm:presLayoutVars>
          <dgm:bulletEnabled val="1"/>
        </dgm:presLayoutVars>
      </dgm:prSet>
      <dgm:spPr/>
    </dgm:pt>
    <dgm:pt modelId="{1EDEDF3A-6696-4510-91FF-258FA3F3C69A}" type="pres">
      <dgm:prSet presAssocID="{5FA8DE90-7BEE-45FE-8FF9-D8B3CCED33D7}" presName="sp" presStyleCnt="0"/>
      <dgm:spPr/>
    </dgm:pt>
    <dgm:pt modelId="{CF9EB2C1-EA64-4A3F-8628-AFAD8102C7B2}" type="pres">
      <dgm:prSet presAssocID="{33CD67A6-9732-4DA3-846D-C720D23C14A0}" presName="composite" presStyleCnt="0"/>
      <dgm:spPr/>
    </dgm:pt>
    <dgm:pt modelId="{6364322F-A57F-4DAC-9E19-A7AA2C85650F}" type="pres">
      <dgm:prSet presAssocID="{33CD67A6-9732-4DA3-846D-C720D23C14A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7F62F443-6F9F-48D5-9CD2-69D89B7748B0}" type="pres">
      <dgm:prSet presAssocID="{33CD67A6-9732-4DA3-846D-C720D23C14A0}" presName="descendantText" presStyleLbl="alignAcc1" presStyleIdx="2" presStyleCnt="5">
        <dgm:presLayoutVars>
          <dgm:bulletEnabled val="1"/>
        </dgm:presLayoutVars>
      </dgm:prSet>
      <dgm:spPr/>
    </dgm:pt>
    <dgm:pt modelId="{B71660E1-8769-4E6E-8F6F-3CF0705A25E2}" type="pres">
      <dgm:prSet presAssocID="{6BFBB66A-1922-49E8-A34D-7BD8D585EC66}" presName="sp" presStyleCnt="0"/>
      <dgm:spPr/>
    </dgm:pt>
    <dgm:pt modelId="{6A51F049-E477-4781-96E4-CCD3E43CCD73}" type="pres">
      <dgm:prSet presAssocID="{5915B899-6E97-4491-B024-D3E2C2E46E27}" presName="composite" presStyleCnt="0"/>
      <dgm:spPr/>
    </dgm:pt>
    <dgm:pt modelId="{DD85693B-B16E-4A41-8BBD-74786F3C6C65}" type="pres">
      <dgm:prSet presAssocID="{5915B899-6E97-4491-B024-D3E2C2E46E2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E3E5699A-E88B-4104-9F51-AE7255FB4996}" type="pres">
      <dgm:prSet presAssocID="{5915B899-6E97-4491-B024-D3E2C2E46E27}" presName="descendantText" presStyleLbl="alignAcc1" presStyleIdx="3" presStyleCnt="5">
        <dgm:presLayoutVars>
          <dgm:bulletEnabled val="1"/>
        </dgm:presLayoutVars>
      </dgm:prSet>
      <dgm:spPr/>
    </dgm:pt>
    <dgm:pt modelId="{64896CB5-0459-4696-B2CB-7663E978E4A0}" type="pres">
      <dgm:prSet presAssocID="{ADA69B1F-9D47-456D-B8AA-4FE26F2FFA7F}" presName="sp" presStyleCnt="0"/>
      <dgm:spPr/>
    </dgm:pt>
    <dgm:pt modelId="{0D753B7B-C393-4E30-B3B7-B36DAE5CAE8D}" type="pres">
      <dgm:prSet presAssocID="{B56D8765-800E-4201-900F-D91782441867}" presName="composite" presStyleCnt="0"/>
      <dgm:spPr/>
    </dgm:pt>
    <dgm:pt modelId="{BB9A7F59-8E64-409A-A6A8-6953E7301A5F}" type="pres">
      <dgm:prSet presAssocID="{B56D8765-800E-4201-900F-D91782441867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8054114-D589-4874-86D1-CC604279029B}" type="pres">
      <dgm:prSet presAssocID="{B56D8765-800E-4201-900F-D91782441867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1F82A403-F6EC-4857-8B51-B58CDB43C926}" type="presOf" srcId="{522DA330-167A-46B1-A101-4D55751845D4}" destId="{CC4DF096-7A70-4A2D-B58A-274706611D0E}" srcOrd="0" destOrd="0" presId="urn:microsoft.com/office/officeart/2005/8/layout/chevron2"/>
    <dgm:cxn modelId="{6DF73409-3184-4584-900D-D4951129A251}" type="presOf" srcId="{5915B899-6E97-4491-B024-D3E2C2E46E27}" destId="{DD85693B-B16E-4A41-8BBD-74786F3C6C65}" srcOrd="0" destOrd="0" presId="urn:microsoft.com/office/officeart/2005/8/layout/chevron2"/>
    <dgm:cxn modelId="{B0AB250D-5229-4432-9093-2B478A3FB74A}" type="presOf" srcId="{6C9E9DCD-C453-41D0-ABB8-728F454740E3}" destId="{91687E54-E6D2-4BDE-AE99-2B6CA146AD42}" srcOrd="0" destOrd="1" presId="urn:microsoft.com/office/officeart/2005/8/layout/chevron2"/>
    <dgm:cxn modelId="{9FA29C1A-A475-468F-8A43-2031C0E8B90C}" type="presOf" srcId="{8AF16226-6D9D-4496-8F99-54DA5C444882}" destId="{6C62B96B-0F99-4BFB-89FA-BFAD9E5F4549}" srcOrd="0" destOrd="0" presId="urn:microsoft.com/office/officeart/2005/8/layout/chevron2"/>
    <dgm:cxn modelId="{B3DD401F-F2A8-4E9E-BF7D-9C2EEEB7DAB9}" type="presOf" srcId="{51A6EFB0-20EB-4D2E-9025-2B8C0A6BC255}" destId="{7F62F443-6F9F-48D5-9CD2-69D89B7748B0}" srcOrd="0" destOrd="1" presId="urn:microsoft.com/office/officeart/2005/8/layout/chevron2"/>
    <dgm:cxn modelId="{4EE0252C-48DB-42C8-9584-2E4FB8320721}" type="presOf" srcId="{F95E9F00-DE9D-4724-B00E-9788CAC475AE}" destId="{CC4DF096-7A70-4A2D-B58A-274706611D0E}" srcOrd="0" destOrd="1" presId="urn:microsoft.com/office/officeart/2005/8/layout/chevron2"/>
    <dgm:cxn modelId="{AE77B22C-0173-47FB-A0C2-9159F6A74120}" type="presOf" srcId="{FA14B537-F134-44A0-AE39-D634391A1A9B}" destId="{DFA2FCA4-3401-42CB-B610-3D8FE1E18646}" srcOrd="0" destOrd="0" presId="urn:microsoft.com/office/officeart/2005/8/layout/chevron2"/>
    <dgm:cxn modelId="{51889F34-3F53-48BC-AD57-E5F85E15097F}" srcId="{5915B899-6E97-4491-B024-D3E2C2E46E27}" destId="{2F0B35DF-3802-46C6-9313-3DC7AA602F82}" srcOrd="1" destOrd="0" parTransId="{3C208342-9E45-4449-9621-C434EDB68B0F}" sibTransId="{79E7757A-3833-4CB2-A2B2-C67A1A5AEC19}"/>
    <dgm:cxn modelId="{2A7E3C3F-4ABD-41CB-89D0-580149A31898}" srcId="{B56D8765-800E-4201-900F-D91782441867}" destId="{080CC625-FD2D-4125-ACA5-6444EDBCC407}" srcOrd="1" destOrd="0" parTransId="{28F1C29E-2ACF-45E1-A200-6069910B34DD}" sibTransId="{F441F2A6-C71D-47A9-AE2E-A374D8239880}"/>
    <dgm:cxn modelId="{B12F7B42-345F-4899-97E6-B5B87C8E65F1}" type="presOf" srcId="{33CD67A6-9732-4DA3-846D-C720D23C14A0}" destId="{6364322F-A57F-4DAC-9E19-A7AA2C85650F}" srcOrd="0" destOrd="0" presId="urn:microsoft.com/office/officeart/2005/8/layout/chevron2"/>
    <dgm:cxn modelId="{4DCFB644-15C8-4C08-A964-B21B65D9FA45}" srcId="{2BADE1E5-3471-434D-A295-EBB843C06076}" destId="{33CD67A6-9732-4DA3-846D-C720D23C14A0}" srcOrd="2" destOrd="0" parTransId="{DA8189D4-8C9E-4F78-8D68-C934645E1BDB}" sibTransId="{6BFBB66A-1922-49E8-A34D-7BD8D585EC66}"/>
    <dgm:cxn modelId="{77AC1165-3196-4182-B2E2-2FBEBDC31287}" srcId="{8AF16226-6D9D-4496-8F99-54DA5C444882}" destId="{F95E9F00-DE9D-4724-B00E-9788CAC475AE}" srcOrd="1" destOrd="0" parTransId="{FA4E5483-AE61-4A23-B319-F4FD1D6260BE}" sibTransId="{A43D9C3E-1128-4C86-A1FA-001A3AEDE638}"/>
    <dgm:cxn modelId="{0906E769-B2E5-400B-B3CE-CAE9326DD71A}" type="presOf" srcId="{BF08ED09-616D-4308-94CB-B03B2D7872D7}" destId="{E3E5699A-E88B-4104-9F51-AE7255FB4996}" srcOrd="0" destOrd="0" presId="urn:microsoft.com/office/officeart/2005/8/layout/chevron2"/>
    <dgm:cxn modelId="{7371254B-88FD-4F9C-9BE4-A316B98405E4}" type="presOf" srcId="{2BADE1E5-3471-434D-A295-EBB843C06076}" destId="{EBE3E562-E795-47A2-AE58-242CFF0991F1}" srcOrd="0" destOrd="0" presId="urn:microsoft.com/office/officeart/2005/8/layout/chevron2"/>
    <dgm:cxn modelId="{2899EC4C-5F65-4B71-89C0-6C34FBD5FD96}" srcId="{2BADE1E5-3471-434D-A295-EBB843C06076}" destId="{8AF16226-6D9D-4496-8F99-54DA5C444882}" srcOrd="1" destOrd="0" parTransId="{5084A674-3FB4-4BEA-A259-D3AA233BEF93}" sibTransId="{5FA8DE90-7BEE-45FE-8FF9-D8B3CCED33D7}"/>
    <dgm:cxn modelId="{33D9004E-0ED8-49E3-804F-2AC58C2E337C}" srcId="{2BADE1E5-3471-434D-A295-EBB843C06076}" destId="{FA14B537-F134-44A0-AE39-D634391A1A9B}" srcOrd="0" destOrd="0" parTransId="{221EBC40-2B37-4E0B-9879-EC75F5F96B5E}" sibTransId="{30202B89-05E1-409D-BF7A-B9C6529920FE}"/>
    <dgm:cxn modelId="{9E3F9755-8186-44C7-A960-7494FABFBFD7}" type="presOf" srcId="{2F0B35DF-3802-46C6-9313-3DC7AA602F82}" destId="{E3E5699A-E88B-4104-9F51-AE7255FB4996}" srcOrd="0" destOrd="1" presId="urn:microsoft.com/office/officeart/2005/8/layout/chevron2"/>
    <dgm:cxn modelId="{52D82859-8F84-4E2E-B978-87143E3AF9A2}" srcId="{2BADE1E5-3471-434D-A295-EBB843C06076}" destId="{5915B899-6E97-4491-B024-D3E2C2E46E27}" srcOrd="3" destOrd="0" parTransId="{A3271285-1B53-4E39-927D-1E68E7B365FF}" sibTransId="{ADA69B1F-9D47-456D-B8AA-4FE26F2FFA7F}"/>
    <dgm:cxn modelId="{B9A17079-EF52-44ED-83B7-2D5FD1DB2A5D}" type="presOf" srcId="{F574F875-77D5-40C4-82D5-1512EA7DB7A6}" destId="{91687E54-E6D2-4BDE-AE99-2B6CA146AD42}" srcOrd="0" destOrd="0" presId="urn:microsoft.com/office/officeart/2005/8/layout/chevron2"/>
    <dgm:cxn modelId="{FF24BA59-92EC-4787-8AA4-D0C9B14FC3D2}" type="presOf" srcId="{080CC625-FD2D-4125-ACA5-6444EDBCC407}" destId="{B8054114-D589-4874-86D1-CC604279029B}" srcOrd="0" destOrd="1" presId="urn:microsoft.com/office/officeart/2005/8/layout/chevron2"/>
    <dgm:cxn modelId="{5B07EC7D-C1E5-4D1F-AF57-9532D739CCD8}" type="presOf" srcId="{6A6B10F1-E176-44F5-8C0C-41D0D7075A19}" destId="{B8054114-D589-4874-86D1-CC604279029B}" srcOrd="0" destOrd="0" presId="urn:microsoft.com/office/officeart/2005/8/layout/chevron2"/>
    <dgm:cxn modelId="{408A2A84-DD10-4B80-AF11-7188B2D2ABC9}" srcId="{B56D8765-800E-4201-900F-D91782441867}" destId="{6A6B10F1-E176-44F5-8C0C-41D0D7075A19}" srcOrd="0" destOrd="0" parTransId="{1123ABA8-9E3B-4F8A-BA74-E69A73277616}" sibTransId="{7C62046C-A846-4CDD-BE2A-EA816C11D051}"/>
    <dgm:cxn modelId="{41083595-CF7D-4D46-A237-062128354E5B}" srcId="{FA14B537-F134-44A0-AE39-D634391A1A9B}" destId="{F574F875-77D5-40C4-82D5-1512EA7DB7A6}" srcOrd="0" destOrd="0" parTransId="{07FB6AFD-EB2A-412E-9DCA-9B9B21AD9D57}" sibTransId="{6C4D10EB-9692-4E18-B3B2-A9F419F2793E}"/>
    <dgm:cxn modelId="{A109AC95-87A3-410B-8AB5-32A324543AB8}" srcId="{8AF16226-6D9D-4496-8F99-54DA5C444882}" destId="{522DA330-167A-46B1-A101-4D55751845D4}" srcOrd="0" destOrd="0" parTransId="{E6BB4C6D-057F-4E59-AF41-DE4C65EC79D3}" sibTransId="{5AF07C41-0959-41B8-91F3-ED7F961BDC1E}"/>
    <dgm:cxn modelId="{397D7399-705F-4567-91EC-724C424F1D32}" srcId="{33CD67A6-9732-4DA3-846D-C720D23C14A0}" destId="{51A6EFB0-20EB-4D2E-9025-2B8C0A6BC255}" srcOrd="1" destOrd="0" parTransId="{795D47AD-3056-482F-A6D7-DFF99F1427C4}" sibTransId="{51322EFB-B204-466C-A764-6563886AD2B4}"/>
    <dgm:cxn modelId="{5B9CD0A2-8846-40C5-A2D4-EE40123402E8}" type="presOf" srcId="{B56D8765-800E-4201-900F-D91782441867}" destId="{BB9A7F59-8E64-409A-A6A8-6953E7301A5F}" srcOrd="0" destOrd="0" presId="urn:microsoft.com/office/officeart/2005/8/layout/chevron2"/>
    <dgm:cxn modelId="{E15586A4-2C89-4AE9-9F44-45704E5A182E}" type="presOf" srcId="{579CD590-A6EA-4957-9D12-7CA6117D58C8}" destId="{7F62F443-6F9F-48D5-9CD2-69D89B7748B0}" srcOrd="0" destOrd="0" presId="urn:microsoft.com/office/officeart/2005/8/layout/chevron2"/>
    <dgm:cxn modelId="{0BF902A6-ACDA-4FD6-A2EA-2C9AFF83DCB4}" srcId="{5915B899-6E97-4491-B024-D3E2C2E46E27}" destId="{BF08ED09-616D-4308-94CB-B03B2D7872D7}" srcOrd="0" destOrd="0" parTransId="{9DA5B271-AE98-4580-A1F6-69A684B7223B}" sibTransId="{7F5E24C0-09A8-4DCA-8D8F-44A9E7669266}"/>
    <dgm:cxn modelId="{1B8767BA-3A11-4352-A80C-3ABAE123100D}" srcId="{33CD67A6-9732-4DA3-846D-C720D23C14A0}" destId="{579CD590-A6EA-4957-9D12-7CA6117D58C8}" srcOrd="0" destOrd="0" parTransId="{FF51B5C3-F0D8-49FF-903E-37D1536150FB}" sibTransId="{DD6375EE-C839-43D0-A126-2F9EB86F4F44}"/>
    <dgm:cxn modelId="{86CDB8CA-42E0-4F48-B3B0-4D9B6A74AE19}" srcId="{2BADE1E5-3471-434D-A295-EBB843C06076}" destId="{B56D8765-800E-4201-900F-D91782441867}" srcOrd="4" destOrd="0" parTransId="{9B5F8B09-C269-40E3-B01B-1812D3E8EB67}" sibTransId="{7A53A2DA-2FF0-48C9-9309-AEB6D5F7AD4C}"/>
    <dgm:cxn modelId="{42E13BD6-EA9B-40FC-A6D4-A0AB4CCA6DF5}" srcId="{FA14B537-F134-44A0-AE39-D634391A1A9B}" destId="{6C9E9DCD-C453-41D0-ABB8-728F454740E3}" srcOrd="1" destOrd="0" parTransId="{2D1B350E-C272-4302-93E7-338112B0E0C3}" sibTransId="{B90FA791-9F9B-47AA-B664-2B2C4EA6280F}"/>
    <dgm:cxn modelId="{AD83AD7D-ED66-4791-AE85-9AACB0C090BC}" type="presParOf" srcId="{EBE3E562-E795-47A2-AE58-242CFF0991F1}" destId="{91840BB6-6DD3-43B6-8014-1246019641C1}" srcOrd="0" destOrd="0" presId="urn:microsoft.com/office/officeart/2005/8/layout/chevron2"/>
    <dgm:cxn modelId="{F84CFD6E-4636-4B22-9E5B-80537800C910}" type="presParOf" srcId="{91840BB6-6DD3-43B6-8014-1246019641C1}" destId="{DFA2FCA4-3401-42CB-B610-3D8FE1E18646}" srcOrd="0" destOrd="0" presId="urn:microsoft.com/office/officeart/2005/8/layout/chevron2"/>
    <dgm:cxn modelId="{81B03AAF-4881-4923-9ED0-282BF7743907}" type="presParOf" srcId="{91840BB6-6DD3-43B6-8014-1246019641C1}" destId="{91687E54-E6D2-4BDE-AE99-2B6CA146AD42}" srcOrd="1" destOrd="0" presId="urn:microsoft.com/office/officeart/2005/8/layout/chevron2"/>
    <dgm:cxn modelId="{3600845D-0852-4646-833C-CAF402B289C7}" type="presParOf" srcId="{EBE3E562-E795-47A2-AE58-242CFF0991F1}" destId="{04D91206-5406-4F49-A9E2-FAEC6EAF8CE2}" srcOrd="1" destOrd="0" presId="urn:microsoft.com/office/officeart/2005/8/layout/chevron2"/>
    <dgm:cxn modelId="{AB8C2CB4-5E5B-41C5-B232-DE78E613A89A}" type="presParOf" srcId="{EBE3E562-E795-47A2-AE58-242CFF0991F1}" destId="{2F1DCB98-282E-418D-A77F-6375585D14BB}" srcOrd="2" destOrd="0" presId="urn:microsoft.com/office/officeart/2005/8/layout/chevron2"/>
    <dgm:cxn modelId="{87D6818B-6DBE-4078-82A2-9712FA0D7DF2}" type="presParOf" srcId="{2F1DCB98-282E-418D-A77F-6375585D14BB}" destId="{6C62B96B-0F99-4BFB-89FA-BFAD9E5F4549}" srcOrd="0" destOrd="0" presId="urn:microsoft.com/office/officeart/2005/8/layout/chevron2"/>
    <dgm:cxn modelId="{407809C3-4D41-4E06-9765-EC0CEA81F2D6}" type="presParOf" srcId="{2F1DCB98-282E-418D-A77F-6375585D14BB}" destId="{CC4DF096-7A70-4A2D-B58A-274706611D0E}" srcOrd="1" destOrd="0" presId="urn:microsoft.com/office/officeart/2005/8/layout/chevron2"/>
    <dgm:cxn modelId="{9B062487-2386-4837-929D-449C473055CD}" type="presParOf" srcId="{EBE3E562-E795-47A2-AE58-242CFF0991F1}" destId="{1EDEDF3A-6696-4510-91FF-258FA3F3C69A}" srcOrd="3" destOrd="0" presId="urn:microsoft.com/office/officeart/2005/8/layout/chevron2"/>
    <dgm:cxn modelId="{8118CB89-5E3F-4C82-848B-38D60D347C4D}" type="presParOf" srcId="{EBE3E562-E795-47A2-AE58-242CFF0991F1}" destId="{CF9EB2C1-EA64-4A3F-8628-AFAD8102C7B2}" srcOrd="4" destOrd="0" presId="urn:microsoft.com/office/officeart/2005/8/layout/chevron2"/>
    <dgm:cxn modelId="{4C4E0232-8C7C-41EB-AB57-7E874F650951}" type="presParOf" srcId="{CF9EB2C1-EA64-4A3F-8628-AFAD8102C7B2}" destId="{6364322F-A57F-4DAC-9E19-A7AA2C85650F}" srcOrd="0" destOrd="0" presId="urn:microsoft.com/office/officeart/2005/8/layout/chevron2"/>
    <dgm:cxn modelId="{96181F41-9B98-42F1-A12F-29C3A5256339}" type="presParOf" srcId="{CF9EB2C1-EA64-4A3F-8628-AFAD8102C7B2}" destId="{7F62F443-6F9F-48D5-9CD2-69D89B7748B0}" srcOrd="1" destOrd="0" presId="urn:microsoft.com/office/officeart/2005/8/layout/chevron2"/>
    <dgm:cxn modelId="{7179A731-F099-4BAB-9D12-F1882AFBF459}" type="presParOf" srcId="{EBE3E562-E795-47A2-AE58-242CFF0991F1}" destId="{B71660E1-8769-4E6E-8F6F-3CF0705A25E2}" srcOrd="5" destOrd="0" presId="urn:microsoft.com/office/officeart/2005/8/layout/chevron2"/>
    <dgm:cxn modelId="{187A0551-E615-4A5B-ADEB-B6627664E48D}" type="presParOf" srcId="{EBE3E562-E795-47A2-AE58-242CFF0991F1}" destId="{6A51F049-E477-4781-96E4-CCD3E43CCD73}" srcOrd="6" destOrd="0" presId="urn:microsoft.com/office/officeart/2005/8/layout/chevron2"/>
    <dgm:cxn modelId="{653CF3E1-EB14-4907-AD41-6A72EE314433}" type="presParOf" srcId="{6A51F049-E477-4781-96E4-CCD3E43CCD73}" destId="{DD85693B-B16E-4A41-8BBD-74786F3C6C65}" srcOrd="0" destOrd="0" presId="urn:microsoft.com/office/officeart/2005/8/layout/chevron2"/>
    <dgm:cxn modelId="{9BC87F36-BC6B-4B41-9049-4A4622F856F1}" type="presParOf" srcId="{6A51F049-E477-4781-96E4-CCD3E43CCD73}" destId="{E3E5699A-E88B-4104-9F51-AE7255FB4996}" srcOrd="1" destOrd="0" presId="urn:microsoft.com/office/officeart/2005/8/layout/chevron2"/>
    <dgm:cxn modelId="{4B11EEE9-85E9-4B5C-A0B2-F0B393228386}" type="presParOf" srcId="{EBE3E562-E795-47A2-AE58-242CFF0991F1}" destId="{64896CB5-0459-4696-B2CB-7663E978E4A0}" srcOrd="7" destOrd="0" presId="urn:microsoft.com/office/officeart/2005/8/layout/chevron2"/>
    <dgm:cxn modelId="{CF4113DB-210D-4A2A-A1CA-C354A59A873F}" type="presParOf" srcId="{EBE3E562-E795-47A2-AE58-242CFF0991F1}" destId="{0D753B7B-C393-4E30-B3B7-B36DAE5CAE8D}" srcOrd="8" destOrd="0" presId="urn:microsoft.com/office/officeart/2005/8/layout/chevron2"/>
    <dgm:cxn modelId="{B5BC33DD-E44C-4EF6-BDD4-53DD8DE4223C}" type="presParOf" srcId="{0D753B7B-C393-4E30-B3B7-B36DAE5CAE8D}" destId="{BB9A7F59-8E64-409A-A6A8-6953E7301A5F}" srcOrd="0" destOrd="0" presId="urn:microsoft.com/office/officeart/2005/8/layout/chevron2"/>
    <dgm:cxn modelId="{0D24B221-D0B7-47AE-917A-F075637DB18F}" type="presParOf" srcId="{0D753B7B-C393-4E30-B3B7-B36DAE5CAE8D}" destId="{B8054114-D589-4874-86D1-CC60427902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2FCA4-3401-42CB-B610-3D8FE1E18646}">
      <dsp:nvSpPr>
        <dsp:cNvPr id="0" name=""/>
        <dsp:cNvSpPr/>
      </dsp:nvSpPr>
      <dsp:spPr>
        <a:xfrm rot="5400000">
          <a:off x="-144690" y="146350"/>
          <a:ext cx="964603" cy="6752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Teatro</a:t>
          </a:r>
        </a:p>
      </dsp:txBody>
      <dsp:txXfrm rot="-5400000">
        <a:off x="1" y="339270"/>
        <a:ext cx="675222" cy="289381"/>
      </dsp:txXfrm>
    </dsp:sp>
    <dsp:sp modelId="{91687E54-E6D2-4BDE-AE99-2B6CA146AD42}">
      <dsp:nvSpPr>
        <dsp:cNvPr id="0" name=""/>
        <dsp:cNvSpPr/>
      </dsp:nvSpPr>
      <dsp:spPr>
        <a:xfrm rot="5400000">
          <a:off x="5281915" y="-4605033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libros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Cuentos clásicos </a:t>
          </a:r>
        </a:p>
      </dsp:txBody>
      <dsp:txXfrm rot="-5400000">
        <a:off x="675223" y="32266"/>
        <a:ext cx="9809770" cy="565778"/>
      </dsp:txXfrm>
    </dsp:sp>
    <dsp:sp modelId="{6C62B96B-0F99-4BFB-89FA-BFAD9E5F4549}">
      <dsp:nvSpPr>
        <dsp:cNvPr id="0" name=""/>
        <dsp:cNvSpPr/>
      </dsp:nvSpPr>
      <dsp:spPr>
        <a:xfrm rot="5400000">
          <a:off x="-144690" y="992203"/>
          <a:ext cx="964603" cy="6752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Drama</a:t>
          </a:r>
        </a:p>
      </dsp:txBody>
      <dsp:txXfrm rot="-5400000">
        <a:off x="1" y="1185123"/>
        <a:ext cx="675222" cy="289381"/>
      </dsp:txXfrm>
    </dsp:sp>
    <dsp:sp modelId="{CC4DF096-7A70-4A2D-B58A-274706611D0E}">
      <dsp:nvSpPr>
        <dsp:cNvPr id="0" name=""/>
        <dsp:cNvSpPr/>
      </dsp:nvSpPr>
      <dsp:spPr>
        <a:xfrm rot="5400000">
          <a:off x="5281915" y="-3759179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problemas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Múltiples personajes</a:t>
          </a:r>
        </a:p>
      </dsp:txBody>
      <dsp:txXfrm rot="-5400000">
        <a:off x="675223" y="878120"/>
        <a:ext cx="9809770" cy="565778"/>
      </dsp:txXfrm>
    </dsp:sp>
    <dsp:sp modelId="{6364322F-A57F-4DAC-9E19-A7AA2C85650F}">
      <dsp:nvSpPr>
        <dsp:cNvPr id="0" name=""/>
        <dsp:cNvSpPr/>
      </dsp:nvSpPr>
      <dsp:spPr>
        <a:xfrm rot="5400000">
          <a:off x="-144690" y="1838057"/>
          <a:ext cx="964603" cy="6752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Comedia</a:t>
          </a:r>
        </a:p>
      </dsp:txBody>
      <dsp:txXfrm rot="-5400000">
        <a:off x="1" y="2030977"/>
        <a:ext cx="675222" cy="289381"/>
      </dsp:txXfrm>
    </dsp:sp>
    <dsp:sp modelId="{7F62F443-6F9F-48D5-9CD2-69D89B7748B0}">
      <dsp:nvSpPr>
        <dsp:cNvPr id="0" name=""/>
        <dsp:cNvSpPr/>
      </dsp:nvSpPr>
      <dsp:spPr>
        <a:xfrm rot="5400000">
          <a:off x="5281915" y="-2913325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chistes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comediante</a:t>
          </a:r>
        </a:p>
      </dsp:txBody>
      <dsp:txXfrm rot="-5400000">
        <a:off x="675223" y="1723974"/>
        <a:ext cx="9809770" cy="565778"/>
      </dsp:txXfrm>
    </dsp:sp>
    <dsp:sp modelId="{DD85693B-B16E-4A41-8BBD-74786F3C6C65}">
      <dsp:nvSpPr>
        <dsp:cNvPr id="0" name=""/>
        <dsp:cNvSpPr/>
      </dsp:nvSpPr>
      <dsp:spPr>
        <a:xfrm rot="5400000">
          <a:off x="-144690" y="2683911"/>
          <a:ext cx="964603" cy="6752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Opera</a:t>
          </a:r>
        </a:p>
      </dsp:txBody>
      <dsp:txXfrm rot="-5400000">
        <a:off x="1" y="2876831"/>
        <a:ext cx="675222" cy="289381"/>
      </dsp:txXfrm>
    </dsp:sp>
    <dsp:sp modelId="{E3E5699A-E88B-4104-9F51-AE7255FB4996}">
      <dsp:nvSpPr>
        <dsp:cNvPr id="0" name=""/>
        <dsp:cNvSpPr/>
      </dsp:nvSpPr>
      <dsp:spPr>
        <a:xfrm rot="5400000">
          <a:off x="5281915" y="-2067471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canto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liricas</a:t>
          </a:r>
        </a:p>
      </dsp:txBody>
      <dsp:txXfrm rot="-5400000">
        <a:off x="675223" y="2569828"/>
        <a:ext cx="9809770" cy="565778"/>
      </dsp:txXfrm>
    </dsp:sp>
    <dsp:sp modelId="{BB9A7F59-8E64-409A-A6A8-6953E7301A5F}">
      <dsp:nvSpPr>
        <dsp:cNvPr id="0" name=""/>
        <dsp:cNvSpPr/>
      </dsp:nvSpPr>
      <dsp:spPr>
        <a:xfrm rot="5400000">
          <a:off x="-144690" y="3529765"/>
          <a:ext cx="964603" cy="6752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Farsa.</a:t>
          </a:r>
        </a:p>
      </dsp:txBody>
      <dsp:txXfrm rot="-5400000">
        <a:off x="1" y="3722685"/>
        <a:ext cx="675222" cy="289381"/>
      </dsp:txXfrm>
    </dsp:sp>
    <dsp:sp modelId="{B8054114-D589-4874-86D1-CC604279029B}">
      <dsp:nvSpPr>
        <dsp:cNvPr id="0" name=""/>
        <dsp:cNvSpPr/>
      </dsp:nvSpPr>
      <dsp:spPr>
        <a:xfrm rot="5400000">
          <a:off x="5281915" y="-1221617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mentiras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problemas</a:t>
          </a:r>
        </a:p>
      </dsp:txBody>
      <dsp:txXfrm rot="-5400000">
        <a:off x="675223" y="3415682"/>
        <a:ext cx="9809770" cy="565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98C39-1742-4D38-9C98-A9576F54A88E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F3CE9-2657-4436-BC02-4337C3782B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266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F3CE9-2657-4436-BC02-4337C3782B9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856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A6A16-90EB-D4A0-7709-6AEE489D0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3B7A85-51F5-5F72-BB52-70605A417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D1FA5B-50D4-85A4-CB79-BF9C516B6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7AC9-05BD-4574-959F-4209E7E96925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DA7C60-CDF1-6F83-F430-E16716565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A966A-260F-8588-C156-A8AEA8CC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B345-4D15-483E-B926-B69F6D383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122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D98D3-7DE0-B71F-C9F7-DFFB8C0D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CB64E1-3E9E-2D9C-6ED3-222AA7580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E8F2F3-49A2-37E2-5FAB-14E41B87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7AC9-05BD-4574-959F-4209E7E96925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355311-003D-C9C6-5CA5-3C8BCB08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CEFFA2-B60B-6CF1-71C7-BBB31D9E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B345-4D15-483E-B926-B69F6D383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456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180421-3B43-B9ED-B27B-0978AC07F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2C5CF6-DFCA-D27B-D8FA-3014C611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08509D-7D94-4175-ECDC-6B92A1D4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7AC9-05BD-4574-959F-4209E7E96925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93D3EC-869F-FB5B-4839-167B16AC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F783AE-C7EA-C5A9-6BDB-7BF32302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B345-4D15-483E-B926-B69F6D383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783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24998-C8B5-F9D1-5DFA-BC25409F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9C4FCB-244F-6360-DCBA-8F413E674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8E1554-EB3A-1C64-9A3A-0F452E20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7AC9-05BD-4574-959F-4209E7E96925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61E59A-FAF6-819F-8B80-8B594655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A96FD-9D27-53CB-15F7-A554CB7A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B345-4D15-483E-B926-B69F6D383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80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AEF28-F13D-D95E-B54A-99F6B57D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B30FF9-8F15-199A-9E94-3ED2BD5DC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77B2F-845B-5C98-D366-2C35B2AE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7AC9-05BD-4574-959F-4209E7E96925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557FF8-A79F-2F7B-7574-1D71602C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81C3CA-98CB-23DF-FEB2-00AC86E2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B345-4D15-483E-B926-B69F6D383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25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A66AD-AACA-C55B-424F-EBFFA1C7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47BE12-28DF-7284-E839-9EF104C12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50295D-FDA5-5589-8B15-E41498B8C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E5E7-E59D-4342-DABB-2ACE226C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7AC9-05BD-4574-959F-4209E7E96925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58E662-5E32-5DC6-14F9-101976BB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63A9C0-BF1C-2AD6-831C-76F18324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B345-4D15-483E-B926-B69F6D383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331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E4B66-4456-0876-07DF-8DD3957A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071A85-EA9B-B6F1-9D80-90B69A4E6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3D6E5E-AA6D-8C76-168F-3E0917EE8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B2B835-993A-8BA5-4509-21A53E242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183DC9-4D01-E9BD-2ADB-D3BF7068D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F58C79-5576-D94E-4B1F-05E02667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7AC9-05BD-4574-959F-4209E7E96925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1CB62A-A96B-A898-0232-5F66D6D4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219EB3-7A52-53EF-F704-F2483759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B345-4D15-483E-B926-B69F6D383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16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05A58-CF35-8154-2716-F2D2FADB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B0A344-D416-DDC9-79BD-71D0507FD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7AC9-05BD-4574-959F-4209E7E96925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2EC157-BCA8-3C27-6702-D6BBF4DE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47BB29-C13F-F70F-B9CF-963357B9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B345-4D15-483E-B926-B69F6D383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20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7A87BD-6E80-206C-96B4-2D560427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7AC9-05BD-4574-959F-4209E7E96925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8CA4A-EA0F-3B11-0876-D1C12CA0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F79772-8EA7-6B6B-5517-F2709F9C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B345-4D15-483E-B926-B69F6D383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29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B8715-D884-DD36-9F83-29ADAE80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88B603-8CEA-CC5F-B8C6-90638DA9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CB1314-8BAD-AB46-C6EA-70F11F387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899C94-FF42-6A64-8230-87B59AE8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7AC9-05BD-4574-959F-4209E7E96925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30875-C4B1-9162-7DFC-DC8C4261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6938BC-9E37-F23C-B031-6E520128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B345-4D15-483E-B926-B69F6D383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03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DED3D-740C-531B-A27A-2E80DBB1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7E5C752-0759-BA1D-84E7-53A846CCC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360768-C114-4BF2-1EC1-E913DEE86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DE0225-7BA0-C0E2-8429-1635ABFB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7AC9-05BD-4574-959F-4209E7E96925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06628F-8AED-49DB-BC9C-B36BC22E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9D2040-169B-8EFF-F99E-CD1E5EAF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B345-4D15-483E-B926-B69F6D383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67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D125EE-81ED-DDDD-4039-129F6A33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A776D-6985-246A-A38B-ADDD4E679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302BE3-2182-AA32-5433-55E8903EC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D7AC9-05BD-4574-959F-4209E7E96925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8F0EF3-D85E-141E-FECE-364CC5D3E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61D758-F887-658E-0F8F-185E17499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CB345-4D15-483E-B926-B69F6D383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35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6540C4-8222-267B-7B22-41D96491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20"/>
            <a:ext cx="12192000" cy="68626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8352BA-337D-4030-C82C-32F6370DDB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teatro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459282-7A4A-2599-A196-52F35A9FCB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Nombre de la materia: tecnología</a:t>
            </a:r>
          </a:p>
          <a:p>
            <a:r>
              <a:rPr lang="es-MX" dirty="0"/>
              <a:t>Pedro medina Villegas</a:t>
            </a:r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F0B7E3-CD6C-5E68-2E3E-030AE30AD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8001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8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FF8785-287A-AE0C-16F1-C522F2D6F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64"/>
            <a:ext cx="12196058" cy="68767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AA1CBD-43B5-49F6-F659-19D3B1A6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5311CB-8C70-9977-0664-DD4F345F0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 El teatro es un arte escénico y género literario que consiste en la representación de historias frente a una audiencia, combinando actuación, discurso, gestos, escenografía, música y sonido. Es una forma de expresión viva y colaborativa que recrea situaciones reales o imaginarias, ya sea en un espacio físico (escenario) o en la literatura.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137C75-02F0-1167-4134-DF7E5B074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801" y="4672654"/>
            <a:ext cx="20002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2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31152C-574E-37B8-3821-7604DD70A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20"/>
            <a:ext cx="12192000" cy="68626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B4D9B6-0756-80BE-FDBE-0E42958D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¿para que sirve?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F726F9E-ABAD-5C61-4160-EA9C638ED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El teatro sirve para educar, entretener, expresar emociones y fomentar la reflexión social, actuando como un espejo de la condición humana. Es una herramienta terapéutica que potencia la empatía, la comunicación, la creatividad y la autoconfianza, permitiendo tanto a actores como al público explorar sus sentimientos en un espacio seguro.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31DF36-2E86-8E53-B039-474AF2E97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69" y="451501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2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36F96C-EB69-548E-0C91-83501CCD2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3" y="0"/>
            <a:ext cx="1216565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C17BE1-F98E-A5F0-A6E1-547C9DDE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importancia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C518B8-1CF7-4CDA-212F-8A123FB62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teatro es una herramienta fundamental de transformación social, educación y desarrollo personal, que trasciende el entretenimiento para fomentar la empatía, el pensamiento crítico y la expresión emocional. Ofrece una experiencia única en vivo que fortalece la autoestima, la comunicación y la cohesión social, permitiendo explorar la condición humana.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752360-1E93-A233-7232-C551269B9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50947" y="-66585"/>
            <a:ext cx="2343031" cy="17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6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2430B7-1F5D-F720-EAEA-F187C274B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20"/>
            <a:ext cx="12192000" cy="68626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712B6A-B3CF-F0EE-8021-5B7E5B3D3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7056" y="0"/>
            <a:ext cx="3828836" cy="951698"/>
          </a:xfrm>
        </p:spPr>
        <p:txBody>
          <a:bodyPr/>
          <a:lstStyle/>
          <a:p>
            <a:r>
              <a:rPr lang="es-MX" dirty="0"/>
              <a:t>ejemplos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21D039-A089-2D3C-C651-37AFFD0C3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441" y="1756882"/>
            <a:ext cx="7855117" cy="472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6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0C816F8-D491-85EB-0407-2A55B21C4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" y="0"/>
            <a:ext cx="12165654" cy="685800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396D507-F706-5C40-6C5F-691CED28D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6998387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ADD4C0B1-AFC5-4914-3B4B-8D412072B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3899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347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36E8B-7F1D-12C4-D548-99981568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Gracias compañeros y compañeras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9D54D2F-116C-CEE9-05F1-3DA33F678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850" y="1803989"/>
            <a:ext cx="6287784" cy="30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3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223</Words>
  <Application>Microsoft Office PowerPoint</Application>
  <PresentationFormat>Panorámica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teatro</vt:lpstr>
      <vt:lpstr>¿Qué es?</vt:lpstr>
      <vt:lpstr>¿para que sirve?</vt:lpstr>
      <vt:lpstr>La importancia </vt:lpstr>
      <vt:lpstr>ejemplos</vt:lpstr>
      <vt:lpstr>Presentación de PowerPoint</vt:lpstr>
      <vt:lpstr>Gracias compañeros y compañeras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2</cp:revision>
  <dcterms:created xsi:type="dcterms:W3CDTF">2026-03-24T18:14:21Z</dcterms:created>
  <dcterms:modified xsi:type="dcterms:W3CDTF">2026-03-26T18:22:12Z</dcterms:modified>
</cp:coreProperties>
</file>