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45670B-B4BC-B44C-8F06-7978D7817C74}" type="doc">
      <dgm:prSet loTypeId="urn:microsoft.com/office/officeart/2005/8/layout/pyramid1" loCatId="pyramid" qsTypeId="urn:microsoft.com/office/officeart/2005/8/quickstyle/simple4" qsCatId="simple" csTypeId="urn:microsoft.com/office/officeart/2005/8/colors/accent3_2" csCatId="accent3" phldr="1"/>
      <dgm:spPr/>
    </dgm:pt>
    <dgm:pt modelId="{BFD9344B-2BE5-7E41-B987-028C401A1A71}">
      <dgm:prSet phldrT="[Texto]" phldr="0"/>
      <dgm:spPr/>
      <dgm:t>
        <a:bodyPr/>
        <a:lstStyle/>
        <a:p>
          <a:r>
            <a:rPr lang="es-US" dirty="0"/>
            <a:t>Evolución </a:t>
          </a:r>
          <a:endParaRPr lang="es-MX" dirty="0"/>
        </a:p>
      </dgm:t>
    </dgm:pt>
    <dgm:pt modelId="{4000C438-512D-6A47-9A11-FD370F8795BC}" type="parTrans" cxnId="{6CF257D0-4C8E-C840-B411-96B4C8EB5A3D}">
      <dgm:prSet/>
      <dgm:spPr/>
      <dgm:t>
        <a:bodyPr/>
        <a:lstStyle/>
        <a:p>
          <a:endParaRPr lang="es-MX"/>
        </a:p>
      </dgm:t>
    </dgm:pt>
    <dgm:pt modelId="{BB46F645-2612-324F-99C8-B2DB950C2F8B}" type="sibTrans" cxnId="{6CF257D0-4C8E-C840-B411-96B4C8EB5A3D}">
      <dgm:prSet/>
      <dgm:spPr/>
      <dgm:t>
        <a:bodyPr/>
        <a:lstStyle/>
        <a:p>
          <a:endParaRPr lang="es-MX"/>
        </a:p>
      </dgm:t>
    </dgm:pt>
    <dgm:pt modelId="{0B3C3C0F-3BEA-0844-998F-B197EB17FA49}">
      <dgm:prSet phldrT="[Texto]" phldr="0"/>
      <dgm:spPr/>
      <dgm:t>
        <a:bodyPr/>
        <a:lstStyle/>
        <a:p>
          <a:r>
            <a:rPr lang="es-US" dirty="0"/>
            <a:t>Humanos </a:t>
          </a:r>
          <a:endParaRPr lang="es-MX" dirty="0"/>
        </a:p>
      </dgm:t>
    </dgm:pt>
    <dgm:pt modelId="{8D4E19F2-3DCB-D145-9C71-0CB58E54939C}" type="parTrans" cxnId="{6E55F0EB-F9DF-6B48-A4F3-6017D5612655}">
      <dgm:prSet/>
      <dgm:spPr/>
      <dgm:t>
        <a:bodyPr/>
        <a:lstStyle/>
        <a:p>
          <a:endParaRPr lang="es-MX"/>
        </a:p>
      </dgm:t>
    </dgm:pt>
    <dgm:pt modelId="{31C05A9F-A0BF-0049-8BD1-ACD3DE0CC332}" type="sibTrans" cxnId="{6E55F0EB-F9DF-6B48-A4F3-6017D5612655}">
      <dgm:prSet/>
      <dgm:spPr/>
      <dgm:t>
        <a:bodyPr/>
        <a:lstStyle/>
        <a:p>
          <a:endParaRPr lang="es-MX"/>
        </a:p>
      </dgm:t>
    </dgm:pt>
    <dgm:pt modelId="{018A60B1-A47D-2840-93D8-4E0C5A12E683}">
      <dgm:prSet phldrT="[Texto]" phldr="0"/>
      <dgm:spPr/>
      <dgm:t>
        <a:bodyPr/>
        <a:lstStyle/>
        <a:p>
          <a:r>
            <a:rPr lang="es-US" dirty="0"/>
            <a:t>Dinosaurios </a:t>
          </a:r>
          <a:endParaRPr lang="es-MX" dirty="0"/>
        </a:p>
      </dgm:t>
    </dgm:pt>
    <dgm:pt modelId="{780FC40A-321D-2D44-A3D6-B5EB4CCFE472}" type="parTrans" cxnId="{F7B0D821-6AD5-E544-8CA2-A16D1AB8F467}">
      <dgm:prSet/>
      <dgm:spPr/>
      <dgm:t>
        <a:bodyPr/>
        <a:lstStyle/>
        <a:p>
          <a:endParaRPr lang="es-MX"/>
        </a:p>
      </dgm:t>
    </dgm:pt>
    <dgm:pt modelId="{A908CB49-EE4A-8E46-B45B-60A99A1825A6}" type="sibTrans" cxnId="{F7B0D821-6AD5-E544-8CA2-A16D1AB8F467}">
      <dgm:prSet/>
      <dgm:spPr/>
      <dgm:t>
        <a:bodyPr/>
        <a:lstStyle/>
        <a:p>
          <a:endParaRPr lang="es-MX"/>
        </a:p>
      </dgm:t>
    </dgm:pt>
    <dgm:pt modelId="{37EA7BC1-5966-5949-8302-9E6655FFC900}" type="pres">
      <dgm:prSet presAssocID="{9C45670B-B4BC-B44C-8F06-7978D7817C74}" presName="Name0" presStyleCnt="0">
        <dgm:presLayoutVars>
          <dgm:dir/>
          <dgm:animLvl val="lvl"/>
          <dgm:resizeHandles val="exact"/>
        </dgm:presLayoutVars>
      </dgm:prSet>
      <dgm:spPr/>
    </dgm:pt>
    <dgm:pt modelId="{18A08F72-623C-E742-9459-CF41039E6F6C}" type="pres">
      <dgm:prSet presAssocID="{BFD9344B-2BE5-7E41-B987-028C401A1A71}" presName="Name8" presStyleCnt="0"/>
      <dgm:spPr/>
    </dgm:pt>
    <dgm:pt modelId="{A2EC8806-6A76-EF47-B5C1-658E5A8B12B3}" type="pres">
      <dgm:prSet presAssocID="{BFD9344B-2BE5-7E41-B987-028C401A1A71}" presName="level" presStyleLbl="node1" presStyleIdx="0" presStyleCnt="3">
        <dgm:presLayoutVars>
          <dgm:chMax val="1"/>
          <dgm:bulletEnabled val="1"/>
        </dgm:presLayoutVars>
      </dgm:prSet>
      <dgm:spPr/>
    </dgm:pt>
    <dgm:pt modelId="{AFE6E2C2-CA3E-034D-9AC4-51B69A9C7399}" type="pres">
      <dgm:prSet presAssocID="{BFD9344B-2BE5-7E41-B987-028C401A1A7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1D473C0-410C-1547-9828-8C1F426551F0}" type="pres">
      <dgm:prSet presAssocID="{0B3C3C0F-3BEA-0844-998F-B197EB17FA49}" presName="Name8" presStyleCnt="0"/>
      <dgm:spPr/>
    </dgm:pt>
    <dgm:pt modelId="{B5093331-6FFF-5343-A631-2D71E9606DFF}" type="pres">
      <dgm:prSet presAssocID="{0B3C3C0F-3BEA-0844-998F-B197EB17FA49}" presName="level" presStyleLbl="node1" presStyleIdx="1" presStyleCnt="3">
        <dgm:presLayoutVars>
          <dgm:chMax val="1"/>
          <dgm:bulletEnabled val="1"/>
        </dgm:presLayoutVars>
      </dgm:prSet>
      <dgm:spPr/>
    </dgm:pt>
    <dgm:pt modelId="{02BBBFC4-1135-CB41-AC77-66F429F2C7E8}" type="pres">
      <dgm:prSet presAssocID="{0B3C3C0F-3BEA-0844-998F-B197EB17FA4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7F39065-573D-2D48-96DE-717C76ED10F6}" type="pres">
      <dgm:prSet presAssocID="{018A60B1-A47D-2840-93D8-4E0C5A12E683}" presName="Name8" presStyleCnt="0"/>
      <dgm:spPr/>
    </dgm:pt>
    <dgm:pt modelId="{3CD3F95B-808A-B84C-BCCD-73CE7810112C}" type="pres">
      <dgm:prSet presAssocID="{018A60B1-A47D-2840-93D8-4E0C5A12E683}" presName="level" presStyleLbl="node1" presStyleIdx="2" presStyleCnt="3">
        <dgm:presLayoutVars>
          <dgm:chMax val="1"/>
          <dgm:bulletEnabled val="1"/>
        </dgm:presLayoutVars>
      </dgm:prSet>
      <dgm:spPr/>
    </dgm:pt>
    <dgm:pt modelId="{F2F31F2B-5925-254C-A576-F37F67C32A00}" type="pres">
      <dgm:prSet presAssocID="{018A60B1-A47D-2840-93D8-4E0C5A12E68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26ADE811-A97E-2147-995D-262F0CCB3C4C}" type="presOf" srcId="{018A60B1-A47D-2840-93D8-4E0C5A12E683}" destId="{3CD3F95B-808A-B84C-BCCD-73CE7810112C}" srcOrd="0" destOrd="0" presId="urn:microsoft.com/office/officeart/2005/8/layout/pyramid1"/>
    <dgm:cxn modelId="{F7B0D821-6AD5-E544-8CA2-A16D1AB8F467}" srcId="{9C45670B-B4BC-B44C-8F06-7978D7817C74}" destId="{018A60B1-A47D-2840-93D8-4E0C5A12E683}" srcOrd="2" destOrd="0" parTransId="{780FC40A-321D-2D44-A3D6-B5EB4CCFE472}" sibTransId="{A908CB49-EE4A-8E46-B45B-60A99A1825A6}"/>
    <dgm:cxn modelId="{55934037-E127-754F-BBA3-DBA5213D35BB}" type="presOf" srcId="{BFD9344B-2BE5-7E41-B987-028C401A1A71}" destId="{AFE6E2C2-CA3E-034D-9AC4-51B69A9C7399}" srcOrd="1" destOrd="0" presId="urn:microsoft.com/office/officeart/2005/8/layout/pyramid1"/>
    <dgm:cxn modelId="{9F724673-9CE9-0A41-9534-3BBACF89A09C}" type="presOf" srcId="{9C45670B-B4BC-B44C-8F06-7978D7817C74}" destId="{37EA7BC1-5966-5949-8302-9E6655FFC900}" srcOrd="0" destOrd="0" presId="urn:microsoft.com/office/officeart/2005/8/layout/pyramid1"/>
    <dgm:cxn modelId="{F7AFCD74-174F-8345-B4A1-756598413D43}" type="presOf" srcId="{0B3C3C0F-3BEA-0844-998F-B197EB17FA49}" destId="{02BBBFC4-1135-CB41-AC77-66F429F2C7E8}" srcOrd="1" destOrd="0" presId="urn:microsoft.com/office/officeart/2005/8/layout/pyramid1"/>
    <dgm:cxn modelId="{A4F2E77A-140F-984D-8DF8-C6C1A1347A06}" type="presOf" srcId="{0B3C3C0F-3BEA-0844-998F-B197EB17FA49}" destId="{B5093331-6FFF-5343-A631-2D71E9606DFF}" srcOrd="0" destOrd="0" presId="urn:microsoft.com/office/officeart/2005/8/layout/pyramid1"/>
    <dgm:cxn modelId="{84F9AF85-89EA-8C41-AE18-8D79EF99A209}" type="presOf" srcId="{BFD9344B-2BE5-7E41-B987-028C401A1A71}" destId="{A2EC8806-6A76-EF47-B5C1-658E5A8B12B3}" srcOrd="0" destOrd="0" presId="urn:microsoft.com/office/officeart/2005/8/layout/pyramid1"/>
    <dgm:cxn modelId="{6CF257D0-4C8E-C840-B411-96B4C8EB5A3D}" srcId="{9C45670B-B4BC-B44C-8F06-7978D7817C74}" destId="{BFD9344B-2BE5-7E41-B987-028C401A1A71}" srcOrd="0" destOrd="0" parTransId="{4000C438-512D-6A47-9A11-FD370F8795BC}" sibTransId="{BB46F645-2612-324F-99C8-B2DB950C2F8B}"/>
    <dgm:cxn modelId="{6E55F0EB-F9DF-6B48-A4F3-6017D5612655}" srcId="{9C45670B-B4BC-B44C-8F06-7978D7817C74}" destId="{0B3C3C0F-3BEA-0844-998F-B197EB17FA49}" srcOrd="1" destOrd="0" parTransId="{8D4E19F2-3DCB-D145-9C71-0CB58E54939C}" sibTransId="{31C05A9F-A0BF-0049-8BD1-ACD3DE0CC332}"/>
    <dgm:cxn modelId="{96E5B4F7-DAB5-6B47-A941-346FF5AF0F8E}" type="presOf" srcId="{018A60B1-A47D-2840-93D8-4E0C5A12E683}" destId="{F2F31F2B-5925-254C-A576-F37F67C32A00}" srcOrd="1" destOrd="0" presId="urn:microsoft.com/office/officeart/2005/8/layout/pyramid1"/>
    <dgm:cxn modelId="{61E4884E-041D-9D43-B8F2-9E0B75A4B63D}" type="presParOf" srcId="{37EA7BC1-5966-5949-8302-9E6655FFC900}" destId="{18A08F72-623C-E742-9459-CF41039E6F6C}" srcOrd="0" destOrd="0" presId="urn:microsoft.com/office/officeart/2005/8/layout/pyramid1"/>
    <dgm:cxn modelId="{F328195F-E1C7-CE48-901D-2F313B67FC39}" type="presParOf" srcId="{18A08F72-623C-E742-9459-CF41039E6F6C}" destId="{A2EC8806-6A76-EF47-B5C1-658E5A8B12B3}" srcOrd="0" destOrd="0" presId="urn:microsoft.com/office/officeart/2005/8/layout/pyramid1"/>
    <dgm:cxn modelId="{2F900F6D-AAE5-C541-A83D-1F57145A0AC9}" type="presParOf" srcId="{18A08F72-623C-E742-9459-CF41039E6F6C}" destId="{AFE6E2C2-CA3E-034D-9AC4-51B69A9C7399}" srcOrd="1" destOrd="0" presId="urn:microsoft.com/office/officeart/2005/8/layout/pyramid1"/>
    <dgm:cxn modelId="{2D829088-E7FA-024A-A760-30A4E6720F22}" type="presParOf" srcId="{37EA7BC1-5966-5949-8302-9E6655FFC900}" destId="{11D473C0-410C-1547-9828-8C1F426551F0}" srcOrd="1" destOrd="0" presId="urn:microsoft.com/office/officeart/2005/8/layout/pyramid1"/>
    <dgm:cxn modelId="{61D40B52-7303-914D-AA41-BC79043CBBC1}" type="presParOf" srcId="{11D473C0-410C-1547-9828-8C1F426551F0}" destId="{B5093331-6FFF-5343-A631-2D71E9606DFF}" srcOrd="0" destOrd="0" presId="urn:microsoft.com/office/officeart/2005/8/layout/pyramid1"/>
    <dgm:cxn modelId="{A151FE4A-6B04-EF48-8953-14F58A8723F8}" type="presParOf" srcId="{11D473C0-410C-1547-9828-8C1F426551F0}" destId="{02BBBFC4-1135-CB41-AC77-66F429F2C7E8}" srcOrd="1" destOrd="0" presId="urn:microsoft.com/office/officeart/2005/8/layout/pyramid1"/>
    <dgm:cxn modelId="{F6E606A4-83CB-E249-ABC8-08E45B5626E3}" type="presParOf" srcId="{37EA7BC1-5966-5949-8302-9E6655FFC900}" destId="{D7F39065-573D-2D48-96DE-717C76ED10F6}" srcOrd="2" destOrd="0" presId="urn:microsoft.com/office/officeart/2005/8/layout/pyramid1"/>
    <dgm:cxn modelId="{92751790-BC5A-BA43-B878-1CE67931B3A1}" type="presParOf" srcId="{D7F39065-573D-2D48-96DE-717C76ED10F6}" destId="{3CD3F95B-808A-B84C-BCCD-73CE7810112C}" srcOrd="0" destOrd="0" presId="urn:microsoft.com/office/officeart/2005/8/layout/pyramid1"/>
    <dgm:cxn modelId="{1F1AA6A3-4F1B-9A47-A006-74471C214069}" type="presParOf" srcId="{D7F39065-573D-2D48-96DE-717C76ED10F6}" destId="{F2F31F2B-5925-254C-A576-F37F67C32A0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C8806-6A76-EF47-B5C1-658E5A8B12B3}">
      <dsp:nvSpPr>
        <dsp:cNvPr id="0" name=""/>
        <dsp:cNvSpPr/>
      </dsp:nvSpPr>
      <dsp:spPr>
        <a:xfrm>
          <a:off x="1606295" y="0"/>
          <a:ext cx="1606296" cy="1182624"/>
        </a:xfrm>
        <a:prstGeom prst="trapezoid">
          <a:avLst>
            <a:gd name="adj" fmla="val 6791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800" kern="1200" dirty="0"/>
            <a:t>Evolución </a:t>
          </a:r>
          <a:endParaRPr lang="es-MX" sz="2800" kern="1200" dirty="0"/>
        </a:p>
      </dsp:txBody>
      <dsp:txXfrm>
        <a:off x="1606295" y="0"/>
        <a:ext cx="1606296" cy="1182624"/>
      </dsp:txXfrm>
    </dsp:sp>
    <dsp:sp modelId="{B5093331-6FFF-5343-A631-2D71E9606DFF}">
      <dsp:nvSpPr>
        <dsp:cNvPr id="0" name=""/>
        <dsp:cNvSpPr/>
      </dsp:nvSpPr>
      <dsp:spPr>
        <a:xfrm>
          <a:off x="803147" y="1182624"/>
          <a:ext cx="3212592" cy="1182624"/>
        </a:xfrm>
        <a:prstGeom prst="trapezoid">
          <a:avLst>
            <a:gd name="adj" fmla="val 6791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800" kern="1200" dirty="0"/>
            <a:t>Humanos </a:t>
          </a:r>
          <a:endParaRPr lang="es-MX" sz="2800" kern="1200" dirty="0"/>
        </a:p>
      </dsp:txBody>
      <dsp:txXfrm>
        <a:off x="1365351" y="1182624"/>
        <a:ext cx="2088184" cy="1182624"/>
      </dsp:txXfrm>
    </dsp:sp>
    <dsp:sp modelId="{3CD3F95B-808A-B84C-BCCD-73CE7810112C}">
      <dsp:nvSpPr>
        <dsp:cNvPr id="0" name=""/>
        <dsp:cNvSpPr/>
      </dsp:nvSpPr>
      <dsp:spPr>
        <a:xfrm>
          <a:off x="0" y="2365248"/>
          <a:ext cx="4818888" cy="1182624"/>
        </a:xfrm>
        <a:prstGeom prst="trapezoid">
          <a:avLst>
            <a:gd name="adj" fmla="val 6791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800" kern="1200" dirty="0"/>
            <a:t>Dinosaurios </a:t>
          </a:r>
          <a:endParaRPr lang="es-MX" sz="2800" kern="1200" dirty="0"/>
        </a:p>
      </dsp:txBody>
      <dsp:txXfrm>
        <a:off x="843305" y="2365248"/>
        <a:ext cx="3132277" cy="1182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88FCE-99F2-E50F-8A58-C61AD8D0D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1E374F-F49A-A10B-1DB7-DD13A58F7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81F790-E7C3-1CB1-4B24-1155F419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7393E7-7F88-24CD-B1DE-167CFFE7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0A3F38-4D43-46B0-563E-85301C5C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6106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A86FB-0D92-6C7A-18B1-E5D1532EF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FE8098-02E6-0A8B-0CCB-C32314046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B70C19-43FC-73DF-4A8D-CD3738ABA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3BE87F-14B4-FBFF-D090-8A7BF487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0BC0EF-2664-A165-BCB5-1C92D071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5968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B0AA6F-75CB-3000-C71D-F6C90CDD0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845B38-09E6-6064-FAF3-70FD68C8F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C4B405-4F7E-749A-8B44-291824C9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BB1D62-4314-6603-A2D0-6C472D0A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45BC09-64C3-4398-4A6F-EFEC5863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4328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B5827-4759-BDA3-DE85-45868E6B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4EFE-22A1-5836-C973-6AFCB2048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E1D083-BEB1-0A61-C49F-26023E70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8C44FD-5853-19EF-353B-2EB3C852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5937B3-8249-D47F-C549-0DAF3622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321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B0EFC-4A06-31BE-96D3-A48CEDC3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4EEC4D-96E8-AF37-AB39-4C9FF14F7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5951AF-43C0-3FD3-7A55-6ED2C08E1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ACF95C-150E-6A3A-F90E-DE7FDDB16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128655-0216-B37A-AA42-BE997F0A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7596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7A0620-D250-DC93-A904-86038997C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4FE97-591A-FF9D-EF80-F2AC9A182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CDFF8A-DC18-3E49-6F95-391862DBD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04630E-1635-C405-580C-D0EE9CC7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7B368F-B16E-4C8E-7061-040E57A4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69704E-49C5-D366-0AEC-299F145A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0114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362BA-9926-0552-C779-F7ED352D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4FE471-051D-CCA2-9BA1-23E413A0C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9EE013-5236-28FF-DF0B-BF5565724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E08E60E-BB88-1A9E-7FFB-ABC6E959A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9E6361F-1165-297A-70C5-049FDB969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CC4FA96-9E05-C801-C284-35A0C543E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6D8A299-5BA3-9749-8739-6D16B7D89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350D3A3-A206-82F2-6623-1EA4BE65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7927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F8EA9-08AB-61DA-22E6-5A26B7D3B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F34690A-FB2B-EBB4-CE56-087AF697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84E86E-0EA5-C34A-77F0-8BB0B01F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DE4A67-C375-8A5E-6E1E-FAC09DA2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113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11D937-D637-3644-D055-C023EC928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188EC4-3ED4-3739-ECF2-104A05C1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7174563-5DB7-6F07-375D-5A8C878F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6003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8C508-2DDF-127F-F505-FED10FE12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CCD5C-736C-C260-9B3B-DB675D6B2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56B011-38BA-9F4B-086A-23033D03A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9B4F4F-2368-39EA-3358-9E74E5A80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695F53-C70D-71F1-E66E-D9AFC1C8C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EF01A2-8A40-B3F9-7FB1-4AADF2BF8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2148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263F2-23AB-9072-C358-9CCFF762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21DB4C-21D2-D5E3-B11C-2FC6EC038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6B80D4-8AF2-1D87-FC33-0EFFE8879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5695E4-7A3D-592B-DF0D-F2E06DC4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6FA616-2C18-4B44-68C5-896BFD4DF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19AAAA-2534-29BB-06F4-B04645CF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6288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546694A-0BC7-360B-4461-2071299D4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3B8B0D-AD88-A83A-755E-FDF9FF0A5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84BE9C-DD46-9FA8-7309-0D9FAD25C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50771D-3D6C-DC46-BF8A-8768779BAC80}" type="datetimeFigureOut">
              <a:rPr lang="es-US" smtClean="0"/>
              <a:t>3/24/2026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3BE674-4602-5110-9EA9-65669680F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795942-EF0E-47B6-68F5-A980C7BE9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F7E79C-5794-D240-B6E0-ECEA5565CC2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5435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8825E6-868E-D537-8691-097008A72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s-US" sz="5400"/>
              <a:t>Biología evolución 🧬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0D897C-7636-188B-2469-0A02C77A3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953037"/>
            <a:ext cx="4036333" cy="1709849"/>
          </a:xfrm>
        </p:spPr>
        <p:txBody>
          <a:bodyPr anchor="b">
            <a:normAutofit/>
          </a:bodyPr>
          <a:lstStyle/>
          <a:p>
            <a:pPr algn="l"/>
            <a:endParaRPr lang="es-US" sz="20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1E05C6-7DB3-69B9-71DB-8539DF3BC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76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073303-B946-99C4-5062-BBB205F4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s-US" sz="5000"/>
              <a:t>Que es la evolución 🧬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4E9EE0-D02A-8DA3-09F7-CCFD0E7DC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s-US" sz="2000"/>
              <a:t>La evolución es el proceso biológico de cambio y diversificación de los seres vivos a lo largo de generaciones, fundamentado en alteraciones genéticas (mutaciones) y la selección natural. Implica que las poblaciones cambian su estructura genética y características físicas (fenotipos) para adaptarse a su entorno, lo que puede resultar en la aparición de nuevas especies o la extinción.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BBD02ED-3109-E1D9-C0BC-0FDBABF10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883756"/>
            <a:ext cx="5458968" cy="509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98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8E07937-F4E5-4B9D-8CE1-5F64F9B3B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s-US" sz="5400"/>
              <a:t>Para que sirven 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DB0F53-C456-FE98-CA62-7AEADF33C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s-US" sz="1700"/>
              <a:t>La evolución sirve para que las especies se adapten, sobrevivan y se diversifiquen en entornos cambiantes a lo largo del tiempo, permitiendo la continuidad de la vida. A través de la selección natural, favorece la transmisión de características genéticas ventajosas, generando cambios en las poblaciones y nuevas especies.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AA26887-FF4B-36D0-443F-1822528B0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1478699"/>
            <a:ext cx="6903720" cy="390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51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456146-250C-2033-715C-73534893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es-US" sz="3600"/>
              <a:t>Importancia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F0CDF0-90E1-75EB-CFB5-CC9C9B08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es-US" sz="1100"/>
              <a:t>Adaptación y Supervivencia: La selección natural, motor de la evolución, favorece la supervivencia y reproducción de los organismos mejor adaptados a sus entornos.
Fundamento Biológico: La teoría evolutiva unifica diversas áreas como la genética, la ecología y la fisiología, permitiendo comprender la interconexión de todos los seres vivos desde un antepasado común (LUCA).
Aplicaciones Prácticas:
Medicina: Ayuda a entender la resistencia a los antibióticos y a tratar enfermedades.
Agricultura: Permite desarrollar cultivos resistentes a plagas y condiciones ambientales adversas.
Conservación: Es vital para predecir cómo responderán las especies al cambio climático y conservar ecosistemas.
Historia de la Vida: La paleontología y la genética utilizan la evolución para reconstruir la historia del planeta y el parentesco entre especies.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8F76391-7ED1-2831-61B0-36D8090B1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738" y="1933701"/>
            <a:ext cx="5628018" cy="275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37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93E40-24FD-4784-1951-F0EAAA7E7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Ejemplos evolución 🧬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A03852-68A4-8896-583A-0B69A502E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La evolución es el cambio en las características hereditarias de las poblaciones biológicas a lo largo de generaciones. Ejemplos claros incluyen la resistencia de bacterias a antibióticos, los picos de los pinzones de Darwin adaptados a su dieta, la evolución humana (</a:t>
            </a:r>
            <a:r>
              <a:rPr lang="es-US" dirty="0" err="1"/>
              <a:t>bipedismo</a:t>
            </a:r>
            <a:r>
              <a:rPr lang="es-US" dirty="0"/>
              <a:t>), la forma de cangrejo desarrollada repetidamente en crustáceos y la adaptación de polillas al entorno industrial. </a:t>
            </a:r>
          </a:p>
        </p:txBody>
      </p:sp>
    </p:spTree>
    <p:extLst>
      <p:ext uri="{BB962C8B-B14F-4D97-AF65-F5344CB8AC3E}">
        <p14:creationId xmlns:p14="http://schemas.microsoft.com/office/powerpoint/2010/main" val="565507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322C1FF-7585-7C05-6D53-17D5854B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endParaRPr lang="es-US" sz="5400"/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C66ACD5-5958-639C-5CBE-B08E0D844F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1518361"/>
            <a:ext cx="5458968" cy="3821277"/>
          </a:xfrm>
          <a:prstGeom prst="rect">
            <a:avLst/>
          </a:prstGeom>
        </p:spPr>
      </p:pic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C80038F-698D-A122-9FB1-F1248EC154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47303"/>
              </p:ext>
            </p:extLst>
          </p:nvPr>
        </p:nvGraphicFramePr>
        <p:xfrm>
          <a:off x="630936" y="2660904"/>
          <a:ext cx="4818888" cy="3547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148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4B83F7C-D285-CAE6-723C-1C624798AC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0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232EF0-A790-1C82-04E8-21497F2B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Adiós gracias por su atención 🫂</a:t>
            </a:r>
          </a:p>
        </p:txBody>
      </p:sp>
      <p:cxnSp>
        <p:nvCxnSpPr>
          <p:cNvPr id="24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831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Biología evolución 🧬</vt:lpstr>
      <vt:lpstr>Que es la evolución 🧬</vt:lpstr>
      <vt:lpstr>Para que sirven </vt:lpstr>
      <vt:lpstr>Importancia </vt:lpstr>
      <vt:lpstr>Ejemplos evolución 🧬 </vt:lpstr>
      <vt:lpstr>Presentación de PowerPoint</vt:lpstr>
      <vt:lpstr>Adiós gracias por su atención 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Biología evolución 🧬</dc:title>
  <dc:creator>Kid4 Inei</dc:creator>
  <cp:lastModifiedBy>Kid4 Inei</cp:lastModifiedBy>
  <cp:revision>3</cp:revision>
  <dcterms:created xsi:type="dcterms:W3CDTF">2026-03-24T17:51:26Z</dcterms:created>
  <dcterms:modified xsi:type="dcterms:W3CDTF">2026-03-24T18:11:05Z</dcterms:modified>
</cp:coreProperties>
</file>