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750D3C-D701-4B19-90EF-F1B8D7453778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4E542192-741D-4B18-8943-DB9219505DC2}">
      <dgm:prSet phldrT="[Texto]" phldr="0"/>
      <dgm:spPr/>
      <dgm:t>
        <a:bodyPr/>
        <a:lstStyle/>
        <a:p>
          <a:r>
            <a:rPr lang="es-ES" dirty="0"/>
            <a:t>PRIMAVERA ES GOD</a:t>
          </a:r>
          <a:endParaRPr lang="es-MX" dirty="0"/>
        </a:p>
      </dgm:t>
    </dgm:pt>
    <dgm:pt modelId="{1A4984C8-5799-4C16-9FDB-F883F57B3EA1}" type="parTrans" cxnId="{9A16E843-AD7D-43E9-A58A-6DB6B0F29C0F}">
      <dgm:prSet/>
      <dgm:spPr/>
      <dgm:t>
        <a:bodyPr/>
        <a:lstStyle/>
        <a:p>
          <a:endParaRPr lang="es-MX"/>
        </a:p>
      </dgm:t>
    </dgm:pt>
    <dgm:pt modelId="{02944D34-1508-4C14-9CB3-3B5FB98AE198}" type="sibTrans" cxnId="{9A16E843-AD7D-43E9-A58A-6DB6B0F29C0F}">
      <dgm:prSet/>
      <dgm:spPr/>
      <dgm:t>
        <a:bodyPr/>
        <a:lstStyle/>
        <a:p>
          <a:endParaRPr lang="es-MX"/>
        </a:p>
      </dgm:t>
    </dgm:pt>
    <dgm:pt modelId="{A469897C-47CE-4A1B-9D32-86C0491B38E3}">
      <dgm:prSet phldrT="[Texto]" phldr="0"/>
      <dgm:spPr/>
      <dgm:t>
        <a:bodyPr/>
        <a:lstStyle/>
        <a:p>
          <a:r>
            <a:rPr lang="es-ES" dirty="0"/>
            <a:t>DATOS CURIOSOS</a:t>
          </a:r>
          <a:endParaRPr lang="es-MX" dirty="0"/>
        </a:p>
      </dgm:t>
    </dgm:pt>
    <dgm:pt modelId="{7A81D440-B8D8-4717-BCD7-14092E770D46}" type="parTrans" cxnId="{26DF8F77-D930-4317-B049-19C93425E700}">
      <dgm:prSet/>
      <dgm:spPr/>
      <dgm:t>
        <a:bodyPr/>
        <a:lstStyle/>
        <a:p>
          <a:endParaRPr lang="es-MX"/>
        </a:p>
      </dgm:t>
    </dgm:pt>
    <dgm:pt modelId="{0079CA19-C8D6-4685-A578-D8D151B1DE9C}" type="sibTrans" cxnId="{26DF8F77-D930-4317-B049-19C93425E700}">
      <dgm:prSet/>
      <dgm:spPr/>
      <dgm:t>
        <a:bodyPr/>
        <a:lstStyle/>
        <a:p>
          <a:endParaRPr lang="es-MX"/>
        </a:p>
      </dgm:t>
    </dgm:pt>
    <dgm:pt modelId="{9A788A7B-89EC-498B-96CC-4E3EA608A7D7}">
      <dgm:prSet phldrT="[Texto]" phldr="0"/>
      <dgm:spPr/>
      <dgm:t>
        <a:bodyPr/>
        <a:lstStyle/>
        <a:p>
          <a:r>
            <a:rPr lang="es-ES" dirty="0"/>
            <a:t>TIERRA</a:t>
          </a:r>
          <a:endParaRPr lang="es-MX" dirty="0"/>
        </a:p>
      </dgm:t>
    </dgm:pt>
    <dgm:pt modelId="{17D93395-D587-4776-91C8-765A359D1144}" type="parTrans" cxnId="{733D1286-4AD4-4229-A9F7-00563EBBE5D1}">
      <dgm:prSet/>
      <dgm:spPr/>
      <dgm:t>
        <a:bodyPr/>
        <a:lstStyle/>
        <a:p>
          <a:endParaRPr lang="es-MX"/>
        </a:p>
      </dgm:t>
    </dgm:pt>
    <dgm:pt modelId="{017C04B1-A1A9-4E96-B41C-67FAC2DE0B07}" type="sibTrans" cxnId="{733D1286-4AD4-4229-A9F7-00563EBBE5D1}">
      <dgm:prSet/>
      <dgm:spPr/>
      <dgm:t>
        <a:bodyPr/>
        <a:lstStyle/>
        <a:p>
          <a:endParaRPr lang="es-MX"/>
        </a:p>
      </dgm:t>
    </dgm:pt>
    <dgm:pt modelId="{1E857BF8-9969-4B5A-BE23-836E339A6836}" type="pres">
      <dgm:prSet presAssocID="{ED750D3C-D701-4B19-90EF-F1B8D7453778}" presName="linear" presStyleCnt="0">
        <dgm:presLayoutVars>
          <dgm:dir/>
          <dgm:animLvl val="lvl"/>
          <dgm:resizeHandles val="exact"/>
        </dgm:presLayoutVars>
      </dgm:prSet>
      <dgm:spPr/>
    </dgm:pt>
    <dgm:pt modelId="{30E16220-AE31-4EEF-A131-3E15F05996EB}" type="pres">
      <dgm:prSet presAssocID="{4E542192-741D-4B18-8943-DB9219505DC2}" presName="parentLin" presStyleCnt="0"/>
      <dgm:spPr/>
    </dgm:pt>
    <dgm:pt modelId="{8859A718-F08B-4417-8637-73C19604BF11}" type="pres">
      <dgm:prSet presAssocID="{4E542192-741D-4B18-8943-DB9219505DC2}" presName="parentLeftMargin" presStyleLbl="node1" presStyleIdx="0" presStyleCnt="3"/>
      <dgm:spPr/>
    </dgm:pt>
    <dgm:pt modelId="{A194792F-CD7B-45BA-8B4A-C36E0C8EFE27}" type="pres">
      <dgm:prSet presAssocID="{4E542192-741D-4B18-8943-DB9219505DC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6686015-F2F8-4FFE-AE9D-8A723C06627A}" type="pres">
      <dgm:prSet presAssocID="{4E542192-741D-4B18-8943-DB9219505DC2}" presName="negativeSpace" presStyleCnt="0"/>
      <dgm:spPr/>
    </dgm:pt>
    <dgm:pt modelId="{8C2714A1-0B73-45AB-B42F-C3E96623D678}" type="pres">
      <dgm:prSet presAssocID="{4E542192-741D-4B18-8943-DB9219505DC2}" presName="childText" presStyleLbl="conFgAcc1" presStyleIdx="0" presStyleCnt="3">
        <dgm:presLayoutVars>
          <dgm:bulletEnabled val="1"/>
        </dgm:presLayoutVars>
      </dgm:prSet>
      <dgm:spPr/>
    </dgm:pt>
    <dgm:pt modelId="{A8498E33-7CAA-4FDA-8585-B229EEB7CEA7}" type="pres">
      <dgm:prSet presAssocID="{02944D34-1508-4C14-9CB3-3B5FB98AE198}" presName="spaceBetweenRectangles" presStyleCnt="0"/>
      <dgm:spPr/>
    </dgm:pt>
    <dgm:pt modelId="{9D0D49D9-9AC9-48F8-940B-30D0E6DE44C5}" type="pres">
      <dgm:prSet presAssocID="{A469897C-47CE-4A1B-9D32-86C0491B38E3}" presName="parentLin" presStyleCnt="0"/>
      <dgm:spPr/>
    </dgm:pt>
    <dgm:pt modelId="{860E106C-776A-4341-88B5-56C8A5A15E52}" type="pres">
      <dgm:prSet presAssocID="{A469897C-47CE-4A1B-9D32-86C0491B38E3}" presName="parentLeftMargin" presStyleLbl="node1" presStyleIdx="0" presStyleCnt="3"/>
      <dgm:spPr/>
    </dgm:pt>
    <dgm:pt modelId="{A1D79264-CC30-4619-8649-5DC78DA5C6E1}" type="pres">
      <dgm:prSet presAssocID="{A469897C-47CE-4A1B-9D32-86C0491B38E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32A5850-7F37-487F-BB43-ECB21B7BCC97}" type="pres">
      <dgm:prSet presAssocID="{A469897C-47CE-4A1B-9D32-86C0491B38E3}" presName="negativeSpace" presStyleCnt="0"/>
      <dgm:spPr/>
    </dgm:pt>
    <dgm:pt modelId="{05DF11EC-DF97-4496-B8D6-E1B64798C844}" type="pres">
      <dgm:prSet presAssocID="{A469897C-47CE-4A1B-9D32-86C0491B38E3}" presName="childText" presStyleLbl="conFgAcc1" presStyleIdx="1" presStyleCnt="3">
        <dgm:presLayoutVars>
          <dgm:bulletEnabled val="1"/>
        </dgm:presLayoutVars>
      </dgm:prSet>
      <dgm:spPr/>
    </dgm:pt>
    <dgm:pt modelId="{91BB35A5-23D6-41CC-B2EE-8B27EEC37689}" type="pres">
      <dgm:prSet presAssocID="{0079CA19-C8D6-4685-A578-D8D151B1DE9C}" presName="spaceBetweenRectangles" presStyleCnt="0"/>
      <dgm:spPr/>
    </dgm:pt>
    <dgm:pt modelId="{22FB9436-D05E-42D1-A8A3-34441EC50671}" type="pres">
      <dgm:prSet presAssocID="{9A788A7B-89EC-498B-96CC-4E3EA608A7D7}" presName="parentLin" presStyleCnt="0"/>
      <dgm:spPr/>
    </dgm:pt>
    <dgm:pt modelId="{19A468E4-E042-4E64-8F73-92DD5F47B5B2}" type="pres">
      <dgm:prSet presAssocID="{9A788A7B-89EC-498B-96CC-4E3EA608A7D7}" presName="parentLeftMargin" presStyleLbl="node1" presStyleIdx="1" presStyleCnt="3"/>
      <dgm:spPr/>
    </dgm:pt>
    <dgm:pt modelId="{16290EF3-2F88-40A5-A0C5-79835B8ABD1B}" type="pres">
      <dgm:prSet presAssocID="{9A788A7B-89EC-498B-96CC-4E3EA608A7D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393984C-9245-4807-8769-F477233DCDD4}" type="pres">
      <dgm:prSet presAssocID="{9A788A7B-89EC-498B-96CC-4E3EA608A7D7}" presName="negativeSpace" presStyleCnt="0"/>
      <dgm:spPr/>
    </dgm:pt>
    <dgm:pt modelId="{1641960A-AC5B-4B49-9B75-C66B858EBDB1}" type="pres">
      <dgm:prSet presAssocID="{9A788A7B-89EC-498B-96CC-4E3EA608A7D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0BB8C07-E11B-489D-B6E8-4B2DA4174A5B}" type="presOf" srcId="{4E542192-741D-4B18-8943-DB9219505DC2}" destId="{8859A718-F08B-4417-8637-73C19604BF11}" srcOrd="0" destOrd="0" presId="urn:microsoft.com/office/officeart/2005/8/layout/list1"/>
    <dgm:cxn modelId="{9A16E843-AD7D-43E9-A58A-6DB6B0F29C0F}" srcId="{ED750D3C-D701-4B19-90EF-F1B8D7453778}" destId="{4E542192-741D-4B18-8943-DB9219505DC2}" srcOrd="0" destOrd="0" parTransId="{1A4984C8-5799-4C16-9FDB-F883F57B3EA1}" sibTransId="{02944D34-1508-4C14-9CB3-3B5FB98AE198}"/>
    <dgm:cxn modelId="{90C86C47-DFCA-4987-A797-99CDC5FF6A56}" type="presOf" srcId="{9A788A7B-89EC-498B-96CC-4E3EA608A7D7}" destId="{19A468E4-E042-4E64-8F73-92DD5F47B5B2}" srcOrd="0" destOrd="0" presId="urn:microsoft.com/office/officeart/2005/8/layout/list1"/>
    <dgm:cxn modelId="{0652194E-BC87-4FF7-BE5A-E7A8AEAFEC39}" type="presOf" srcId="{A469897C-47CE-4A1B-9D32-86C0491B38E3}" destId="{860E106C-776A-4341-88B5-56C8A5A15E52}" srcOrd="0" destOrd="0" presId="urn:microsoft.com/office/officeart/2005/8/layout/list1"/>
    <dgm:cxn modelId="{39582975-C933-4453-9778-555AD5F25993}" type="presOf" srcId="{4E542192-741D-4B18-8943-DB9219505DC2}" destId="{A194792F-CD7B-45BA-8B4A-C36E0C8EFE27}" srcOrd="1" destOrd="0" presId="urn:microsoft.com/office/officeart/2005/8/layout/list1"/>
    <dgm:cxn modelId="{26DF8F77-D930-4317-B049-19C93425E700}" srcId="{ED750D3C-D701-4B19-90EF-F1B8D7453778}" destId="{A469897C-47CE-4A1B-9D32-86C0491B38E3}" srcOrd="1" destOrd="0" parTransId="{7A81D440-B8D8-4717-BCD7-14092E770D46}" sibTransId="{0079CA19-C8D6-4685-A578-D8D151B1DE9C}"/>
    <dgm:cxn modelId="{DFFEA359-8B3B-4172-9E49-8B3AF1A15747}" type="presOf" srcId="{9A788A7B-89EC-498B-96CC-4E3EA608A7D7}" destId="{16290EF3-2F88-40A5-A0C5-79835B8ABD1B}" srcOrd="1" destOrd="0" presId="urn:microsoft.com/office/officeart/2005/8/layout/list1"/>
    <dgm:cxn modelId="{733D1286-4AD4-4229-A9F7-00563EBBE5D1}" srcId="{ED750D3C-D701-4B19-90EF-F1B8D7453778}" destId="{9A788A7B-89EC-498B-96CC-4E3EA608A7D7}" srcOrd="2" destOrd="0" parTransId="{17D93395-D587-4776-91C8-765A359D1144}" sibTransId="{017C04B1-A1A9-4E96-B41C-67FAC2DE0B07}"/>
    <dgm:cxn modelId="{EAF3EBA2-797B-4F86-BAEF-9ACAE9A6013D}" type="presOf" srcId="{A469897C-47CE-4A1B-9D32-86C0491B38E3}" destId="{A1D79264-CC30-4619-8649-5DC78DA5C6E1}" srcOrd="1" destOrd="0" presId="urn:microsoft.com/office/officeart/2005/8/layout/list1"/>
    <dgm:cxn modelId="{7A6CA0C2-AAC9-47DC-AE3E-CA1F468DC339}" type="presOf" srcId="{ED750D3C-D701-4B19-90EF-F1B8D7453778}" destId="{1E857BF8-9969-4B5A-BE23-836E339A6836}" srcOrd="0" destOrd="0" presId="urn:microsoft.com/office/officeart/2005/8/layout/list1"/>
    <dgm:cxn modelId="{7F1E02FB-200E-4DD8-98CB-5C4065AE4146}" type="presParOf" srcId="{1E857BF8-9969-4B5A-BE23-836E339A6836}" destId="{30E16220-AE31-4EEF-A131-3E15F05996EB}" srcOrd="0" destOrd="0" presId="urn:microsoft.com/office/officeart/2005/8/layout/list1"/>
    <dgm:cxn modelId="{68F4772E-5A60-40E2-99C3-C7CAE49A120A}" type="presParOf" srcId="{30E16220-AE31-4EEF-A131-3E15F05996EB}" destId="{8859A718-F08B-4417-8637-73C19604BF11}" srcOrd="0" destOrd="0" presId="urn:microsoft.com/office/officeart/2005/8/layout/list1"/>
    <dgm:cxn modelId="{478AED56-9A7B-4F8B-89F9-09A89DA32E88}" type="presParOf" srcId="{30E16220-AE31-4EEF-A131-3E15F05996EB}" destId="{A194792F-CD7B-45BA-8B4A-C36E0C8EFE27}" srcOrd="1" destOrd="0" presId="urn:microsoft.com/office/officeart/2005/8/layout/list1"/>
    <dgm:cxn modelId="{469F3A93-9F59-4349-AB5F-FE5020ECDFB1}" type="presParOf" srcId="{1E857BF8-9969-4B5A-BE23-836E339A6836}" destId="{96686015-F2F8-4FFE-AE9D-8A723C06627A}" srcOrd="1" destOrd="0" presId="urn:microsoft.com/office/officeart/2005/8/layout/list1"/>
    <dgm:cxn modelId="{3D119D01-ABD0-40EB-9C73-3809EE5C5E37}" type="presParOf" srcId="{1E857BF8-9969-4B5A-BE23-836E339A6836}" destId="{8C2714A1-0B73-45AB-B42F-C3E96623D678}" srcOrd="2" destOrd="0" presId="urn:microsoft.com/office/officeart/2005/8/layout/list1"/>
    <dgm:cxn modelId="{AC1181C7-88A5-4BBA-ADFF-9034145DF3FB}" type="presParOf" srcId="{1E857BF8-9969-4B5A-BE23-836E339A6836}" destId="{A8498E33-7CAA-4FDA-8585-B229EEB7CEA7}" srcOrd="3" destOrd="0" presId="urn:microsoft.com/office/officeart/2005/8/layout/list1"/>
    <dgm:cxn modelId="{84222C4A-F01A-4A6F-96C2-261296A0CEDF}" type="presParOf" srcId="{1E857BF8-9969-4B5A-BE23-836E339A6836}" destId="{9D0D49D9-9AC9-48F8-940B-30D0E6DE44C5}" srcOrd="4" destOrd="0" presId="urn:microsoft.com/office/officeart/2005/8/layout/list1"/>
    <dgm:cxn modelId="{23B6B4D0-BF85-4815-9AB3-E2CEA1D92D4C}" type="presParOf" srcId="{9D0D49D9-9AC9-48F8-940B-30D0E6DE44C5}" destId="{860E106C-776A-4341-88B5-56C8A5A15E52}" srcOrd="0" destOrd="0" presId="urn:microsoft.com/office/officeart/2005/8/layout/list1"/>
    <dgm:cxn modelId="{77F658EE-9DE8-4351-9ACA-88AB9DF33D42}" type="presParOf" srcId="{9D0D49D9-9AC9-48F8-940B-30D0E6DE44C5}" destId="{A1D79264-CC30-4619-8649-5DC78DA5C6E1}" srcOrd="1" destOrd="0" presId="urn:microsoft.com/office/officeart/2005/8/layout/list1"/>
    <dgm:cxn modelId="{EFD53577-375F-43F6-BB50-BA262E006F6C}" type="presParOf" srcId="{1E857BF8-9969-4B5A-BE23-836E339A6836}" destId="{132A5850-7F37-487F-BB43-ECB21B7BCC97}" srcOrd="5" destOrd="0" presId="urn:microsoft.com/office/officeart/2005/8/layout/list1"/>
    <dgm:cxn modelId="{D1C1BA3E-18AE-4E6F-A308-74B27545072F}" type="presParOf" srcId="{1E857BF8-9969-4B5A-BE23-836E339A6836}" destId="{05DF11EC-DF97-4496-B8D6-E1B64798C844}" srcOrd="6" destOrd="0" presId="urn:microsoft.com/office/officeart/2005/8/layout/list1"/>
    <dgm:cxn modelId="{5E849589-C13C-4712-90F5-904439099B8A}" type="presParOf" srcId="{1E857BF8-9969-4B5A-BE23-836E339A6836}" destId="{91BB35A5-23D6-41CC-B2EE-8B27EEC37689}" srcOrd="7" destOrd="0" presId="urn:microsoft.com/office/officeart/2005/8/layout/list1"/>
    <dgm:cxn modelId="{051104B7-66B4-45B1-A206-1050DE9056D0}" type="presParOf" srcId="{1E857BF8-9969-4B5A-BE23-836E339A6836}" destId="{22FB9436-D05E-42D1-A8A3-34441EC50671}" srcOrd="8" destOrd="0" presId="urn:microsoft.com/office/officeart/2005/8/layout/list1"/>
    <dgm:cxn modelId="{FE037379-E90B-405E-9563-A4006D658835}" type="presParOf" srcId="{22FB9436-D05E-42D1-A8A3-34441EC50671}" destId="{19A468E4-E042-4E64-8F73-92DD5F47B5B2}" srcOrd="0" destOrd="0" presId="urn:microsoft.com/office/officeart/2005/8/layout/list1"/>
    <dgm:cxn modelId="{FC29C48F-6492-49FF-B68C-6EFC38C4B4C0}" type="presParOf" srcId="{22FB9436-D05E-42D1-A8A3-34441EC50671}" destId="{16290EF3-2F88-40A5-A0C5-79835B8ABD1B}" srcOrd="1" destOrd="0" presId="urn:microsoft.com/office/officeart/2005/8/layout/list1"/>
    <dgm:cxn modelId="{58959615-EDB9-41C6-977C-F1D3ECFFDB40}" type="presParOf" srcId="{1E857BF8-9969-4B5A-BE23-836E339A6836}" destId="{4393984C-9245-4807-8769-F477233DCDD4}" srcOrd="9" destOrd="0" presId="urn:microsoft.com/office/officeart/2005/8/layout/list1"/>
    <dgm:cxn modelId="{84493AA8-CA73-4289-9B3D-C05870156D6F}" type="presParOf" srcId="{1E857BF8-9969-4B5A-BE23-836E339A6836}" destId="{1641960A-AC5B-4B49-9B75-C66B858EBD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714A1-0B73-45AB-B42F-C3E96623D678}">
      <dsp:nvSpPr>
        <dsp:cNvPr id="0" name=""/>
        <dsp:cNvSpPr/>
      </dsp:nvSpPr>
      <dsp:spPr>
        <a:xfrm>
          <a:off x="0" y="176882"/>
          <a:ext cx="8128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4792F-CD7B-45BA-8B4A-C36E0C8EFE27}">
      <dsp:nvSpPr>
        <dsp:cNvPr id="0" name=""/>
        <dsp:cNvSpPr/>
      </dsp:nvSpPr>
      <dsp:spPr>
        <a:xfrm>
          <a:off x="406400" y="29282"/>
          <a:ext cx="5689600" cy="29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PRIMAVERA ES GOD</a:t>
          </a:r>
          <a:endParaRPr lang="es-MX" sz="1000" kern="1200" dirty="0"/>
        </a:p>
      </dsp:txBody>
      <dsp:txXfrm>
        <a:off x="420810" y="43692"/>
        <a:ext cx="5660780" cy="266380"/>
      </dsp:txXfrm>
    </dsp:sp>
    <dsp:sp modelId="{05DF11EC-DF97-4496-B8D6-E1B64798C844}">
      <dsp:nvSpPr>
        <dsp:cNvPr id="0" name=""/>
        <dsp:cNvSpPr/>
      </dsp:nvSpPr>
      <dsp:spPr>
        <a:xfrm>
          <a:off x="0" y="630483"/>
          <a:ext cx="8128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2058582"/>
              <a:satOff val="12356"/>
              <a:lumOff val="94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79264-CC30-4619-8649-5DC78DA5C6E1}">
      <dsp:nvSpPr>
        <dsp:cNvPr id="0" name=""/>
        <dsp:cNvSpPr/>
      </dsp:nvSpPr>
      <dsp:spPr>
        <a:xfrm>
          <a:off x="406400" y="482883"/>
          <a:ext cx="5689600" cy="295200"/>
        </a:xfrm>
        <a:prstGeom prst="roundRect">
          <a:avLst/>
        </a:prstGeom>
        <a:solidFill>
          <a:schemeClr val="accent3">
            <a:hueOff val="2058582"/>
            <a:satOff val="12356"/>
            <a:lumOff val="94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DATOS CURIOSOS</a:t>
          </a:r>
          <a:endParaRPr lang="es-MX" sz="1000" kern="1200" dirty="0"/>
        </a:p>
      </dsp:txBody>
      <dsp:txXfrm>
        <a:off x="420810" y="497293"/>
        <a:ext cx="5660780" cy="266380"/>
      </dsp:txXfrm>
    </dsp:sp>
    <dsp:sp modelId="{1641960A-AC5B-4B49-9B75-C66B858EBDB1}">
      <dsp:nvSpPr>
        <dsp:cNvPr id="0" name=""/>
        <dsp:cNvSpPr/>
      </dsp:nvSpPr>
      <dsp:spPr>
        <a:xfrm>
          <a:off x="0" y="1084083"/>
          <a:ext cx="8128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4117163"/>
              <a:satOff val="24712"/>
              <a:lumOff val="188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90EF3-2F88-40A5-A0C5-79835B8ABD1B}">
      <dsp:nvSpPr>
        <dsp:cNvPr id="0" name=""/>
        <dsp:cNvSpPr/>
      </dsp:nvSpPr>
      <dsp:spPr>
        <a:xfrm>
          <a:off x="406400" y="936483"/>
          <a:ext cx="5689600" cy="295200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TIERRA</a:t>
          </a:r>
          <a:endParaRPr lang="es-MX" sz="1000" kern="1200" dirty="0"/>
        </a:p>
      </dsp:txBody>
      <dsp:txXfrm>
        <a:off x="420810" y="950893"/>
        <a:ext cx="5660780" cy="266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B9198-7EDF-112F-0E79-37A5A7855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845353-0D62-43CA-555C-2D138238F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BAA0B-82EE-2F9E-E8E6-42F6CCDE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AF9CFB-1DDB-20DE-DDB2-258CFCD28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B8F414-F3E4-CAD5-890B-2507BCB1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974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0D75C-E8D7-3C91-B59E-939F3CED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952FC1-34C0-4594-1C70-2223E8CF8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27FCFA-C5FD-8E8C-DF7A-2E035D2B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4392A6-1689-6798-6970-47D71FF38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90566F-842C-781A-168B-05C91C4E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422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A518F1-FDEF-2C1D-DB65-D21B89F11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E63815-248F-1069-E185-4C432DE60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D46FF1-481D-6C74-FDBD-654387EA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AA7E9-94B2-D45E-F89D-B14F1F9A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50B16E-DBA3-006E-B0A2-EDB9D0B2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485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329F8-8668-2182-5215-C7CC39B9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F482FC-67A5-B85B-97FA-3E2F85F55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FF5839-7687-3990-3C67-21A758F3F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E687ED-0E3F-636B-84BE-CD7844EE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AB86D-1F73-EF02-9306-EB4DEE66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530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7AA005-D252-D37B-2130-6D8553BE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55E7D1-9BD5-A408-D8B9-94B07CE81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2D576-71DA-3220-7277-58F911AA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D86881-4E25-DB62-61F8-526402B3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B0368E-8F81-8DAB-C59A-7305770F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66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D47FA-7630-FE9E-5A99-7E366AD2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D42CE8-64A7-60FE-06E0-EF931E65B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64594D-51F6-F5DA-B9A2-62466CC6E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E17515-6B6F-C5ED-2084-5D882BC5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16DFEE-B28A-7C6A-5FE0-A589F5EC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B9D731-1B2E-AE2E-08A8-27E9713C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18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881B4-2984-CFE2-D514-A64CCE43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6F88D-0144-8775-7003-13FBCAFB9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D99FD5-2E35-3991-D19D-EB4489D98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13FA93C-E7E3-3668-6A5F-F388B8C39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D7D2E6-47F6-7D1B-9E78-4324AF83D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C26851-E419-995B-3313-8BE7782C5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790E2FC-A11B-3D5B-9265-2CC58B62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6ACA24-A88E-3975-3D3A-09BE82A4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979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0631C-E833-8B16-64B4-EB9A6CF0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DE236F-19B0-84AE-8463-B029762C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CA0BCC-CE7E-F2A2-6E64-A11A9E56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591C7B-6E29-1E38-5186-29E220C0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050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DEA5FC2-AF11-91E8-42DB-97ACE372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7EEAD8-A722-884B-5F6A-7F0A9628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1DD862-2243-28C0-4501-11929C95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495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3D8C4-39A5-054F-3E01-3CF84195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CCEA67-1820-CA00-325E-69614C73F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5AEE9D-52E2-FF7B-7508-872445182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9A56B2-E254-B549-8FB5-D83CA6F2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130006-E728-CE33-5556-6D039E26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73CAA7-330B-5CE9-C29E-59CAD697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856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7FD84E-3764-F191-3AF1-ABC8AAE7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44B97B-FA35-4A27-8C2B-0BF715812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992993-1051-F2F2-1F3D-DE58F951D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32ADB9-42F5-92FF-5CE6-325B63D8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6A2117-C47B-88E1-23B7-90333511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D3809C-00E2-0E1D-2755-4A4BA4ED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595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0EB401B-3E04-7532-72D6-B5909981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E1AEB0-CC72-507D-EECF-E110C037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36BAF-C643-CC7E-81B4-EED52FE19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F039D6-50E6-4F7D-8C3E-52A20483F8C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D2AEF2-58A7-A0CC-77FD-24FC8045A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69577E-D18E-32B4-8395-ECAB3DF07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63F0F-C15D-4997-9910-141B9A43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610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Flores de cerezos floreciendo">
            <a:extLst>
              <a:ext uri="{FF2B5EF4-FFF2-40B4-BE49-F238E27FC236}">
                <a16:creationId xmlns:a16="http://schemas.microsoft.com/office/drawing/2014/main" id="{29B60B52-CA05-791B-52A8-229D65D94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B94E6C-204D-9028-1C13-3363C9B57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 dirty="0">
                <a:solidFill>
                  <a:srgbClr val="FFFFFF"/>
                </a:solidFill>
              </a:rPr>
              <a:t>LA PRIMAVERA</a:t>
            </a:r>
            <a:endParaRPr lang="es-MX" sz="52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D561DD-5D72-42CC-7D63-C462A646D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TECNOLOGIA </a:t>
            </a:r>
          </a:p>
          <a:p>
            <a:r>
              <a:rPr lang="es-ES" dirty="0">
                <a:solidFill>
                  <a:srgbClr val="FFFFFF"/>
                </a:solidFill>
              </a:rPr>
              <a:t>ADRIAN LLANES PEIMBERT</a:t>
            </a:r>
            <a:endParaRPr lang="es-MX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87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42B9B-67A1-131D-DD6C-8B0A95CCA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s-ES" sz="4800" dirty="0"/>
              <a:t>¿QUE SON LAS ESTACIONES DEL AÑO</a:t>
            </a:r>
            <a:endParaRPr lang="es-MX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89136-F877-7B92-ED80-592EF1D72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Autofit/>
          </a:bodyPr>
          <a:lstStyle/>
          <a:p>
            <a:r>
              <a:rPr lang="es-ES" sz="1600" dirty="0"/>
              <a:t>Las estaciones del año son los cuatro periodos en que se divide el año, y cada uno tiene clima y características diferentes porque la Tierra se mueve alrededor del Sol</a:t>
            </a:r>
          </a:p>
          <a:p>
            <a:r>
              <a:rPr lang="es-ES" sz="1600" dirty="0"/>
              <a:t>Las estaciones son</a:t>
            </a:r>
          </a:p>
          <a:p>
            <a:r>
              <a:rPr lang="es-ES" sz="1600" dirty="0"/>
              <a:t>:Primavera 🌸Empiezan a crecer las plantas y el clima es templado.</a:t>
            </a:r>
          </a:p>
          <a:p>
            <a:r>
              <a:rPr lang="es-ES" sz="1600" dirty="0"/>
              <a:t>Verano ☀️Hace más calor y los días son más largos.</a:t>
            </a:r>
          </a:p>
          <a:p>
            <a:r>
              <a:rPr lang="es-ES" sz="1600" dirty="0"/>
              <a:t>Otoño 🍂Las hojas de algunos árboles se caen y empieza a refrescar.</a:t>
            </a:r>
          </a:p>
          <a:p>
            <a:r>
              <a:rPr lang="es-ES" sz="1600" dirty="0"/>
              <a:t>Invierno ❄️Hace más frío y los días son más cortos.</a:t>
            </a:r>
          </a:p>
          <a:p>
            <a:r>
              <a:rPr lang="es-ES" sz="1600" dirty="0"/>
              <a:t>En lugares como Guasave el invierno no es tan frío, pero el verano sí suele ser muy caluroso.</a:t>
            </a:r>
            <a:endParaRPr lang="es-MX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8A0887-B082-F82B-4052-EF55F72A0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36"/>
          <a:stretch>
            <a:fillRect/>
          </a:stretch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0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2278DC-9894-3D6B-2201-C08FEC0B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 dirty="0">
                <a:latin typeface="Aharoni" panose="02010803020104030203" pitchFamily="2" charset="-79"/>
                <a:cs typeface="Aharoni" panose="02010803020104030203" pitchFamily="2" charset="-79"/>
              </a:rPr>
              <a:t>LA PRIMAVERA</a:t>
            </a:r>
            <a:endParaRPr lang="es-MX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43158840-91FE-E2C0-8571-4F5D5CF72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2200" dirty="0"/>
              <a:t>La primavera es una estación del año que comienza después del invierno. </a:t>
            </a:r>
          </a:p>
          <a:p>
            <a:pPr marL="0" indent="0">
              <a:buNone/>
            </a:pPr>
            <a:r>
              <a:rPr lang="es-ES" sz="2200" dirty="0"/>
              <a:t>🌸En esta estación:</a:t>
            </a:r>
          </a:p>
          <a:p>
            <a:pPr marL="0" indent="0">
              <a:buNone/>
            </a:pPr>
            <a:r>
              <a:rPr lang="es-ES" sz="2200" dirty="0"/>
              <a:t>El clima se vuelve más templado.</a:t>
            </a:r>
          </a:p>
          <a:p>
            <a:pPr marL="0" indent="0">
              <a:buNone/>
            </a:pPr>
            <a:r>
              <a:rPr lang="es-ES" sz="2200" dirty="0"/>
              <a:t>Las flores y plantas empiezan a crecer.</a:t>
            </a:r>
          </a:p>
          <a:p>
            <a:pPr marL="0" indent="0">
              <a:buNone/>
            </a:pPr>
            <a:r>
              <a:rPr lang="es-ES" sz="2200" dirty="0"/>
              <a:t>Los días se hacen un poco más largos.</a:t>
            </a:r>
          </a:p>
          <a:p>
            <a:pPr marL="0" indent="0">
              <a:buNone/>
            </a:pPr>
            <a:r>
              <a:rPr lang="es-ES" sz="2200" dirty="0"/>
              <a:t>Es una época en la que la naturaleza vuelve a llenarse de vida. 🌷🌱</a:t>
            </a:r>
            <a:endParaRPr lang="es-MX" sz="22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DF1C00C-EF4A-BCAE-8425-B12A1A30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67" r="20604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5D0B21EB-5493-5EA2-C6B1-F62D91CBA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164629"/>
              </p:ext>
            </p:extLst>
          </p:nvPr>
        </p:nvGraphicFramePr>
        <p:xfrm>
          <a:off x="3611658" y="238539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395270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DATO CURIOSO ESE ARBOL QUE ESTA HAY SE LLAMA SAKURA 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390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51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AEDED1-771B-56B2-18C9-35A19308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/>
              <a:t>¿QUE OCURRE EN LA PRIMAVERA?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49A674-B4AA-E768-FC57-69FE4DA1D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Autofit/>
          </a:bodyPr>
          <a:lstStyle/>
          <a:p>
            <a:r>
              <a:rPr lang="es-ES" sz="2000" dirty="0"/>
              <a:t>En la primavera ocurren varias cosas en la naturaleza: </a:t>
            </a:r>
          </a:p>
          <a:p>
            <a:r>
              <a:rPr lang="es-ES" sz="2000" dirty="0"/>
              <a:t>🌸🌱Las plantas y flores empiezan a crecer y florecer.</a:t>
            </a:r>
          </a:p>
          <a:p>
            <a:r>
              <a:rPr lang="es-ES" sz="2000" dirty="0"/>
              <a:t>Los árboles se llenan de hojas nuevas.</a:t>
            </a:r>
          </a:p>
          <a:p>
            <a:r>
              <a:rPr lang="es-ES" sz="2000" dirty="0"/>
              <a:t>Los animales están más activos y algunos nacen.</a:t>
            </a:r>
          </a:p>
          <a:p>
            <a:r>
              <a:rPr lang="es-ES" sz="2000" dirty="0"/>
              <a:t>El clima se vuelve más templado, ya no hace tanto frío.</a:t>
            </a:r>
          </a:p>
          <a:p>
            <a:r>
              <a:rPr lang="es-ES" sz="2000" dirty="0"/>
              <a:t>Los días duran más porque hay más luz del Sol. </a:t>
            </a:r>
          </a:p>
          <a:p>
            <a:r>
              <a:rPr lang="es-ES" sz="2000" dirty="0"/>
              <a:t>☀️En resumen, la naturaleza vuelve a tener vida después del invierno.</a:t>
            </a:r>
            <a:endParaRPr lang="es-MX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8E294E-551B-E535-BF1C-CE8FE5D5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78" r="11652" b="-3"/>
          <a:stretch>
            <a:fillRect/>
          </a:stretch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2408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B670F-0C5C-D24A-7B4C-147979D99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es-ES" sz="3200"/>
              <a:t>IMPORTANCIA DE LA PRIMAVERA</a:t>
            </a:r>
            <a:endParaRPr lang="es-MX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A91AD-7D64-1D21-871D-5E943F39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42" r="26258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FCC218-AE78-97AD-ED8B-784843C0F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es-ES" sz="1700"/>
              <a:t>La importancia de la primavera es que ayuda a que la naturaleza vuelva a crecer y renovarse. </a:t>
            </a:r>
          </a:p>
          <a:p>
            <a:r>
              <a:rPr lang="es-ES" sz="1700"/>
              <a:t>🌸🌱Las plantas y flores crecen, lo que ayuda a producir alimentos.</a:t>
            </a:r>
          </a:p>
          <a:p>
            <a:r>
              <a:rPr lang="es-ES" sz="1700"/>
              <a:t>Los animales se reproducen y nacen nuevas crías.</a:t>
            </a:r>
          </a:p>
          <a:p>
            <a:r>
              <a:rPr lang="es-ES" sz="1700"/>
              <a:t>Hay más luz y mejor clima, lo que ayuda a las personas y a los cultivos.</a:t>
            </a:r>
          </a:p>
          <a:p>
            <a:r>
              <a:rPr lang="es-ES" sz="1700"/>
              <a:t>En resumen, la primavera es importante porque permite que la vida en la naturaleza continúe y se renueve. ☀️🌷</a:t>
            </a:r>
            <a:endParaRPr lang="es-MX" sz="1700"/>
          </a:p>
        </p:txBody>
      </p:sp>
    </p:spTree>
    <p:extLst>
      <p:ext uri="{BB962C8B-B14F-4D97-AF65-F5344CB8AC3E}">
        <p14:creationId xmlns:p14="http://schemas.microsoft.com/office/powerpoint/2010/main" val="172239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105F8-7851-633D-3D08-B812F0B6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EJEMPLOS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BEA7836-7CF6-FFFD-8501-14144AB0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95" r="1" b="1"/>
          <a:stretch>
            <a:fillRect/>
          </a:stretch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726498-5090-0A44-5C5A-569D3AB5B8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25" r="29406" b="1"/>
          <a:stretch>
            <a:fillRect/>
          </a:stretch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8C1DA4-6C53-0CE9-9371-C46126BBEE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70" r="23981" b="3"/>
          <a:stretch>
            <a:fillRect/>
          </a:stretch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2AA68BF-5548-51E5-F845-94D8FE4BA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231" r="3315" b="3"/>
          <a:stretch>
            <a:fillRect/>
          </a:stretch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8A8D91-54AD-A73B-FBC7-8BD3DC4086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88" r="1" b="1"/>
          <a:stretch>
            <a:fillRect/>
          </a:stretch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1096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A8C905-B560-C5A5-9B23-6C8DA7FD49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D4922E-5DFE-63D2-2470-D026C959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s-ES" sz="5000">
                <a:solidFill>
                  <a:schemeClr val="bg1"/>
                </a:solidFill>
              </a:rPr>
              <a:t>DATO CURIOSO DE LA PRIMAVERA</a:t>
            </a:r>
            <a:endParaRPr lang="es-MX" sz="5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BD08F3-4102-E88A-FB46-BBD01CFDF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s-ES" sz="2000">
                <a:solidFill>
                  <a:schemeClr val="bg1"/>
                </a:solidFill>
              </a:rPr>
              <a:t>En primavera ocurre el Equinoccio de primavera, un momento en el que el día y la noche duran casi lo mismo en todo el planeta.</a:t>
            </a:r>
          </a:p>
          <a:p>
            <a:r>
              <a:rPr lang="es-ES" sz="2000">
                <a:solidFill>
                  <a:schemeClr val="bg1"/>
                </a:solidFill>
              </a:rPr>
              <a:t> 🌍☀️🌙Esto pasa porque la Tierra está en una posición especial frente al Sol.</a:t>
            </a:r>
            <a:endParaRPr lang="es-MX" sz="2000">
              <a:solidFill>
                <a:schemeClr val="bg1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A588866-1D09-D27C-44C8-19EEA7FAC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6467687"/>
              </p:ext>
            </p:extLst>
          </p:nvPr>
        </p:nvGraphicFramePr>
        <p:xfrm>
          <a:off x="2032000" y="4772967"/>
          <a:ext cx="8128000" cy="1365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562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E3E3F1-32F3-85F2-A14F-98336489A9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0027" b="497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CA6FD7-12E2-49D9-7602-E2766405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GRACIAS POR SU ATENCION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DB7BC4-3C57-F669-A151-CFE43DC14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ADIOS</a:t>
            </a:r>
          </a:p>
        </p:txBody>
      </p:sp>
    </p:spTree>
    <p:extLst>
      <p:ext uri="{BB962C8B-B14F-4D97-AF65-F5344CB8AC3E}">
        <p14:creationId xmlns:p14="http://schemas.microsoft.com/office/powerpoint/2010/main" val="3926758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418</Words>
  <Application>Microsoft Office PowerPoint</Application>
  <PresentationFormat>Panorámica</PresentationFormat>
  <Paragraphs>42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Aharoni</vt:lpstr>
      <vt:lpstr>Aptos</vt:lpstr>
      <vt:lpstr>Aptos Display</vt:lpstr>
      <vt:lpstr>Arial</vt:lpstr>
      <vt:lpstr>Calibri</vt:lpstr>
      <vt:lpstr>Tema de Office</vt:lpstr>
      <vt:lpstr>LA PRIMAVERA</vt:lpstr>
      <vt:lpstr>¿QUE SON LAS ESTACIONES DEL AÑO</vt:lpstr>
      <vt:lpstr>LA PRIMAVERA</vt:lpstr>
      <vt:lpstr>¿QUE OCURRE EN LA PRIMAVERA?</vt:lpstr>
      <vt:lpstr>IMPORTANCIA DE LA PRIMAVERA</vt:lpstr>
      <vt:lpstr>EJEMPLOS</vt:lpstr>
      <vt:lpstr>DATO CURIOSO DE LA PRIMAVERA</vt:lpstr>
      <vt:lpstr>GRACIAS POR SU ATENCION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 Llanes</dc:creator>
  <cp:lastModifiedBy>Adrian Llanes</cp:lastModifiedBy>
  <cp:revision>1</cp:revision>
  <dcterms:created xsi:type="dcterms:W3CDTF">2026-03-10T17:39:26Z</dcterms:created>
  <dcterms:modified xsi:type="dcterms:W3CDTF">2026-03-10T18:06:19Z</dcterms:modified>
</cp:coreProperties>
</file>