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94660"/>
  </p:normalViewPr>
  <p:slideViewPr>
    <p:cSldViewPr snapToGrid="0">
      <p:cViewPr>
        <p:scale>
          <a:sx n="70" d="100"/>
          <a:sy n="70" d="100"/>
        </p:scale>
        <p:origin x="25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BD5E31-BCAC-6FDB-F727-D3B9A3AB6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8C31E6-F9B1-8A4D-8797-5E4D04D84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8CA88-1882-BCD8-81F5-27010EA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3EEF-1E68-4D91-9760-0F29C897B7D0}" type="datetimeFigureOut">
              <a:rPr lang="es-MX" smtClean="0"/>
              <a:t>05/12/2025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FBA27A-66D1-64BC-A0C0-0219777A2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6487A7-EA39-DC43-C125-D95CDCD1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E30F-AC52-4BF5-9C0B-E817DC3065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282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9093D-B97A-45F6-8D82-BC368692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88BE69-44D1-AD5B-57EE-45877890E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7A3D65-9AEC-3DA9-4278-358289101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3EEF-1E68-4D91-9760-0F29C897B7D0}" type="datetimeFigureOut">
              <a:rPr lang="es-MX" smtClean="0"/>
              <a:t>05/12/2025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8F1160-B9B9-D1AA-A4FA-409FEB67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109478-2C46-28E6-6FEB-67E65F9B6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E30F-AC52-4BF5-9C0B-E817DC3065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755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08B94E-F86F-D892-AC13-0F31E536A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594CDF-C216-46B7-7113-F65FCF7F0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9671CF-E18C-54A2-49C7-34012AF5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3EEF-1E68-4D91-9760-0F29C897B7D0}" type="datetimeFigureOut">
              <a:rPr lang="es-MX" smtClean="0"/>
              <a:t>05/12/2025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D264F8-F1F3-9D2C-0135-0B73D0BE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A6A0EB-764C-175E-CFF6-1E0F8ABC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E30F-AC52-4BF5-9C0B-E817DC3065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451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7D4EC-F456-8911-D2DB-7748E76A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B603A9-957A-AC11-37BB-34B1C0DFC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E8389B-3331-D88F-BD9E-7616CAF5C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3EEF-1E68-4D91-9760-0F29C897B7D0}" type="datetimeFigureOut">
              <a:rPr lang="es-MX" smtClean="0"/>
              <a:t>05/12/2025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AD70AE-B72F-8947-0CBB-41565654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F74D37-B911-945E-C9C3-89930B36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E30F-AC52-4BF5-9C0B-E817DC3065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914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1C295B-1670-636F-BA74-2AA87EB12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D8A60F-8602-CC2D-52E6-5394F6F7A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BE5D0E-83FA-16EF-9F52-7723A56D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3EEF-1E68-4D91-9760-0F29C897B7D0}" type="datetimeFigureOut">
              <a:rPr lang="es-MX" smtClean="0"/>
              <a:t>05/12/2025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57554C-3BC0-C244-826D-E6416BC1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83AECB-ED17-F2E7-A11B-9E08BB5C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E30F-AC52-4BF5-9C0B-E817DC3065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047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A5942B-5837-437D-8931-7AFF0C89E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0BDCC5-AA0E-B7E9-A65A-54254F661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0FC3B4-B401-293C-B9B4-8E7001BDF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970730-8C9D-83EF-7B6C-BC63D4CAE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3EEF-1E68-4D91-9760-0F29C897B7D0}" type="datetimeFigureOut">
              <a:rPr lang="es-MX" smtClean="0"/>
              <a:t>05/12/2025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EF5FB7-5828-248E-785A-3375C9DB3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4AE177-B9A8-9EB6-F519-7D2A40083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E30F-AC52-4BF5-9C0B-E817DC3065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005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0BC372-A9FD-C54D-D43B-0D2CE7C3E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E20899-983E-E5EF-0251-9CF9B785F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05B053-AE3C-0EB6-4F52-703BBE46E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00ED43-50D0-7121-D8A9-EBD733598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0A0C1F-1213-F2B1-A591-F7C393FD9E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176E7A1-B179-19C0-C935-C3BE620C0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3EEF-1E68-4D91-9760-0F29C897B7D0}" type="datetimeFigureOut">
              <a:rPr lang="es-MX" smtClean="0"/>
              <a:t>05/12/2025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895F798-E031-0BFF-598B-03E5C979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3B2A6F-A369-F202-B33A-77BE58F1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E30F-AC52-4BF5-9C0B-E817DC3065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000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D7EF26-902B-0E0D-824B-906C33D1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0F1896-B640-A22A-CFEC-007F95C4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3EEF-1E68-4D91-9760-0F29C897B7D0}" type="datetimeFigureOut">
              <a:rPr lang="es-MX" smtClean="0"/>
              <a:t>05/12/2025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112D70-8073-59D1-0DD2-C3EA57E8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6C4A85-DFA4-913C-F01A-1A4615065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E30F-AC52-4BF5-9C0B-E817DC3065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409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23E8A5A-A40C-7F72-3823-4AD1CB349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3EEF-1E68-4D91-9760-0F29C897B7D0}" type="datetimeFigureOut">
              <a:rPr lang="es-MX" smtClean="0"/>
              <a:t>05/12/2025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D39C25E-DE1A-C023-77B6-BAB0EED6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38A1B2-2EEF-2425-D636-7FC607102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E30F-AC52-4BF5-9C0B-E817DC3065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4FD2A-2893-4B5B-D489-6DB05DDD5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512D9C-457B-65AF-8F99-4302BBA0F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CB2BE6-7AD4-230D-AAE6-351F91292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4EB70D-79CA-35A8-B25F-A5D30941F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3EEF-1E68-4D91-9760-0F29C897B7D0}" type="datetimeFigureOut">
              <a:rPr lang="es-MX" smtClean="0"/>
              <a:t>05/12/2025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55A3C4-1837-5885-E79F-6CC2EEF7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9FFB4B-55B5-BC9C-61F0-1D3353F0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E30F-AC52-4BF5-9C0B-E817DC3065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068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B7D80-F513-BB6A-5B26-705CDEF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E07FF23-0D77-7959-D5EA-F6CEFBD67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B02B26-6A0A-93D4-ACE8-70AE45D9B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C59E08-1109-5B50-925B-CFB1657F2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3EEF-1E68-4D91-9760-0F29C897B7D0}" type="datetimeFigureOut">
              <a:rPr lang="es-MX" smtClean="0"/>
              <a:t>05/12/2025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9C11C4-656F-F24B-EE7C-A012658B8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00C894-8697-CB7C-E926-5199831EC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E30F-AC52-4BF5-9C0B-E817DC3065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281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D5F6C8-56A6-4027-FE84-0CB3BC52B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6DECA5-7100-2502-5E2B-6AE877CA4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72AE8F-E87A-F88B-8BEF-BE2CD368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33EEF-1E68-4D91-9760-0F29C897B7D0}" type="datetimeFigureOut">
              <a:rPr lang="es-MX" smtClean="0"/>
              <a:t>05/12/2025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07E22B-79EC-52AA-5672-28651A259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CE5566-B777-70F3-C2D4-F4CB64FDA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8E30F-AC52-4BF5-9C0B-E817DC3065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74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13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28.jpg"/><Relationship Id="rId7" Type="http://schemas.openxmlformats.org/officeDocument/2006/relationships/hyperlink" Target="https://www.uscreditcardguide.com/uber-save-money/" TargetMode="External"/><Relationship Id="rId12" Type="http://schemas.openxmlformats.org/officeDocument/2006/relationships/hyperlink" Target="https://es.wikipedia.org/wiki/Cibercultur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11" Type="http://schemas.openxmlformats.org/officeDocument/2006/relationships/image" Target="../media/image31.jpg"/><Relationship Id="rId5" Type="http://schemas.openxmlformats.org/officeDocument/2006/relationships/hyperlink" Target="https://creativecommons.org/licenses/by/3.0/" TargetMode="External"/><Relationship Id="rId10" Type="http://schemas.openxmlformats.org/officeDocument/2006/relationships/hyperlink" Target="https://neotraba.com/2021/05/" TargetMode="External"/><Relationship Id="rId4" Type="http://schemas.openxmlformats.org/officeDocument/2006/relationships/hyperlink" Target="https://www.flickr.com/photos/ancientartpodcast/15276820566/" TargetMode="External"/><Relationship Id="rId9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elpasomatters.org/2020/04/15/11-juarez-maquiladora-workers-have-died-of-covid-19-officials-sa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red.it/economia/business/2016/04/12/dominos-pizza-italia/" TargetMode="External"/><Relationship Id="rId13" Type="http://schemas.openxmlformats.org/officeDocument/2006/relationships/hyperlink" Target="https://pxhere.com/en/photo/114167" TargetMode="External"/><Relationship Id="rId3" Type="http://schemas.openxmlformats.org/officeDocument/2006/relationships/hyperlink" Target="https://www.flickr.com/photos/40726522@N02/14477402609" TargetMode="External"/><Relationship Id="rId7" Type="http://schemas.openxmlformats.org/officeDocument/2006/relationships/image" Target="../media/image8.jpg"/><Relationship Id="rId12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gourmeturbano.blogspot.com/2023/02/tecnicasdecocina-frituras-papas-truco.html" TargetMode="External"/><Relationship Id="rId11" Type="http://schemas.openxmlformats.org/officeDocument/2006/relationships/hyperlink" Target="https://creativecommons.org/licenses/by-nc-sa/3.0/" TargetMode="External"/><Relationship Id="rId5" Type="http://schemas.openxmlformats.org/officeDocument/2006/relationships/image" Target="../media/image7.jpg"/><Relationship Id="rId10" Type="http://schemas.openxmlformats.org/officeDocument/2006/relationships/hyperlink" Target="https://www.flickr.com/photos/josewolff/3152209517/" TargetMode="External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image" Target="../media/image9.jp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rounds.com/art/view/johnnyforever6/la-ultima-cemna-cheems" TargetMode="External"/><Relationship Id="rId7" Type="http://schemas.openxmlformats.org/officeDocument/2006/relationships/hyperlink" Target="https://svgsilh.com/es/image/29945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1618126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gameblast.com.br/2017/08/influencia-street-fighter-games-deluta.html" TargetMode="Externa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canada-flag-canadian-symbol-27003/" TargetMode="External"/><Relationship Id="rId3" Type="http://schemas.openxmlformats.org/officeDocument/2006/relationships/image" Target="../media/image16.jp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nio.com/es/banderas-del-mundo/bandera-japon" TargetMode="External"/><Relationship Id="rId5" Type="http://schemas.openxmlformats.org/officeDocument/2006/relationships/image" Target="../media/image17.jpg"/><Relationship Id="rId4" Type="http://schemas.openxmlformats.org/officeDocument/2006/relationships/hyperlink" Target="http://www.public-domain-image.com/free-images/flags-of-the-world/flag-of-saudi-arabia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hyperlink" Target="https://www.flickr.com/photos/jeepersmedia/12661093093/" TargetMode="External"/><Relationship Id="rId3" Type="http://schemas.openxmlformats.org/officeDocument/2006/relationships/image" Target="../media/image19.jpg"/><Relationship Id="rId7" Type="http://schemas.openxmlformats.org/officeDocument/2006/relationships/hyperlink" Target="https://guerrero.quadratin.com.mx/amanece-guerrero-al-88-2-de-ocupacion-hotelera-al-cierre-de-noviembre/" TargetMode="External"/><Relationship Id="rId12" Type="http://schemas.openxmlformats.org/officeDocument/2006/relationships/image" Target="../media/image2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hyperlink" Target="https://mx.pinterest.com/pin/111182684547767512/" TargetMode="External"/><Relationship Id="rId5" Type="http://schemas.openxmlformats.org/officeDocument/2006/relationships/hyperlink" Target="https://creativecommons.org/licenses/by-sa/3.0/" TargetMode="External"/><Relationship Id="rId10" Type="http://schemas.openxmlformats.org/officeDocument/2006/relationships/image" Target="../media/image22.jpg"/><Relationship Id="rId4" Type="http://schemas.openxmlformats.org/officeDocument/2006/relationships/hyperlink" Target="https://www.flickr.com/photos/comefilm/27670864498" TargetMode="External"/><Relationship Id="rId9" Type="http://schemas.openxmlformats.org/officeDocument/2006/relationships/hyperlink" Target="https://pxhere.com/es/photo/981164" TargetMode="External"/><Relationship Id="rId1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ntendoblast.com.br/2019/02/hollow-knight-silksong-anuncio-trailer.html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hyperlink" Target="https://warrantynowvoid.com/videos/2019/08/07/" TargetMode="External"/><Relationship Id="rId5" Type="http://schemas.openxmlformats.org/officeDocument/2006/relationships/hyperlink" Target="https://creativecommons.org/licenses/by-nc/3.0/" TargetMode="External"/><Relationship Id="rId10" Type="http://schemas.openxmlformats.org/officeDocument/2006/relationships/image" Target="../media/image27.jpg"/><Relationship Id="rId4" Type="http://schemas.openxmlformats.org/officeDocument/2006/relationships/hyperlink" Target="https://www.newgrounds.com/art/view/7bit-hero/slime-rancher" TargetMode="External"/><Relationship Id="rId9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BF20051-B3F4-62F0-3019-88DBDDD51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779" y="3057112"/>
            <a:ext cx="280440" cy="37188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EB50C3-E80F-DABA-5984-40DD6A568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8090" y="279015"/>
            <a:ext cx="3715820" cy="807859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rgbClr val="FF0000"/>
                </a:solidFill>
              </a:rPr>
              <a:t>My life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B8317B-F1D4-DBEB-1E7B-758A9A977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06071"/>
            <a:ext cx="9072282" cy="4781713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 : Pedro Medina Villegas </a:t>
            </a:r>
          </a:p>
          <a:p>
            <a:r>
              <a:rPr lang="es-MX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Teacher: Martha María Menchaca</a:t>
            </a:r>
          </a:p>
          <a:p>
            <a:r>
              <a:rPr lang="es-MX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1DB0AC-49F2-C777-0CC0-82DBE7EDAC76}"/>
              </a:ext>
            </a:extLst>
          </p:cNvPr>
          <p:cNvSpPr txBox="1"/>
          <p:nvPr/>
        </p:nvSpPr>
        <p:spPr>
          <a:xfrm>
            <a:off x="71919" y="279015"/>
            <a:ext cx="371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accent5"/>
                </a:solidFill>
              </a:rPr>
              <a:t>Miércoles 17 de noviembre 2025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4AF436-1128-931E-1B4E-1D9C6A2B4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7" y="323037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68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05C7CF-6917-8191-80E5-AAEE2D4D9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and finally,  regarding the work that this may possibly entail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10ABBB-7D7B-0F0C-B34F-AA676DF81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1119"/>
            <a:ext cx="10515600" cy="4351338"/>
          </a:xfrm>
        </p:spPr>
        <p:txBody>
          <a:bodyPr/>
          <a:lstStyle/>
          <a:p>
            <a:r>
              <a:rPr lang="es-MX" dirty="0"/>
              <a:t>Tortillero</a:t>
            </a:r>
          </a:p>
          <a:p>
            <a:r>
              <a:rPr lang="es-MX" dirty="0"/>
              <a:t>Uber </a:t>
            </a:r>
          </a:p>
          <a:p>
            <a:r>
              <a:rPr lang="es-MX" dirty="0"/>
              <a:t>Taquero </a:t>
            </a:r>
          </a:p>
          <a:p>
            <a:r>
              <a:rPr lang="es-MX" dirty="0"/>
              <a:t>Dueño de un ciber </a:t>
            </a:r>
          </a:p>
          <a:p>
            <a:r>
              <a:rPr lang="es-MX" dirty="0"/>
              <a:t>And candy seller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660D83-1FE9-E3E6-AEF3-35930D15C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90416">
            <a:off x="6075973" y="1645989"/>
            <a:ext cx="602680" cy="80050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F392820-D8D8-9F6F-2707-1E338974E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34318" y="1026543"/>
            <a:ext cx="4762770" cy="297449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860FF10-B5D2-427D-02F9-F24CB20B6EDB}"/>
              </a:ext>
            </a:extLst>
          </p:cNvPr>
          <p:cNvSpPr txBox="1"/>
          <p:nvPr/>
        </p:nvSpPr>
        <p:spPr>
          <a:xfrm>
            <a:off x="6434318" y="4001039"/>
            <a:ext cx="4762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4" tooltip="https://www.flickr.com/photos/ancientartpodcast/15276820566/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5" tooltip="https://creativecommons.org/licenses/by/3.0/"/>
              </a:rPr>
              <a:t>CC BY</a:t>
            </a:r>
            <a:endParaRPr lang="es-MX" sz="90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660FBCA-96D3-8DEE-14FC-F11058375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787033" y="2108142"/>
            <a:ext cx="1647285" cy="103779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1B0D304-037B-7673-6CB5-F927E077F8EB}"/>
              </a:ext>
            </a:extLst>
          </p:cNvPr>
          <p:cNvSpPr txBox="1"/>
          <p:nvPr/>
        </p:nvSpPr>
        <p:spPr>
          <a:xfrm>
            <a:off x="4787033" y="3348594"/>
            <a:ext cx="164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7" tooltip="https://www.uscreditcardguide.com/uber-save-money/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8" tooltip="https://creativecommons.org/licenses/by-nc-nd/3.0/"/>
              </a:rPr>
              <a:t>CC BY-NC-ND</a:t>
            </a:r>
            <a:endParaRPr lang="es-MX" sz="90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7EF32F8-170B-391F-E22E-83676EFEF9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743197" y="4063568"/>
            <a:ext cx="3726180" cy="217932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EA47A3C-E805-1D97-4093-0E75557FB998}"/>
              </a:ext>
            </a:extLst>
          </p:cNvPr>
          <p:cNvSpPr txBox="1"/>
          <p:nvPr/>
        </p:nvSpPr>
        <p:spPr>
          <a:xfrm>
            <a:off x="6743197" y="6242888"/>
            <a:ext cx="37261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10" tooltip="https://neotraba.com/2021/05/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8" tooltip="https://creativecommons.org/licenses/by-nc-nd/3.0/"/>
              </a:rPr>
              <a:t>CC BY-NC-ND</a:t>
            </a:r>
            <a:endParaRPr lang="es-MX" sz="90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0F40DD3-3C94-65E5-F2E2-0C6D0399CF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585718" y="3145932"/>
            <a:ext cx="1848600" cy="219554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2A98196-87EB-8C77-ADF7-E31108C5AEC3}"/>
              </a:ext>
            </a:extLst>
          </p:cNvPr>
          <p:cNvSpPr txBox="1"/>
          <p:nvPr/>
        </p:nvSpPr>
        <p:spPr>
          <a:xfrm>
            <a:off x="4585718" y="5341476"/>
            <a:ext cx="1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12" tooltip="https://es.wikipedia.org/wiki/Cibercultura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13" tooltip="https://creativecommons.org/licenses/by-sa/3.0/"/>
              </a:rPr>
              <a:t>CC BY-SA</a:t>
            </a:r>
            <a:endParaRPr lang="es-MX" sz="900"/>
          </a:p>
        </p:txBody>
      </p:sp>
    </p:spTree>
    <p:extLst>
      <p:ext uri="{BB962C8B-B14F-4D97-AF65-F5344CB8AC3E}">
        <p14:creationId xmlns:p14="http://schemas.microsoft.com/office/powerpoint/2010/main" val="236386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9A68B56-A5DD-2D33-199D-6802CFECC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64" y="2595630"/>
            <a:ext cx="2154684" cy="287111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4CABCA4-C223-E94E-4D34-50CC414E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THANKS FOR YOUR ATTENTION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E717DE3-3F1B-7A59-B8FD-5F5FDD420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839" y="1312564"/>
            <a:ext cx="5882357" cy="40616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DE08939-36BC-A443-A9AA-8E853C4CD41E}"/>
              </a:ext>
            </a:extLst>
          </p:cNvPr>
          <p:cNvSpPr txBox="1"/>
          <p:nvPr/>
        </p:nvSpPr>
        <p:spPr>
          <a:xfrm>
            <a:off x="7645138" y="2158738"/>
            <a:ext cx="363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 </a:t>
            </a:r>
            <a:r>
              <a:rPr lang="es-MX" dirty="0" err="1"/>
              <a:t>hide</a:t>
            </a:r>
            <a:r>
              <a:rPr lang="es-MX" dirty="0"/>
              <a:t> ten </a:t>
            </a:r>
            <a:r>
              <a:rPr lang="es-MX" dirty="0" err="1"/>
              <a:t>of</a:t>
            </a:r>
            <a:r>
              <a:rPr lang="es-MX" dirty="0"/>
              <a:t> this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found</a:t>
            </a:r>
            <a:r>
              <a:rPr lang="es-MX" dirty="0"/>
              <a:t> </a:t>
            </a:r>
            <a:r>
              <a:rPr lang="es-MX" dirty="0" err="1"/>
              <a:t>it</a:t>
            </a:r>
            <a:r>
              <a:rPr lang="es-MX" dirty="0"/>
              <a:t>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B5B8BD-B9BF-1264-25D8-8E908AE5B55E}"/>
              </a:ext>
            </a:extLst>
          </p:cNvPr>
          <p:cNvSpPr txBox="1"/>
          <p:nvPr/>
        </p:nvSpPr>
        <p:spPr>
          <a:xfrm>
            <a:off x="3081528" y="6035040"/>
            <a:ext cx="447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Reward: a candy</a:t>
            </a:r>
          </a:p>
        </p:txBody>
      </p:sp>
    </p:spTree>
    <p:extLst>
      <p:ext uri="{BB962C8B-B14F-4D97-AF65-F5344CB8AC3E}">
        <p14:creationId xmlns:p14="http://schemas.microsoft.com/office/powerpoint/2010/main" val="105670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DC78484-52AB-8E2A-3C09-A168E7081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6377" y="5382218"/>
            <a:ext cx="280440" cy="37188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2D57DE9-A8A9-9828-75FC-2A4C22D48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When i was born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C7544A-34DA-3522-FC81-776A29EEB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I was born on may 20 2013 in los mochis Sinaloa in the afternoon  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6085BA-0A87-4327-7E13-33722EC83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6597" y="2449903"/>
            <a:ext cx="9532188" cy="35222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8B1D653-4211-BF70-D396-99890BCE06D1}"/>
              </a:ext>
            </a:extLst>
          </p:cNvPr>
          <p:cNvSpPr txBox="1"/>
          <p:nvPr/>
        </p:nvSpPr>
        <p:spPr>
          <a:xfrm>
            <a:off x="586597" y="5972175"/>
            <a:ext cx="95321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4" tooltip="https://elpasomatters.org/2020/04/15/11-juarez-maquiladora-workers-have-died-of-covid-19-officials-say/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5" tooltip="https://creativecommons.org/licenses/by-nd/3.0/"/>
              </a:rPr>
              <a:t>CC BY-ND</a:t>
            </a:r>
            <a:endParaRPr lang="es-MX" sz="900"/>
          </a:p>
        </p:txBody>
      </p:sp>
    </p:spTree>
    <p:extLst>
      <p:ext uri="{BB962C8B-B14F-4D97-AF65-F5344CB8AC3E}">
        <p14:creationId xmlns:p14="http://schemas.microsoft.com/office/powerpoint/2010/main" val="2901900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089A8-5810-3709-E854-FCDADC433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My family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8A6D146-C5CF-A5D8-B5DE-8898F39E8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883" y="1690688"/>
            <a:ext cx="7298593" cy="46586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CFA61A7-EEDA-F532-7C28-8A57AF01A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294305" cy="39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8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AC264-FCC0-B62E-D6FE-086F5FD9D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My favorite food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FDE912A-CC8B-69EC-0A3D-2FFD5EA10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366724"/>
            <a:ext cx="2406770" cy="149127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77C658C-148F-601A-ED88-FA52EA3A6C9A}"/>
              </a:ext>
            </a:extLst>
          </p:cNvPr>
          <p:cNvSpPr txBox="1"/>
          <p:nvPr/>
        </p:nvSpPr>
        <p:spPr>
          <a:xfrm>
            <a:off x="0" y="8174802"/>
            <a:ext cx="36058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3" tooltip="https://www.flickr.com/photos/40726522@N02/14477402609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4" tooltip="https://creativecommons.org/licenses/by-nc-nd/3.0/"/>
              </a:rPr>
              <a:t>CC BY-NC-ND</a:t>
            </a:r>
            <a:endParaRPr lang="es-MX" sz="90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4CB1D9F-DDDC-FF84-5204-D7D7881605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605842" y="4647719"/>
            <a:ext cx="2520531" cy="221028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257DAE0-D3F3-E9E0-F286-36B17E70B774}"/>
              </a:ext>
            </a:extLst>
          </p:cNvPr>
          <p:cNvSpPr txBox="1"/>
          <p:nvPr/>
        </p:nvSpPr>
        <p:spPr>
          <a:xfrm>
            <a:off x="3605842" y="7001661"/>
            <a:ext cx="252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6" tooltip="https://elgourmeturbano.blogspot.com/2023/02/tecnicasdecocina-frituras-papas-truco.html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4" tooltip="https://creativecommons.org/licenses/by-nc-nd/3.0/"/>
              </a:rPr>
              <a:t>CC BY-NC-ND</a:t>
            </a:r>
            <a:endParaRPr lang="es-MX" sz="90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8C7EEB9-75E9-0366-38C2-F1C962799E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126373" y="4647721"/>
            <a:ext cx="3315419" cy="221027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CB068176-3E6D-29BC-82D8-4C20A6D9F05E}"/>
              </a:ext>
            </a:extLst>
          </p:cNvPr>
          <p:cNvSpPr txBox="1"/>
          <p:nvPr/>
        </p:nvSpPr>
        <p:spPr>
          <a:xfrm>
            <a:off x="6126373" y="7100971"/>
            <a:ext cx="33154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8" tooltip="https://www.wired.it/economia/business/2016/04/12/dominos-pizza-italia/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4" tooltip="https://creativecommons.org/licenses/by-nc-nd/3.0/"/>
              </a:rPr>
              <a:t>CC BY-NC-ND</a:t>
            </a:r>
            <a:endParaRPr lang="es-MX" sz="90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FFAD0D3-DFC3-1F94-6835-E009B5807F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001845" y="1418972"/>
            <a:ext cx="2750208" cy="2247182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308E7933-51BD-2D82-06B3-732409F19446}"/>
              </a:ext>
            </a:extLst>
          </p:cNvPr>
          <p:cNvSpPr txBox="1"/>
          <p:nvPr/>
        </p:nvSpPr>
        <p:spPr>
          <a:xfrm>
            <a:off x="9441792" y="7065630"/>
            <a:ext cx="275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10" tooltip="https://www.flickr.com/photos/josewolff/3152209517/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11" tooltip="https://creativecommons.org/licenses/by-nc-sa/3.0/"/>
              </a:rPr>
              <a:t>CC BY-SA-NC</a:t>
            </a:r>
            <a:endParaRPr lang="es-MX" sz="90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97F34CC7-72B9-D97E-1EDF-ED3E03501D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24442" y="2818919"/>
            <a:ext cx="2743200" cy="18288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90F08FA-526E-D73B-DD30-20051F0F1444}"/>
              </a:ext>
            </a:extLst>
          </p:cNvPr>
          <p:cNvSpPr txBox="1"/>
          <p:nvPr/>
        </p:nvSpPr>
        <p:spPr>
          <a:xfrm>
            <a:off x="657546" y="2342508"/>
            <a:ext cx="1294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SHRIMP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49CE32-2E05-1E18-B12C-8B68052A463F}"/>
              </a:ext>
            </a:extLst>
          </p:cNvPr>
          <p:cNvSpPr txBox="1"/>
          <p:nvPr/>
        </p:nvSpPr>
        <p:spPr>
          <a:xfrm>
            <a:off x="534838" y="4822555"/>
            <a:ext cx="86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Pozole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C0D1DC-4C08-0F6B-71DE-F08CBD5DCCB8}"/>
              </a:ext>
            </a:extLst>
          </p:cNvPr>
          <p:cNvSpPr txBox="1"/>
          <p:nvPr/>
        </p:nvSpPr>
        <p:spPr>
          <a:xfrm>
            <a:off x="3925019" y="4183811"/>
            <a:ext cx="150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Fries</a:t>
            </a:r>
            <a:r>
              <a:rPr lang="es-MX" b="1" dirty="0"/>
              <a:t> chips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BCBCFBC-C361-026C-C169-ABAA21C8B271}"/>
              </a:ext>
            </a:extLst>
          </p:cNvPr>
          <p:cNvSpPr txBox="1"/>
          <p:nvPr/>
        </p:nvSpPr>
        <p:spPr>
          <a:xfrm>
            <a:off x="7240618" y="4093722"/>
            <a:ext cx="759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Pizza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BBC3ED-1CD9-26F1-32E2-AF6A6B39C265}"/>
              </a:ext>
            </a:extLst>
          </p:cNvPr>
          <p:cNvSpPr txBox="1"/>
          <p:nvPr/>
        </p:nvSpPr>
        <p:spPr>
          <a:xfrm>
            <a:off x="10021737" y="843240"/>
            <a:ext cx="94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Ceviche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E0C7E49-6C94-DA52-0D46-4A2C36ACC8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910126" y="6483602"/>
            <a:ext cx="281874" cy="37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6C7A9-3321-682D-D968-8BE884F7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18729"/>
            <a:ext cx="2857341" cy="1325563"/>
          </a:xfrm>
        </p:spPr>
        <p:txBody>
          <a:bodyPr>
            <a:normAutofit fontScale="90000"/>
          </a:bodyPr>
          <a:lstStyle/>
          <a:p>
            <a:r>
              <a:rPr lang="es-MX" dirty="0"/>
              <a:t>My </a:t>
            </a:r>
            <a:r>
              <a:rPr lang="es-MX" dirty="0" err="1"/>
              <a:t>Pets</a:t>
            </a:r>
            <a:r>
              <a:rPr lang="es-MX" dirty="0"/>
              <a:t> that </a:t>
            </a:r>
            <a:r>
              <a:rPr lang="es-MX" dirty="0" err="1"/>
              <a:t>pass</a:t>
            </a:r>
            <a:r>
              <a:rPr lang="es-MX" dirty="0"/>
              <a:t> </a:t>
            </a:r>
            <a:r>
              <a:rPr lang="es-MX" dirty="0" err="1"/>
              <a:t>away</a:t>
            </a:r>
            <a:r>
              <a:rPr lang="es-MX" sz="2800" dirty="0"/>
              <a:t>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9C8BE38-CC37-62CA-7433-11325A005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57736" y="0"/>
            <a:ext cx="3134264" cy="1763023"/>
          </a:xfr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7D63316-C816-FDFC-033D-D0270DBF225C}"/>
              </a:ext>
            </a:extLst>
          </p:cNvPr>
          <p:cNvSpPr txBox="1"/>
          <p:nvPr/>
        </p:nvSpPr>
        <p:spPr>
          <a:xfrm>
            <a:off x="391886" y="1544292"/>
            <a:ext cx="3244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Zeus : DOG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Hurra : Dog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Gardi : Dog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Baquita : Cat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Garfield :Cat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Tigresa : Cat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Pirata : Dog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104517-2821-3241-F090-C9D005143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56554" y="5135624"/>
            <a:ext cx="561592" cy="745932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20766B8A-AC3D-F405-B8CD-B424C29246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6200000">
            <a:off x="133953" y="4590226"/>
            <a:ext cx="2206795" cy="189129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1DC639-5053-2455-B107-5B6C69B504AC}"/>
              </a:ext>
            </a:extLst>
          </p:cNvPr>
          <p:cNvSpPr txBox="1"/>
          <p:nvPr/>
        </p:nvSpPr>
        <p:spPr>
          <a:xfrm>
            <a:off x="4279037" y="218729"/>
            <a:ext cx="3045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+mj-lt"/>
              </a:rPr>
              <a:t>My </a:t>
            </a:r>
            <a:r>
              <a:rPr lang="es-MX" sz="3600" dirty="0" err="1">
                <a:latin typeface="+mj-lt"/>
              </a:rPr>
              <a:t>pets</a:t>
            </a:r>
            <a:r>
              <a:rPr lang="es-MX" sz="3600" dirty="0">
                <a:latin typeface="+mj-lt"/>
              </a:rPr>
              <a:t> </a:t>
            </a:r>
            <a:r>
              <a:rPr lang="es-MX" sz="3600" dirty="0" err="1">
                <a:latin typeface="+mj-lt"/>
              </a:rPr>
              <a:t>who</a:t>
            </a:r>
            <a:r>
              <a:rPr lang="es-MX" sz="3600" dirty="0">
                <a:latin typeface="+mj-lt"/>
              </a:rPr>
              <a:t> are </a:t>
            </a:r>
            <a:r>
              <a:rPr lang="es-MX" sz="3600" dirty="0" err="1">
                <a:latin typeface="+mj-lt"/>
              </a:rPr>
              <a:t>still</a:t>
            </a:r>
            <a:r>
              <a:rPr lang="es-MX" sz="3600" dirty="0">
                <a:latin typeface="+mj-lt"/>
              </a:rPr>
              <a:t> </a:t>
            </a:r>
            <a:r>
              <a:rPr lang="es-MX" sz="3600" dirty="0" err="1">
                <a:latin typeface="+mj-lt"/>
              </a:rPr>
              <a:t>with</a:t>
            </a:r>
            <a:r>
              <a:rPr lang="es-MX" sz="3600" dirty="0">
                <a:latin typeface="+mj-lt"/>
              </a:rPr>
              <a:t> me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930DE03-030E-03A7-48E8-86215F9E772C}"/>
              </a:ext>
            </a:extLst>
          </p:cNvPr>
          <p:cNvSpPr txBox="1"/>
          <p:nvPr/>
        </p:nvSpPr>
        <p:spPr>
          <a:xfrm>
            <a:off x="4190259" y="1973055"/>
            <a:ext cx="30450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Michu : Cat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Princesa : Cat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Tomasa : Cat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Chavo  :  Dog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Cronos : Dog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Sky : Dog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Pepe : Cat</a:t>
            </a:r>
          </a:p>
        </p:txBody>
      </p:sp>
    </p:spTree>
    <p:extLst>
      <p:ext uri="{BB962C8B-B14F-4D97-AF65-F5344CB8AC3E}">
        <p14:creationId xmlns:p14="http://schemas.microsoft.com/office/powerpoint/2010/main" val="2805349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92C22-14AD-89F7-CD58-B00384A1E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My favorite games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41E50E-9C12-D321-DECE-BE6505314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My favorite </a:t>
            </a:r>
            <a:r>
              <a:rPr lang="es-MX" dirty="0" err="1"/>
              <a:t>games</a:t>
            </a:r>
            <a:r>
              <a:rPr lang="es-MX" dirty="0"/>
              <a:t> are: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Hollow kingh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Roblox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Clash royal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Slime rancher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err="1"/>
              <a:t>Fnaf</a:t>
            </a:r>
            <a:endParaRPr lang="es-MX" dirty="0"/>
          </a:p>
          <a:p>
            <a:pPr marL="514350" indent="-514350">
              <a:buFont typeface="+mj-lt"/>
              <a:buAutoNum type="arabicPeriod"/>
            </a:pPr>
            <a:r>
              <a:rPr lang="es-MX" dirty="0" err="1"/>
              <a:t>Fornite</a:t>
            </a:r>
            <a:endParaRPr lang="es-MX" dirty="0"/>
          </a:p>
          <a:p>
            <a:pPr marL="514350" indent="-514350">
              <a:buFont typeface="+mj-lt"/>
              <a:buAutoNum type="arabicPeriod"/>
            </a:pP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2E87B5-800B-0568-44FE-6431B90AC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07479" y="1561381"/>
            <a:ext cx="6146321" cy="409754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2767D0-4017-8DE4-AE47-92914692B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21569" y="2369808"/>
            <a:ext cx="3597215" cy="140856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34BCF48-6957-5A9F-B8C5-F3F2A2647B07}"/>
              </a:ext>
            </a:extLst>
          </p:cNvPr>
          <p:cNvSpPr txBox="1"/>
          <p:nvPr/>
        </p:nvSpPr>
        <p:spPr>
          <a:xfrm>
            <a:off x="6608316" y="3687874"/>
            <a:ext cx="193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5" tooltip="https://www.gameblast.com.br/2017/08/influencia-street-fighter-games-deluta.html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6" tooltip="https://creativecommons.org/licenses/by-sa/3.0/"/>
              </a:rPr>
              <a:t>CC BY-SA</a:t>
            </a:r>
            <a:endParaRPr lang="es-MX" sz="90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C26EC5-477A-D84E-7755-ED3A1FDB5B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4816" y="2369808"/>
            <a:ext cx="222882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53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73469A1-F536-6C89-0982-7688D3AF2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40" y="996436"/>
            <a:ext cx="240686" cy="14815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B43D2A-E131-76D3-679C-ADC159A88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Countries I  want to visit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88F1E0-8400-B812-C31B-A40FFB4FF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dirty="0"/>
              <a:t>Canadá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Japón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Arabias  </a:t>
            </a:r>
          </a:p>
          <a:p>
            <a:pPr marL="514350" indent="-514350">
              <a:buFont typeface="+mj-lt"/>
              <a:buAutoNum type="arabicPeriod"/>
            </a:pPr>
            <a:endParaRPr lang="es-MX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6A10274-00C4-9C4D-FF4E-D3A1CD2E2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33806" y="4751372"/>
            <a:ext cx="4658194" cy="21066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649FD90-84F7-5178-47B7-A0CF85A3F6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 flipV="1">
            <a:off x="7533807" y="2644745"/>
            <a:ext cx="4658193" cy="21066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E6A13D7-A587-0AD8-90A5-76DBA85BB0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H="1">
            <a:off x="7533806" y="538933"/>
            <a:ext cx="4658193" cy="210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74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957052D1-1BA7-31D5-FF3B-774A1C9CC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9800">
            <a:off x="8673829" y="4570332"/>
            <a:ext cx="815351" cy="10829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9AF619-0076-EDBF-3E41-B0FDAE28D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Places I </a:t>
            </a:r>
            <a:r>
              <a:rPr lang="es-MX" dirty="0" err="1"/>
              <a:t>would</a:t>
            </a:r>
            <a:r>
              <a:rPr lang="es-MX" dirty="0"/>
              <a:t> </a:t>
            </a:r>
            <a:r>
              <a:rPr lang="es-MX" dirty="0" err="1"/>
              <a:t>like</a:t>
            </a:r>
            <a:r>
              <a:rPr lang="es-MX" dirty="0"/>
              <a:t> to visit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F447E2-6B74-CBD3-E493-5CCF2DAE6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dirty="0"/>
              <a:t>Coahuila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Guerrero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Tokio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err="1"/>
              <a:t>Mazapan</a:t>
            </a:r>
            <a:r>
              <a:rPr lang="es-MX" dirty="0"/>
              <a:t> </a:t>
            </a:r>
            <a:r>
              <a:rPr lang="es-MX" dirty="0" err="1"/>
              <a:t>factory</a:t>
            </a:r>
            <a:endParaRPr lang="es-MX" dirty="0"/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And </a:t>
            </a:r>
            <a:r>
              <a:rPr lang="es-MX" dirty="0" err="1"/>
              <a:t>chuky</a:t>
            </a:r>
            <a:r>
              <a:rPr lang="es-MX" dirty="0"/>
              <a:t> chees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F7CC15-44FC-BB46-26BD-2E57257F4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06846" y="0"/>
            <a:ext cx="4285154" cy="24683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01F7FC-C3D6-9D86-AAFD-207B752E7150}"/>
              </a:ext>
            </a:extLst>
          </p:cNvPr>
          <p:cNvSpPr txBox="1"/>
          <p:nvPr/>
        </p:nvSpPr>
        <p:spPr>
          <a:xfrm>
            <a:off x="7906846" y="1509528"/>
            <a:ext cx="164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4" tooltip="https://www.flickr.com/photos/comefilm/27670864498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5" tooltip="https://creativecommons.org/licenses/by-sa/3.0/"/>
              </a:rPr>
              <a:t>CC BY-SA</a:t>
            </a:r>
            <a:endParaRPr lang="es-MX" sz="90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6FDFB07-2EB1-200F-591E-37A702BA9F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644461" y="2479334"/>
            <a:ext cx="2771488" cy="2000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EEDFEED-1C2E-3C1A-6A47-2B3807FF16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420512" y="2468325"/>
            <a:ext cx="2771488" cy="200080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60BABA6-861A-7F61-EABD-BA7082FACB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194800" y="4426899"/>
            <a:ext cx="2997200" cy="235053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48A080A-1828-6F00-29A4-50957C09C6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235746" y="4538938"/>
            <a:ext cx="2845758" cy="235053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7E3BE43-EF45-FED4-726D-D4EC045065D7}"/>
              </a:ext>
            </a:extLst>
          </p:cNvPr>
          <p:cNvSpPr txBox="1"/>
          <p:nvPr/>
        </p:nvSpPr>
        <p:spPr>
          <a:xfrm>
            <a:off x="6349042" y="6819663"/>
            <a:ext cx="28457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13" tooltip="https://www.flickr.com/photos/jeepersmedia/12661093093/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14" tooltip="https://creativecommons.org/licenses/by/3.0/"/>
              </a:rPr>
              <a:t>CC BY</a:t>
            </a:r>
            <a:endParaRPr lang="es-MX" sz="900"/>
          </a:p>
        </p:txBody>
      </p:sp>
    </p:spTree>
    <p:extLst>
      <p:ext uri="{BB962C8B-B14F-4D97-AF65-F5344CB8AC3E}">
        <p14:creationId xmlns:p14="http://schemas.microsoft.com/office/powerpoint/2010/main" val="613517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8D5A551-093D-99FC-271C-D100C31D0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07203" y="5723669"/>
            <a:ext cx="585114" cy="7813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543702-D884-F89F-AD54-D73820DFC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es-MX" dirty="0" err="1"/>
              <a:t>Games</a:t>
            </a:r>
            <a:r>
              <a:rPr lang="es-MX" dirty="0"/>
              <a:t> I </a:t>
            </a:r>
            <a:r>
              <a:rPr lang="es-MX" dirty="0" err="1"/>
              <a:t>would</a:t>
            </a:r>
            <a:r>
              <a:rPr lang="es-MX" dirty="0"/>
              <a:t> </a:t>
            </a:r>
            <a:r>
              <a:rPr lang="es-MX" dirty="0" err="1"/>
              <a:t>like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play</a:t>
            </a:r>
            <a:r>
              <a:rPr lang="es-MX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6231D0-0B3A-C6ED-307B-4CC83FA15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dirty="0" err="1"/>
              <a:t>Silkong</a:t>
            </a:r>
            <a:endParaRPr lang="es-MX" dirty="0"/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5 </a:t>
            </a:r>
            <a:r>
              <a:rPr lang="es-MX" dirty="0" err="1"/>
              <a:t>nigh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Javier rodrigues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Slime rancher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And </a:t>
            </a:r>
            <a:r>
              <a:rPr lang="es-MX" dirty="0" err="1"/>
              <a:t>left</a:t>
            </a:r>
            <a:r>
              <a:rPr lang="es-MX" dirty="0"/>
              <a:t> 4 </a:t>
            </a:r>
            <a:r>
              <a:rPr lang="es-MX" dirty="0" err="1"/>
              <a:t>dead</a:t>
            </a:r>
            <a:r>
              <a:rPr lang="es-MX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BC0DD6D-FD21-F9E9-4B99-FDECD14DC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99728" y="760815"/>
            <a:ext cx="2593355" cy="153882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3ABA27A-79D7-E01A-741D-642CF6123F90}"/>
              </a:ext>
            </a:extLst>
          </p:cNvPr>
          <p:cNvSpPr txBox="1"/>
          <p:nvPr/>
        </p:nvSpPr>
        <p:spPr>
          <a:xfrm>
            <a:off x="8229601" y="6164823"/>
            <a:ext cx="71717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4" tooltip="https://www.newgrounds.com/art/view/7bit-hero/slime-rancher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5" tooltip="https://creativecommons.org/licenses/by-nc/3.0/"/>
              </a:rPr>
              <a:t>CC BY-NC</a:t>
            </a:r>
            <a:endParaRPr lang="es-MX" sz="9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435075-2BCA-DC32-F200-5770E167D7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48992">
            <a:off x="9106463" y="2614852"/>
            <a:ext cx="1196684" cy="239445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C91F76B-47CB-A220-B064-6C083D80B1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07203" y="4600230"/>
            <a:ext cx="2925472" cy="153343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D7E2A34-0C06-DC55-CCE7-23B44969A8E6}"/>
              </a:ext>
            </a:extLst>
          </p:cNvPr>
          <p:cNvSpPr txBox="1"/>
          <p:nvPr/>
        </p:nvSpPr>
        <p:spPr>
          <a:xfrm>
            <a:off x="307203" y="6305415"/>
            <a:ext cx="16375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8" tooltip="https://www.nintendoblast.com.br/2019/02/hollow-knight-silksong-anuncio-trailer.html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9" tooltip="https://creativecommons.org/licenses/by-sa/3.0/"/>
              </a:rPr>
              <a:t>CC BY-SA</a:t>
            </a:r>
            <a:endParaRPr lang="es-MX" sz="90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7CEFAF5-3C36-920A-0962-43A48BD6CC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553044" y="3588049"/>
            <a:ext cx="3114136" cy="175170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D9BD250-3F7F-F406-BBC3-1F9F88B7043A}"/>
              </a:ext>
            </a:extLst>
          </p:cNvPr>
          <p:cNvSpPr txBox="1"/>
          <p:nvPr/>
        </p:nvSpPr>
        <p:spPr>
          <a:xfrm>
            <a:off x="4553044" y="5608253"/>
            <a:ext cx="311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11" tooltip="https://warrantynowvoid.com/videos/2019/08/07/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5" tooltip="https://creativecommons.org/licenses/by-nc/3.0/"/>
              </a:rPr>
              <a:t>CC BY-NC</a:t>
            </a:r>
            <a:endParaRPr lang="es-MX" sz="900"/>
          </a:p>
        </p:txBody>
      </p:sp>
    </p:spTree>
    <p:extLst>
      <p:ext uri="{BB962C8B-B14F-4D97-AF65-F5344CB8AC3E}">
        <p14:creationId xmlns:p14="http://schemas.microsoft.com/office/powerpoint/2010/main" val="37891309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347</Words>
  <Application>Microsoft Office PowerPoint</Application>
  <PresentationFormat>Panorámica</PresentationFormat>
  <Paragraphs>77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My life</vt:lpstr>
      <vt:lpstr>When i was born </vt:lpstr>
      <vt:lpstr>My family</vt:lpstr>
      <vt:lpstr>My favorite food </vt:lpstr>
      <vt:lpstr>My Pets that pass away </vt:lpstr>
      <vt:lpstr>My favorite games</vt:lpstr>
      <vt:lpstr>Countries I  want to visit</vt:lpstr>
      <vt:lpstr>Places I would like to visit</vt:lpstr>
      <vt:lpstr>Games I would like to play </vt:lpstr>
      <vt:lpstr>and finally,  regarding the work that this may possibly entail</vt:lpstr>
      <vt:lpstr>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Lenovo</cp:lastModifiedBy>
  <cp:revision>7</cp:revision>
  <dcterms:created xsi:type="dcterms:W3CDTF">2025-11-26T20:42:34Z</dcterms:created>
  <dcterms:modified xsi:type="dcterms:W3CDTF">2025-12-05T20:30:59Z</dcterms:modified>
</cp:coreProperties>
</file>