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Now" charset="1" panose="00000500000000000000"/>
      <p:regular r:id="rId14"/>
    </p:embeddedFont>
    <p:embeddedFont>
      <p:font typeface="Open Sans" charset="1" panose="020B0606030504020204"/>
      <p:regular r:id="rId15"/>
    </p:embeddedFont>
    <p:embeddedFont>
      <p:font typeface="Open Sans Bold" charset="1" panose="020B0806030504020204"/>
      <p:regular r:id="rId16"/>
    </p:embeddedFont>
    <p:embeddedFont>
      <p:font typeface="Now Medium" charset="1" panose="00000600000000000000"/>
      <p:regular r:id="rId17"/>
    </p:embeddedFont>
    <p:embeddedFont>
      <p:font typeface="League Spartan" charset="1" panose="000008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jpeg" Type="http://schemas.openxmlformats.org/officeDocument/2006/relationships/image"/><Relationship Id="rId5" Target="../media/image7.jpeg" Type="http://schemas.openxmlformats.org/officeDocument/2006/relationships/image"/><Relationship Id="rId6" Target="../media/image8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Relationship Id="rId3" Target="../media/image13.jpeg" Type="http://schemas.openxmlformats.org/officeDocument/2006/relationships/image"/><Relationship Id="rId4" Target="../media/image14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83A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188605" y="-3435762"/>
            <a:ext cx="17158524" cy="17158524"/>
          </a:xfrm>
          <a:custGeom>
            <a:avLst/>
            <a:gdLst/>
            <a:ahLst/>
            <a:cxnLst/>
            <a:rect r="r" b="b" t="t" l="l"/>
            <a:pathLst>
              <a:path h="17158524" w="17158524">
                <a:moveTo>
                  <a:pt x="0" y="0"/>
                </a:moveTo>
                <a:lnTo>
                  <a:pt x="17158524" y="0"/>
                </a:lnTo>
                <a:lnTo>
                  <a:pt x="17158524" y="17158524"/>
                </a:lnTo>
                <a:lnTo>
                  <a:pt x="0" y="171585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3272593" y="2764730"/>
            <a:ext cx="4757540" cy="4757540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TextBox 5" id="5"/>
          <p:cNvSpPr txBox="true"/>
          <p:nvPr/>
        </p:nvSpPr>
        <p:spPr>
          <a:xfrm rot="0">
            <a:off x="2385544" y="2945705"/>
            <a:ext cx="14873756" cy="26508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534"/>
              </a:lnSpc>
            </a:pPr>
            <a:r>
              <a:rPr lang="en-US" sz="18668">
                <a:solidFill>
                  <a:srgbClr val="FFFFFF"/>
                </a:solidFill>
                <a:latin typeface="Now"/>
              </a:rPr>
              <a:t>SUIZA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462808" y="5859937"/>
            <a:ext cx="6681192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</a:rPr>
              <a:t>Abril Guadalupe Cardenas Nuñez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434812" y="5133975"/>
            <a:ext cx="19535305" cy="0"/>
          </a:xfrm>
          <a:prstGeom prst="line">
            <a:avLst/>
          </a:prstGeom>
          <a:ln cap="rnd" w="19050">
            <a:solidFill>
              <a:srgbClr val="D6D6D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5400000">
            <a:off x="14767324" y="3969941"/>
            <a:ext cx="4694235" cy="2347118"/>
          </a:xfrm>
          <a:custGeom>
            <a:avLst/>
            <a:gdLst/>
            <a:ahLst/>
            <a:cxnLst/>
            <a:rect r="r" b="b" t="t" l="l"/>
            <a:pathLst>
              <a:path h="2347118" w="4694235">
                <a:moveTo>
                  <a:pt x="0" y="0"/>
                </a:moveTo>
                <a:lnTo>
                  <a:pt x="4694235" y="0"/>
                </a:lnTo>
                <a:lnTo>
                  <a:pt x="4694235" y="2347118"/>
                </a:lnTo>
                <a:lnTo>
                  <a:pt x="0" y="23471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0" y="6967786"/>
            <a:ext cx="3319214" cy="3319214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4"/>
              <a:stretch>
                <a:fillRect l="-25136" t="0" r="-25136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7573849" y="6967786"/>
            <a:ext cx="3650483" cy="3650483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8778" y="0"/>
                  </a:moveTo>
                  <a:lnTo>
                    <a:pt x="764022" y="0"/>
                  </a:lnTo>
                  <a:cubicBezTo>
                    <a:pt x="776959" y="0"/>
                    <a:pt x="789365" y="5139"/>
                    <a:pt x="798513" y="14287"/>
                  </a:cubicBezTo>
                  <a:cubicBezTo>
                    <a:pt x="807661" y="23435"/>
                    <a:pt x="812800" y="35841"/>
                    <a:pt x="812800" y="48778"/>
                  </a:cubicBezTo>
                  <a:lnTo>
                    <a:pt x="812800" y="764022"/>
                  </a:lnTo>
                  <a:cubicBezTo>
                    <a:pt x="812800" y="776959"/>
                    <a:pt x="807661" y="789365"/>
                    <a:pt x="798513" y="798513"/>
                  </a:cubicBezTo>
                  <a:cubicBezTo>
                    <a:pt x="789365" y="807661"/>
                    <a:pt x="776959" y="812800"/>
                    <a:pt x="764022" y="812800"/>
                  </a:cubicBezTo>
                  <a:lnTo>
                    <a:pt x="48778" y="812800"/>
                  </a:lnTo>
                  <a:cubicBezTo>
                    <a:pt x="35841" y="812800"/>
                    <a:pt x="23435" y="807661"/>
                    <a:pt x="14287" y="798513"/>
                  </a:cubicBezTo>
                  <a:cubicBezTo>
                    <a:pt x="5139" y="789365"/>
                    <a:pt x="0" y="776959"/>
                    <a:pt x="0" y="764022"/>
                  </a:cubicBezTo>
                  <a:lnTo>
                    <a:pt x="0" y="48778"/>
                  </a:lnTo>
                  <a:cubicBezTo>
                    <a:pt x="0" y="35841"/>
                    <a:pt x="5139" y="23435"/>
                    <a:pt x="14287" y="14287"/>
                  </a:cubicBezTo>
                  <a:cubicBezTo>
                    <a:pt x="23435" y="5139"/>
                    <a:pt x="35841" y="0"/>
                    <a:pt x="48778" y="0"/>
                  </a:cubicBezTo>
                  <a:close/>
                </a:path>
              </a:pathLst>
            </a:custGeom>
            <a:blipFill>
              <a:blip r:embed="rId5"/>
              <a:stretch>
                <a:fillRect l="-66403" t="-3259" r="-17169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3305139" y="6967786"/>
            <a:ext cx="4268710" cy="3792893"/>
            <a:chOff x="0" y="0"/>
            <a:chExt cx="812800" cy="7222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722200"/>
            </a:xfrm>
            <a:custGeom>
              <a:avLst/>
              <a:gdLst/>
              <a:ahLst/>
              <a:cxnLst/>
              <a:rect r="r" b="b" t="t" l="l"/>
              <a:pathLst>
                <a:path h="722200" w="812800">
                  <a:moveTo>
                    <a:pt x="41714" y="0"/>
                  </a:moveTo>
                  <a:lnTo>
                    <a:pt x="771086" y="0"/>
                  </a:lnTo>
                  <a:cubicBezTo>
                    <a:pt x="794124" y="0"/>
                    <a:pt x="812800" y="18676"/>
                    <a:pt x="812800" y="41714"/>
                  </a:cubicBezTo>
                  <a:lnTo>
                    <a:pt x="812800" y="680487"/>
                  </a:lnTo>
                  <a:cubicBezTo>
                    <a:pt x="812800" y="691550"/>
                    <a:pt x="808405" y="702160"/>
                    <a:pt x="800582" y="709983"/>
                  </a:cubicBezTo>
                  <a:cubicBezTo>
                    <a:pt x="792759" y="717806"/>
                    <a:pt x="782149" y="722200"/>
                    <a:pt x="771086" y="722200"/>
                  </a:cubicBezTo>
                  <a:lnTo>
                    <a:pt x="41714" y="722200"/>
                  </a:lnTo>
                  <a:cubicBezTo>
                    <a:pt x="18676" y="722200"/>
                    <a:pt x="0" y="703524"/>
                    <a:pt x="0" y="680487"/>
                  </a:cubicBezTo>
                  <a:lnTo>
                    <a:pt x="0" y="41714"/>
                  </a:lnTo>
                  <a:cubicBezTo>
                    <a:pt x="0" y="18676"/>
                    <a:pt x="18676" y="0"/>
                    <a:pt x="41714" y="0"/>
                  </a:cubicBezTo>
                  <a:close/>
                </a:path>
              </a:pathLst>
            </a:custGeom>
            <a:blipFill>
              <a:blip r:embed="rId6"/>
              <a:stretch>
                <a:fillRect l="0" t="-37374" r="0" b="-3306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401098" y="-85725"/>
            <a:ext cx="10076791" cy="66200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32"/>
              </a:lnSpc>
            </a:pPr>
          </a:p>
          <a:p>
            <a:pPr algn="l" marL="0" indent="0" lvl="0">
              <a:lnSpc>
                <a:spcPts val="5832"/>
              </a:lnSpc>
              <a:spcBef>
                <a:spcPct val="0"/>
              </a:spcBef>
            </a:pPr>
            <a:r>
              <a:rPr lang="en-US" sz="4165">
                <a:solidFill>
                  <a:srgbClr val="000000"/>
                </a:solidFill>
                <a:latin typeface="Now"/>
              </a:rPr>
              <a:t>Suiza es un país montañoso de Europa Central, con varios lagos, aldeas y las altas cimas de los Alpes. Sus ciudades tienen barrios medievales, con monumentos como la torre del reloj Zytlogge en su capital, Berna, y el puente de madera de la capilla en Lucerna.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83A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313961"/>
            <a:ext cx="9339428" cy="26708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763"/>
              </a:lnSpc>
            </a:pPr>
            <a:r>
              <a:rPr lang="en-US" sz="7688">
                <a:solidFill>
                  <a:srgbClr val="FFFFFF"/>
                </a:solidFill>
                <a:latin typeface="Now"/>
              </a:rPr>
              <a:t>Gastronomía de Suiza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-5400000">
            <a:off x="-1184040" y="4247686"/>
            <a:ext cx="3583256" cy="1791628"/>
          </a:xfrm>
          <a:custGeom>
            <a:avLst/>
            <a:gdLst/>
            <a:ahLst/>
            <a:cxnLst/>
            <a:rect r="r" b="b" t="t" l="l"/>
            <a:pathLst>
              <a:path h="1791628" w="3583256">
                <a:moveTo>
                  <a:pt x="0" y="0"/>
                </a:moveTo>
                <a:lnTo>
                  <a:pt x="3583256" y="0"/>
                </a:lnTo>
                <a:lnTo>
                  <a:pt x="3583256" y="1791628"/>
                </a:lnTo>
                <a:lnTo>
                  <a:pt x="0" y="17916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089148" y="2187898"/>
            <a:ext cx="6095661" cy="6095661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25050" t="0" r="-25050" b="0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11468243" y="8188309"/>
            <a:ext cx="6178262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7972203" y="2102173"/>
            <a:ext cx="9287097" cy="87141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33"/>
              </a:lnSpc>
            </a:pPr>
            <a:r>
              <a:rPr lang="en-US" sz="4095">
                <a:solidFill>
                  <a:srgbClr val="FFFFFF"/>
                </a:solidFill>
                <a:latin typeface="Open Sans Bold"/>
              </a:rPr>
              <a:t>Estos macarrones alpinos es un plato típico rustico suizo y tienen ese nombre ya que los ingredientes que se utilizan para prepararlos se utilizaban para alimentar a los pastores que alimentaba a sus vacas en los alpes suizos. </a:t>
            </a:r>
          </a:p>
          <a:p>
            <a:pPr algn="ctr">
              <a:lnSpc>
                <a:spcPts val="5733"/>
              </a:lnSpc>
            </a:pPr>
          </a:p>
          <a:p>
            <a:pPr algn="ctr">
              <a:lnSpc>
                <a:spcPts val="5733"/>
              </a:lnSpc>
            </a:pPr>
          </a:p>
          <a:p>
            <a:pPr algn="ctr">
              <a:lnSpc>
                <a:spcPts val="5733"/>
              </a:lnSpc>
            </a:pPr>
          </a:p>
          <a:p>
            <a:pPr algn="ctr">
              <a:lnSpc>
                <a:spcPts val="5733"/>
              </a:lnSpc>
            </a:pPr>
          </a:p>
          <a:p>
            <a:pPr algn="ctr">
              <a:lnSpc>
                <a:spcPts val="5733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03877" y="2555005"/>
            <a:ext cx="7202245" cy="42074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94"/>
              </a:lnSpc>
            </a:pPr>
            <a:r>
              <a:rPr lang="en-US" sz="7996">
                <a:solidFill>
                  <a:srgbClr val="000000"/>
                </a:solidFill>
                <a:latin typeface="Now"/>
              </a:rPr>
              <a:t>Tradiciones suizas</a:t>
            </a:r>
          </a:p>
          <a:p>
            <a:pPr algn="l" marL="0" indent="0" lvl="0">
              <a:lnSpc>
                <a:spcPts val="11194"/>
              </a:lnSpc>
              <a:spcBef>
                <a:spcPct val="0"/>
              </a:spcBef>
            </a:pPr>
          </a:p>
        </p:txBody>
      </p:sp>
      <p:sp>
        <p:nvSpPr>
          <p:cNvPr name="AutoShape 3" id="3"/>
          <p:cNvSpPr/>
          <p:nvPr/>
        </p:nvSpPr>
        <p:spPr>
          <a:xfrm rot="-5400000">
            <a:off x="4010025" y="5133975"/>
            <a:ext cx="10287000" cy="0"/>
          </a:xfrm>
          <a:prstGeom prst="line">
            <a:avLst/>
          </a:prstGeom>
          <a:ln cap="rnd" w="19050">
            <a:solidFill>
              <a:srgbClr val="D6D6D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-5400000">
            <a:off x="8941419" y="2052038"/>
            <a:ext cx="886522" cy="443261"/>
          </a:xfrm>
          <a:custGeom>
            <a:avLst/>
            <a:gdLst/>
            <a:ahLst/>
            <a:cxnLst/>
            <a:rect r="r" b="b" t="t" l="l"/>
            <a:pathLst>
              <a:path h="443261" w="886522">
                <a:moveTo>
                  <a:pt x="0" y="0"/>
                </a:moveTo>
                <a:lnTo>
                  <a:pt x="886523" y="0"/>
                </a:lnTo>
                <a:lnTo>
                  <a:pt x="886523" y="443261"/>
                </a:lnTo>
                <a:lnTo>
                  <a:pt x="0" y="4432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139711" y="2013950"/>
            <a:ext cx="10727875" cy="13297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53"/>
              </a:lnSpc>
            </a:pPr>
            <a:r>
              <a:rPr lang="en-US" sz="3823">
                <a:solidFill>
                  <a:srgbClr val="000000"/>
                </a:solidFill>
                <a:latin typeface="Now Medium"/>
              </a:rPr>
              <a:t>EL CARNAVAL DE BASILEA</a:t>
            </a:r>
          </a:p>
          <a:p>
            <a:pPr algn="l" marL="0" indent="0" lvl="0">
              <a:lnSpc>
                <a:spcPts val="5353"/>
              </a:lnSpc>
              <a:spcBef>
                <a:spcPct val="0"/>
              </a:spcBef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10158761" y="4822010"/>
            <a:ext cx="11672398" cy="144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24"/>
              </a:lnSpc>
            </a:pPr>
            <a:r>
              <a:rPr lang="en-US" sz="4160">
                <a:solidFill>
                  <a:srgbClr val="000000"/>
                </a:solidFill>
                <a:latin typeface="Now Medium"/>
              </a:rPr>
              <a:t>EL CANTO TIROLÉS</a:t>
            </a:r>
          </a:p>
          <a:p>
            <a:pPr algn="l" marL="0" indent="0" lvl="0">
              <a:lnSpc>
                <a:spcPts val="5824"/>
              </a:lnSpc>
              <a:spcBef>
                <a:spcPct val="0"/>
              </a:spcBef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9992136" y="7466325"/>
            <a:ext cx="8295864" cy="1925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39"/>
              </a:lnSpc>
            </a:pPr>
            <a:r>
              <a:rPr lang="en-US" sz="3670">
                <a:solidFill>
                  <a:srgbClr val="000000"/>
                </a:solidFill>
                <a:latin typeface="Now Medium"/>
              </a:rPr>
              <a:t>LA GESTIÓN DE RIESGOS DE AVALANCHA.</a:t>
            </a:r>
          </a:p>
          <a:p>
            <a:pPr algn="l" marL="0" indent="0" lvl="0">
              <a:lnSpc>
                <a:spcPts val="5139"/>
              </a:lnSpc>
              <a:spcBef>
                <a:spcPct val="0"/>
              </a:spcBef>
            </a:pPr>
          </a:p>
        </p:txBody>
      </p:sp>
      <p:sp>
        <p:nvSpPr>
          <p:cNvPr name="Freeform 8" id="8"/>
          <p:cNvSpPr/>
          <p:nvPr/>
        </p:nvSpPr>
        <p:spPr>
          <a:xfrm flipH="false" flipV="false" rot="-5400000">
            <a:off x="8941419" y="4924807"/>
            <a:ext cx="886522" cy="443261"/>
          </a:xfrm>
          <a:custGeom>
            <a:avLst/>
            <a:gdLst/>
            <a:ahLst/>
            <a:cxnLst/>
            <a:rect r="r" b="b" t="t" l="l"/>
            <a:pathLst>
              <a:path h="443261" w="886522">
                <a:moveTo>
                  <a:pt x="0" y="0"/>
                </a:moveTo>
                <a:lnTo>
                  <a:pt x="886523" y="0"/>
                </a:lnTo>
                <a:lnTo>
                  <a:pt x="886523" y="443261"/>
                </a:lnTo>
                <a:lnTo>
                  <a:pt x="0" y="4432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400000">
            <a:off x="8922369" y="7797575"/>
            <a:ext cx="886522" cy="443261"/>
          </a:xfrm>
          <a:custGeom>
            <a:avLst/>
            <a:gdLst/>
            <a:ahLst/>
            <a:cxnLst/>
            <a:rect r="r" b="b" t="t" l="l"/>
            <a:pathLst>
              <a:path h="443261" w="886522">
                <a:moveTo>
                  <a:pt x="0" y="0"/>
                </a:moveTo>
                <a:lnTo>
                  <a:pt x="886523" y="0"/>
                </a:lnTo>
                <a:lnTo>
                  <a:pt x="886523" y="443261"/>
                </a:lnTo>
                <a:lnTo>
                  <a:pt x="0" y="4432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99570" y="0"/>
            <a:ext cx="6708408" cy="5222049"/>
          </a:xfrm>
          <a:custGeom>
            <a:avLst/>
            <a:gdLst/>
            <a:ahLst/>
            <a:cxnLst/>
            <a:rect r="r" b="b" t="t" l="l"/>
            <a:pathLst>
              <a:path h="5222049" w="6708408">
                <a:moveTo>
                  <a:pt x="0" y="0"/>
                </a:moveTo>
                <a:lnTo>
                  <a:pt x="6708407" y="0"/>
                </a:lnTo>
                <a:lnTo>
                  <a:pt x="6708407" y="5222049"/>
                </a:lnTo>
                <a:lnTo>
                  <a:pt x="0" y="52220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7153" t="0" r="-11852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390836" y="2081703"/>
            <a:ext cx="3231611" cy="5203442"/>
          </a:xfrm>
          <a:custGeom>
            <a:avLst/>
            <a:gdLst/>
            <a:ahLst/>
            <a:cxnLst/>
            <a:rect r="r" b="b" t="t" l="l"/>
            <a:pathLst>
              <a:path h="5203442" w="3231611">
                <a:moveTo>
                  <a:pt x="0" y="0"/>
                </a:moveTo>
                <a:lnTo>
                  <a:pt x="3231611" y="0"/>
                </a:lnTo>
                <a:lnTo>
                  <a:pt x="3231611" y="5203443"/>
                </a:lnTo>
                <a:lnTo>
                  <a:pt x="0" y="52034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825842" y="5919212"/>
            <a:ext cx="4891162" cy="3616836"/>
          </a:xfrm>
          <a:custGeom>
            <a:avLst/>
            <a:gdLst/>
            <a:ahLst/>
            <a:cxnLst/>
            <a:rect r="r" b="b" t="t" l="l"/>
            <a:pathLst>
              <a:path h="3616836" w="4891162">
                <a:moveTo>
                  <a:pt x="0" y="0"/>
                </a:moveTo>
                <a:lnTo>
                  <a:pt x="4891162" y="0"/>
                </a:lnTo>
                <a:lnTo>
                  <a:pt x="4891162" y="3616836"/>
                </a:lnTo>
                <a:lnTo>
                  <a:pt x="0" y="36168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83A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279781" y="4118292"/>
            <a:ext cx="5643073" cy="1936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734"/>
              </a:lnSpc>
            </a:pPr>
            <a:r>
              <a:rPr lang="en-US" sz="5525">
                <a:solidFill>
                  <a:srgbClr val="FFFFFF"/>
                </a:solidFill>
                <a:latin typeface="Now"/>
              </a:rPr>
              <a:t>Curiosidades de Suiza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-5400000">
            <a:off x="-422057" y="4721443"/>
            <a:ext cx="1688230" cy="844115"/>
          </a:xfrm>
          <a:custGeom>
            <a:avLst/>
            <a:gdLst/>
            <a:ahLst/>
            <a:cxnLst/>
            <a:rect r="r" b="b" t="t" l="l"/>
            <a:pathLst>
              <a:path h="844115" w="1688230">
                <a:moveTo>
                  <a:pt x="0" y="0"/>
                </a:moveTo>
                <a:lnTo>
                  <a:pt x="1688229" y="0"/>
                </a:lnTo>
                <a:lnTo>
                  <a:pt x="1688229" y="844114"/>
                </a:lnTo>
                <a:lnTo>
                  <a:pt x="0" y="8441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578109" y="3351909"/>
            <a:ext cx="4838098" cy="16946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0468" indent="-345234" lvl="1">
              <a:lnSpc>
                <a:spcPts val="4477"/>
              </a:lnSpc>
              <a:buFont typeface="Arial"/>
              <a:buChar char="•"/>
            </a:pPr>
            <a:r>
              <a:rPr lang="en-US" sz="3198">
                <a:solidFill>
                  <a:srgbClr val="FFFFFF"/>
                </a:solidFill>
                <a:latin typeface="Now Medium"/>
              </a:rPr>
              <a:t>SUIZA TIENE 7000 LAGOS.</a:t>
            </a:r>
          </a:p>
          <a:p>
            <a:pPr algn="l" marL="0" indent="0" lvl="0">
              <a:lnSpc>
                <a:spcPts val="4477"/>
              </a:lnSpc>
              <a:spcBef>
                <a:spcPct val="0"/>
              </a:spcBef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2416207" y="3351909"/>
            <a:ext cx="4795782" cy="1584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3873" indent="-321936" lvl="1">
              <a:lnSpc>
                <a:spcPts val="4175"/>
              </a:lnSpc>
              <a:buFont typeface="Arial"/>
              <a:buChar char="•"/>
            </a:pPr>
            <a:r>
              <a:rPr lang="en-US" sz="2982">
                <a:solidFill>
                  <a:srgbClr val="FFFFFF"/>
                </a:solidFill>
                <a:latin typeface="Now Medium"/>
              </a:rPr>
              <a:t>AGUA POTABLE EN TODAS PARTES.</a:t>
            </a:r>
          </a:p>
          <a:p>
            <a:pPr algn="l" marL="0" indent="0" lvl="0">
              <a:lnSpc>
                <a:spcPts val="4175"/>
              </a:lnSpc>
              <a:spcBef>
                <a:spcPct val="0"/>
              </a:spcBef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7437310" y="6373029"/>
            <a:ext cx="5775271" cy="1752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10873" indent="-355437" lvl="1">
              <a:lnSpc>
                <a:spcPts val="4609"/>
              </a:lnSpc>
              <a:buFont typeface="Arial"/>
              <a:buChar char="•"/>
            </a:pPr>
            <a:r>
              <a:rPr lang="en-US" sz="3292">
                <a:solidFill>
                  <a:srgbClr val="FFFFFF"/>
                </a:solidFill>
                <a:latin typeface="Now Medium"/>
              </a:rPr>
              <a:t>UNO DE LOS MÁS CAROS PARA VIVIR.</a:t>
            </a:r>
          </a:p>
          <a:p>
            <a:pPr algn="l" marL="0" indent="0" lvl="0">
              <a:lnSpc>
                <a:spcPts val="4609"/>
              </a:lnSpc>
              <a:spcBef>
                <a:spcPct val="0"/>
              </a:spcBef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1968165" y="6130643"/>
            <a:ext cx="6125521" cy="22466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83117" indent="-341559" lvl="1">
              <a:lnSpc>
                <a:spcPts val="4429"/>
              </a:lnSpc>
              <a:buFont typeface="Arial"/>
              <a:buChar char="•"/>
            </a:pPr>
            <a:r>
              <a:rPr lang="en-US" sz="3164">
                <a:solidFill>
                  <a:srgbClr val="FFFFFF"/>
                </a:solidFill>
                <a:latin typeface="Now Medium"/>
              </a:rPr>
              <a:t>HAY MUCHAS ARMAS, PERO MUY POCOS CRÍMENES.</a:t>
            </a:r>
          </a:p>
          <a:p>
            <a:pPr algn="l" marL="0" indent="0" lvl="0">
              <a:lnSpc>
                <a:spcPts val="442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83A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434812" y="5133975"/>
            <a:ext cx="19535305" cy="0"/>
          </a:xfrm>
          <a:prstGeom prst="line">
            <a:avLst/>
          </a:prstGeom>
          <a:ln cap="rnd" w="19050">
            <a:solidFill>
              <a:srgbClr val="D6D6D6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961274" y="784607"/>
            <a:ext cx="8182726" cy="8182693"/>
            <a:chOff x="0" y="0"/>
            <a:chExt cx="6350000" cy="634997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19999" t="0" r="-19999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-2028885" y="-2159691"/>
            <a:ext cx="4057770" cy="4057770"/>
            <a:chOff x="0" y="0"/>
            <a:chExt cx="6350000" cy="635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6619239" y="8967300"/>
            <a:ext cx="4057770" cy="4057770"/>
            <a:chOff x="0" y="0"/>
            <a:chExt cx="6350000" cy="6350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9812361" y="-976808"/>
            <a:ext cx="8475639" cy="38681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308"/>
              </a:lnSpc>
            </a:pPr>
          </a:p>
          <a:p>
            <a:pPr algn="l">
              <a:lnSpc>
                <a:spcPts val="10308"/>
              </a:lnSpc>
            </a:pPr>
            <a:r>
              <a:rPr lang="en-US" sz="7363">
                <a:solidFill>
                  <a:srgbClr val="FFFFFF"/>
                </a:solidFill>
                <a:latin typeface="Now"/>
              </a:rPr>
              <a:t>vestimenta de Suiza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solidFill>
          <a:srgbClr val="D83A3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06971" y="4148767"/>
            <a:ext cx="14874057" cy="2204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679"/>
              </a:lnSpc>
            </a:pPr>
            <a:r>
              <a:rPr lang="en-US" sz="14143" spc="707">
                <a:solidFill>
                  <a:srgbClr val="FFFFFF"/>
                </a:solidFill>
                <a:latin typeface="League Spartan"/>
              </a:rPr>
              <a:t>GRACIAS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DAGGbr2WZZ0</dc:identifier>
  <dcterms:modified xsi:type="dcterms:W3CDTF">2011-08-01T06:04:30Z</dcterms:modified>
  <cp:revision>1</cp:revision>
  <dc:title>Geométrico Círculos Rojo Blanco Sencillo  Temática Japonesa Presentación</dc:title>
</cp:coreProperties>
</file>