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04A74-83F5-4178-82EA-2A1DC53B6404}" type="datetimeFigureOut">
              <a:rPr lang="es-MX" smtClean="0"/>
              <a:t>25/11/2025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730D-EFD0-4960-BFEB-E3D1E250DD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184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04A74-83F5-4178-82EA-2A1DC53B6404}" type="datetimeFigureOut">
              <a:rPr lang="es-MX" smtClean="0"/>
              <a:t>25/11/2025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730D-EFD0-4960-BFEB-E3D1E250DD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81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04A74-83F5-4178-82EA-2A1DC53B6404}" type="datetimeFigureOut">
              <a:rPr lang="es-MX" smtClean="0"/>
              <a:t>25/11/2025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730D-EFD0-4960-BFEB-E3D1E250DD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2090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04A74-83F5-4178-82EA-2A1DC53B6404}" type="datetimeFigureOut">
              <a:rPr lang="es-MX" smtClean="0"/>
              <a:t>25/11/2025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730D-EFD0-4960-BFEB-E3D1E250DD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73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04A74-83F5-4178-82EA-2A1DC53B6404}" type="datetimeFigureOut">
              <a:rPr lang="es-MX" smtClean="0"/>
              <a:t>25/11/2025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730D-EFD0-4960-BFEB-E3D1E250DD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9562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04A74-83F5-4178-82EA-2A1DC53B6404}" type="datetimeFigureOut">
              <a:rPr lang="es-MX" smtClean="0"/>
              <a:t>25/11/2025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730D-EFD0-4960-BFEB-E3D1E250DD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043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04A74-83F5-4178-82EA-2A1DC53B6404}" type="datetimeFigureOut">
              <a:rPr lang="es-MX" smtClean="0"/>
              <a:t>25/11/2025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730D-EFD0-4960-BFEB-E3D1E250DD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6779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04A74-83F5-4178-82EA-2A1DC53B6404}" type="datetimeFigureOut">
              <a:rPr lang="es-MX" smtClean="0"/>
              <a:t>25/11/2025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730D-EFD0-4960-BFEB-E3D1E250DD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8348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04A74-83F5-4178-82EA-2A1DC53B6404}" type="datetimeFigureOut">
              <a:rPr lang="es-MX" smtClean="0"/>
              <a:t>25/11/2025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730D-EFD0-4960-BFEB-E3D1E250DD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1882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04A74-83F5-4178-82EA-2A1DC53B6404}" type="datetimeFigureOut">
              <a:rPr lang="es-MX" smtClean="0"/>
              <a:t>25/11/2025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730D-EFD0-4960-BFEB-E3D1E250DD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073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04A74-83F5-4178-82EA-2A1DC53B6404}" type="datetimeFigureOut">
              <a:rPr lang="es-MX" smtClean="0"/>
              <a:t>25/11/2025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730D-EFD0-4960-BFEB-E3D1E250DD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4974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04A74-83F5-4178-82EA-2A1DC53B6404}" type="datetimeFigureOut">
              <a:rPr lang="es-MX" smtClean="0"/>
              <a:t>25/11/2025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2730D-EFD0-4960-BFEB-E3D1E250DD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188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3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2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0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8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4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5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7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6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Probook</dc:creator>
  <cp:lastModifiedBy>Probook</cp:lastModifiedBy>
  <cp:revision>1</cp:revision>
  <dcterms:created xsi:type="dcterms:W3CDTF">2025-11-25T18:59:13Z</dcterms:created>
  <dcterms:modified xsi:type="dcterms:W3CDTF">2025-11-25T18:59:46Z</dcterms:modified>
</cp:coreProperties>
</file>