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6C8CA-1447-432F-9A24-0238C5F680DC}" v="216" dt="2025-11-11T17:08:35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Navarro" userId="303b159f6f69c326" providerId="LiveId" clId="{CDC68B6B-BF9F-4F02-8D26-CF5B39994437}"/>
    <pc:docChg chg="undo redo custSel addSld delSld modSld sldOrd">
      <pc:chgData name="Mariana Navarro" userId="303b159f6f69c326" providerId="LiveId" clId="{CDC68B6B-BF9F-4F02-8D26-CF5B39994437}" dt="2025-11-11T17:08:35.047" v="787" actId="14100"/>
      <pc:docMkLst>
        <pc:docMk/>
      </pc:docMkLst>
      <pc:sldChg chg="modSp mod modAnim">
        <pc:chgData name="Mariana Navarro" userId="303b159f6f69c326" providerId="LiveId" clId="{CDC68B6B-BF9F-4F02-8D26-CF5B39994437}" dt="2025-11-10T19:56:25.066" v="650"/>
        <pc:sldMkLst>
          <pc:docMk/>
          <pc:sldMk cId="821700794" sldId="256"/>
        </pc:sldMkLst>
        <pc:spChg chg="mod">
          <ac:chgData name="Mariana Navarro" userId="303b159f6f69c326" providerId="LiveId" clId="{CDC68B6B-BF9F-4F02-8D26-CF5B39994437}" dt="2025-11-07T15:19:11.223" v="162" actId="14100"/>
          <ac:spMkLst>
            <pc:docMk/>
            <pc:sldMk cId="821700794" sldId="256"/>
            <ac:spMk id="2" creationId="{D5793E6D-F435-AEFB-8D9D-71667F42956F}"/>
          </ac:spMkLst>
        </pc:spChg>
        <pc:spChg chg="mod">
          <ac:chgData name="Mariana Navarro" userId="303b159f6f69c326" providerId="LiveId" clId="{CDC68B6B-BF9F-4F02-8D26-CF5B39994437}" dt="2025-11-07T15:23:03.025" v="300" actId="14100"/>
          <ac:spMkLst>
            <pc:docMk/>
            <pc:sldMk cId="821700794" sldId="256"/>
            <ac:spMk id="3" creationId="{7D5B9C97-9DF8-F023-E80E-10DED46E82A4}"/>
          </ac:spMkLst>
        </pc:spChg>
      </pc:sldChg>
      <pc:sldChg chg="addSp delSp modSp mod ord modTransition chgLayout">
        <pc:chgData name="Mariana Navarro" userId="303b159f6f69c326" providerId="LiveId" clId="{CDC68B6B-BF9F-4F02-8D26-CF5B39994437}" dt="2025-11-10T19:25:26.931" v="391"/>
        <pc:sldMkLst>
          <pc:docMk/>
          <pc:sldMk cId="307185211" sldId="257"/>
        </pc:sldMkLst>
        <pc:spChg chg="add del mod ord">
          <ac:chgData name="Mariana Navarro" userId="303b159f6f69c326" providerId="LiveId" clId="{CDC68B6B-BF9F-4F02-8D26-CF5B39994437}" dt="2025-11-10T19:06:48.786" v="307" actId="14100"/>
          <ac:spMkLst>
            <pc:docMk/>
            <pc:sldMk cId="307185211" sldId="257"/>
            <ac:spMk id="2" creationId="{042F6F7B-AE18-AE82-F34E-BCBF6BE4B4B2}"/>
          </ac:spMkLst>
        </pc:spChg>
        <pc:spChg chg="mod ord">
          <ac:chgData name="Mariana Navarro" userId="303b159f6f69c326" providerId="LiveId" clId="{CDC68B6B-BF9F-4F02-8D26-CF5B39994437}" dt="2025-11-07T15:13:03.289" v="121" actId="113"/>
          <ac:spMkLst>
            <pc:docMk/>
            <pc:sldMk cId="307185211" sldId="257"/>
            <ac:spMk id="5" creationId="{C028C080-2EC6-0090-EAD8-EDAE30B9D806}"/>
          </ac:spMkLst>
        </pc:spChg>
        <pc:picChg chg="add mod">
          <ac:chgData name="Mariana Navarro" userId="303b159f6f69c326" providerId="LiveId" clId="{CDC68B6B-BF9F-4F02-8D26-CF5B39994437}" dt="2025-11-10T19:18:06.727" v="349" actId="1076"/>
          <ac:picMkLst>
            <pc:docMk/>
            <pc:sldMk cId="307185211" sldId="257"/>
            <ac:picMk id="1026" creationId="{131A56BD-442C-F531-540C-190F90182609}"/>
          </ac:picMkLst>
        </pc:picChg>
        <pc:picChg chg="add mod">
          <ac:chgData name="Mariana Navarro" userId="303b159f6f69c326" providerId="LiveId" clId="{CDC68B6B-BF9F-4F02-8D26-CF5B39994437}" dt="2025-11-10T19:09:45.528" v="318" actId="1076"/>
          <ac:picMkLst>
            <pc:docMk/>
            <pc:sldMk cId="307185211" sldId="257"/>
            <ac:picMk id="1028" creationId="{4918569B-927D-89A8-773A-552596B6D60D}"/>
          </ac:picMkLst>
        </pc:picChg>
      </pc:sldChg>
      <pc:sldChg chg="addSp modSp mod ord modTransition">
        <pc:chgData name="Mariana Navarro" userId="303b159f6f69c326" providerId="LiveId" clId="{CDC68B6B-BF9F-4F02-8D26-CF5B39994437}" dt="2025-11-10T19:25:31.429" v="395"/>
        <pc:sldMkLst>
          <pc:docMk/>
          <pc:sldMk cId="3325216047" sldId="258"/>
        </pc:sldMkLst>
        <pc:spChg chg="mod">
          <ac:chgData name="Mariana Navarro" userId="303b159f6f69c326" providerId="LiveId" clId="{CDC68B6B-BF9F-4F02-8D26-CF5B39994437}" dt="2025-11-07T15:15:31.990" v="144" actId="113"/>
          <ac:spMkLst>
            <pc:docMk/>
            <pc:sldMk cId="3325216047" sldId="258"/>
            <ac:spMk id="2" creationId="{40B987CE-1FBB-B200-E4A7-99A3660877A3}"/>
          </ac:spMkLst>
        </pc:spChg>
        <pc:spChg chg="mod">
          <ac:chgData name="Mariana Navarro" userId="303b159f6f69c326" providerId="LiveId" clId="{CDC68B6B-BF9F-4F02-8D26-CF5B39994437}" dt="2025-11-07T15:15:42.156" v="148" actId="1076"/>
          <ac:spMkLst>
            <pc:docMk/>
            <pc:sldMk cId="3325216047" sldId="258"/>
            <ac:spMk id="3" creationId="{F110328F-EAA3-A8B3-C943-251D9578C473}"/>
          </ac:spMkLst>
        </pc:spChg>
        <pc:spChg chg="add mod">
          <ac:chgData name="Mariana Navarro" userId="303b159f6f69c326" providerId="LiveId" clId="{CDC68B6B-BF9F-4F02-8D26-CF5B39994437}" dt="2025-11-10T19:21:56.702" v="366" actId="14100"/>
          <ac:spMkLst>
            <pc:docMk/>
            <pc:sldMk cId="3325216047" sldId="258"/>
            <ac:spMk id="4" creationId="{B4638096-E195-EC97-6E23-F05DF50F3F45}"/>
          </ac:spMkLst>
        </pc:spChg>
        <pc:picChg chg="add mod">
          <ac:chgData name="Mariana Navarro" userId="303b159f6f69c326" providerId="LiveId" clId="{CDC68B6B-BF9F-4F02-8D26-CF5B39994437}" dt="2025-11-10T19:24:19.511" v="379" actId="1076"/>
          <ac:picMkLst>
            <pc:docMk/>
            <pc:sldMk cId="3325216047" sldId="258"/>
            <ac:picMk id="3076" creationId="{0CB67CC5-F05D-C40C-8AA4-FA11A5189932}"/>
          </ac:picMkLst>
        </pc:picChg>
        <pc:picChg chg="add mod">
          <ac:chgData name="Mariana Navarro" userId="303b159f6f69c326" providerId="LiveId" clId="{CDC68B6B-BF9F-4F02-8D26-CF5B39994437}" dt="2025-11-10T19:23:46.409" v="372" actId="14100"/>
          <ac:picMkLst>
            <pc:docMk/>
            <pc:sldMk cId="3325216047" sldId="258"/>
            <ac:picMk id="3078" creationId="{6F2799D0-0F96-E1C4-1A69-3E681837B8C1}"/>
          </ac:picMkLst>
        </pc:picChg>
      </pc:sldChg>
      <pc:sldChg chg="addSp delSp modSp new mod ord modTransition">
        <pc:chgData name="Mariana Navarro" userId="303b159f6f69c326" providerId="LiveId" clId="{CDC68B6B-BF9F-4F02-8D26-CF5B39994437}" dt="2025-11-10T19:25:29.356" v="393"/>
        <pc:sldMkLst>
          <pc:docMk/>
          <pc:sldMk cId="301264897" sldId="259"/>
        </pc:sldMkLst>
        <pc:spChg chg="mod">
          <ac:chgData name="Mariana Navarro" userId="303b159f6f69c326" providerId="LiveId" clId="{CDC68B6B-BF9F-4F02-8D26-CF5B39994437}" dt="2025-11-07T15:14:00.239" v="132" actId="123"/>
          <ac:spMkLst>
            <pc:docMk/>
            <pc:sldMk cId="301264897" sldId="259"/>
            <ac:spMk id="3" creationId="{B90F294A-A762-B35F-FC50-A3EB9A7BDB20}"/>
          </ac:spMkLst>
        </pc:spChg>
        <pc:picChg chg="add mod">
          <ac:chgData name="Mariana Navarro" userId="303b159f6f69c326" providerId="LiveId" clId="{CDC68B6B-BF9F-4F02-8D26-CF5B39994437}" dt="2025-11-10T19:19:43.558" v="364" actId="14100"/>
          <ac:picMkLst>
            <pc:docMk/>
            <pc:sldMk cId="301264897" sldId="259"/>
            <ac:picMk id="2050" creationId="{363D4FBF-CA58-A091-8184-30549A221449}"/>
          </ac:picMkLst>
        </pc:picChg>
        <pc:picChg chg="add mod">
          <ac:chgData name="Mariana Navarro" userId="303b159f6f69c326" providerId="LiveId" clId="{CDC68B6B-BF9F-4F02-8D26-CF5B39994437}" dt="2025-11-10T19:19:00.908" v="359" actId="14100"/>
          <ac:picMkLst>
            <pc:docMk/>
            <pc:sldMk cId="301264897" sldId="259"/>
            <ac:picMk id="2052" creationId="{EE9C6E50-AC89-1E39-9633-D74FF1226615}"/>
          </ac:picMkLst>
        </pc:picChg>
        <pc:picChg chg="add mod">
          <ac:chgData name="Mariana Navarro" userId="303b159f6f69c326" providerId="LiveId" clId="{CDC68B6B-BF9F-4F02-8D26-CF5B39994437}" dt="2025-11-10T19:19:38.621" v="363" actId="14100"/>
          <ac:picMkLst>
            <pc:docMk/>
            <pc:sldMk cId="301264897" sldId="259"/>
            <ac:picMk id="2054" creationId="{C33D7152-72EE-6296-1C2A-6C91F09E0DBD}"/>
          </ac:picMkLst>
        </pc:picChg>
      </pc:sldChg>
      <pc:sldChg chg="modSp add mod ord modTransition">
        <pc:chgData name="Mariana Navarro" userId="303b159f6f69c326" providerId="LiveId" clId="{CDC68B6B-BF9F-4F02-8D26-CF5B39994437}" dt="2025-11-10T19:24:50.891" v="381"/>
        <pc:sldMkLst>
          <pc:docMk/>
          <pc:sldMk cId="583077304" sldId="260"/>
        </pc:sldMkLst>
        <pc:spChg chg="mod">
          <ac:chgData name="Mariana Navarro" userId="303b159f6f69c326" providerId="LiveId" clId="{CDC68B6B-BF9F-4F02-8D26-CF5B39994437}" dt="2025-11-07T15:15:04.469" v="136" actId="1076"/>
          <ac:spMkLst>
            <pc:docMk/>
            <pc:sldMk cId="583077304" sldId="260"/>
            <ac:spMk id="2" creationId="{1B2235C0-7893-1F51-B1D5-29E00C7ABCDB}"/>
          </ac:spMkLst>
        </pc:spChg>
        <pc:spChg chg="mod">
          <ac:chgData name="Mariana Navarro" userId="303b159f6f69c326" providerId="LiveId" clId="{CDC68B6B-BF9F-4F02-8D26-CF5B39994437}" dt="2025-11-07T15:14:57.511" v="135" actId="27636"/>
          <ac:spMkLst>
            <pc:docMk/>
            <pc:sldMk cId="583077304" sldId="260"/>
            <ac:spMk id="3" creationId="{93B2A71F-ABEC-5936-2E8A-48F712145D00}"/>
          </ac:spMkLst>
        </pc:spChg>
      </pc:sldChg>
      <pc:sldChg chg="addSp delSp modSp new mod ord delAnim modAnim">
        <pc:chgData name="Mariana Navarro" userId="303b159f6f69c326" providerId="LiveId" clId="{CDC68B6B-BF9F-4F02-8D26-CF5B39994437}" dt="2025-11-10T19:53:38.890" v="634" actId="20577"/>
        <pc:sldMkLst>
          <pc:docMk/>
          <pc:sldMk cId="1779591680" sldId="261"/>
        </pc:sldMkLst>
        <pc:spChg chg="mod">
          <ac:chgData name="Mariana Navarro" userId="303b159f6f69c326" providerId="LiveId" clId="{CDC68B6B-BF9F-4F02-8D26-CF5B39994437}" dt="2025-11-10T19:53:38.890" v="634" actId="20577"/>
          <ac:spMkLst>
            <pc:docMk/>
            <pc:sldMk cId="1779591680" sldId="261"/>
            <ac:spMk id="2" creationId="{1EDD1247-E2DF-3158-1C4D-81584BAB4DF7}"/>
          </ac:spMkLst>
        </pc:spChg>
        <pc:spChg chg="mod">
          <ac:chgData name="Mariana Navarro" userId="303b159f6f69c326" providerId="LiveId" clId="{CDC68B6B-BF9F-4F02-8D26-CF5B39994437}" dt="2025-11-10T19:37:50.908" v="556" actId="14100"/>
          <ac:spMkLst>
            <pc:docMk/>
            <pc:sldMk cId="1779591680" sldId="261"/>
            <ac:spMk id="3" creationId="{93C33B07-F902-A695-23D6-9CE4B4ECD8F4}"/>
          </ac:spMkLst>
        </pc:spChg>
        <pc:spChg chg="add del">
          <ac:chgData name="Mariana Navarro" userId="303b159f6f69c326" providerId="LiveId" clId="{CDC68B6B-BF9F-4F02-8D26-CF5B39994437}" dt="2025-11-10T19:30:24.101" v="470" actId="478"/>
          <ac:spMkLst>
            <pc:docMk/>
            <pc:sldMk cId="1779591680" sldId="261"/>
            <ac:spMk id="5" creationId="{CA54EE16-190E-5AC1-7E2B-8B0086217D98}"/>
          </ac:spMkLst>
        </pc:spChg>
        <pc:picChg chg="add mod">
          <ac:chgData name="Mariana Navarro" userId="303b159f6f69c326" providerId="LiveId" clId="{CDC68B6B-BF9F-4F02-8D26-CF5B39994437}" dt="2025-11-10T19:34:02.835" v="487" actId="14100"/>
          <ac:picMkLst>
            <pc:docMk/>
            <pc:sldMk cId="1779591680" sldId="261"/>
            <ac:picMk id="6" creationId="{011E795B-0DE8-5445-0EF6-01609B4C05F9}"/>
          </ac:picMkLst>
        </pc:picChg>
        <pc:picChg chg="add mod">
          <ac:chgData name="Mariana Navarro" userId="303b159f6f69c326" providerId="LiveId" clId="{CDC68B6B-BF9F-4F02-8D26-CF5B39994437}" dt="2025-11-10T19:34:58.527" v="502" actId="1076"/>
          <ac:picMkLst>
            <pc:docMk/>
            <pc:sldMk cId="1779591680" sldId="261"/>
            <ac:picMk id="7" creationId="{17B1E75A-807B-A3DE-43A3-AE52516A7415}"/>
          </ac:picMkLst>
        </pc:picChg>
        <pc:picChg chg="add mod">
          <ac:chgData name="Mariana Navarro" userId="303b159f6f69c326" providerId="LiveId" clId="{CDC68B6B-BF9F-4F02-8D26-CF5B39994437}" dt="2025-11-10T19:40:08.179" v="573" actId="1076"/>
          <ac:picMkLst>
            <pc:docMk/>
            <pc:sldMk cId="1779591680" sldId="261"/>
            <ac:picMk id="8" creationId="{A50F576C-46AF-25EC-722C-AE9FB9C69E4D}"/>
          </ac:picMkLst>
        </pc:picChg>
        <pc:picChg chg="add del mod">
          <ac:chgData name="Mariana Navarro" userId="303b159f6f69c326" providerId="LiveId" clId="{CDC68B6B-BF9F-4F02-8D26-CF5B39994437}" dt="2025-11-10T19:43:28.056" v="590" actId="478"/>
          <ac:picMkLst>
            <pc:docMk/>
            <pc:sldMk cId="1779591680" sldId="261"/>
            <ac:picMk id="9" creationId="{B9714385-CF76-21A4-B9B0-C8F3FB6C187C}"/>
          </ac:picMkLst>
        </pc:picChg>
        <pc:picChg chg="add del mod">
          <ac:chgData name="Mariana Navarro" userId="303b159f6f69c326" providerId="LiveId" clId="{CDC68B6B-BF9F-4F02-8D26-CF5B39994437}" dt="2025-11-10T19:47:52.837" v="601" actId="478"/>
          <ac:picMkLst>
            <pc:docMk/>
            <pc:sldMk cId="1779591680" sldId="261"/>
            <ac:picMk id="10" creationId="{97AD9E7F-22B9-55DE-225D-CA66D12EF3BE}"/>
          </ac:picMkLst>
        </pc:picChg>
        <pc:picChg chg="add del">
          <ac:chgData name="Mariana Navarro" userId="303b159f6f69c326" providerId="LiveId" clId="{CDC68B6B-BF9F-4F02-8D26-CF5B39994437}" dt="2025-11-10T19:48:01.063" v="603" actId="478"/>
          <ac:picMkLst>
            <pc:docMk/>
            <pc:sldMk cId="1779591680" sldId="261"/>
            <ac:picMk id="11" creationId="{C25D5780-FC03-F2B0-2681-DF1F006A201A}"/>
          </ac:picMkLst>
        </pc:picChg>
        <pc:picChg chg="add del">
          <ac:chgData name="Mariana Navarro" userId="303b159f6f69c326" providerId="LiveId" clId="{CDC68B6B-BF9F-4F02-8D26-CF5B39994437}" dt="2025-11-10T19:48:05.242" v="605" actId="478"/>
          <ac:picMkLst>
            <pc:docMk/>
            <pc:sldMk cId="1779591680" sldId="261"/>
            <ac:picMk id="12" creationId="{266DF761-08C3-B0FA-E326-18B335EC336E}"/>
          </ac:picMkLst>
        </pc:picChg>
        <pc:picChg chg="add mod">
          <ac:chgData name="Mariana Navarro" userId="303b159f6f69c326" providerId="LiveId" clId="{CDC68B6B-BF9F-4F02-8D26-CF5B39994437}" dt="2025-11-10T19:48:54.835" v="607" actId="1076"/>
          <ac:picMkLst>
            <pc:docMk/>
            <pc:sldMk cId="1779591680" sldId="261"/>
            <ac:picMk id="14" creationId="{ABC41FE7-4DBB-D322-0A04-FC49444666D6}"/>
          </ac:picMkLst>
        </pc:picChg>
        <pc:picChg chg="add mod">
          <ac:chgData name="Mariana Navarro" userId="303b159f6f69c326" providerId="LiveId" clId="{CDC68B6B-BF9F-4F02-8D26-CF5B39994437}" dt="2025-11-10T19:37:54.233" v="560" actId="1076"/>
          <ac:picMkLst>
            <pc:docMk/>
            <pc:sldMk cId="1779591680" sldId="261"/>
            <ac:picMk id="4098" creationId="{86A01014-D324-DB7F-3341-DCE565E144D2}"/>
          </ac:picMkLst>
        </pc:picChg>
      </pc:sldChg>
      <pc:sldChg chg="addSp modSp new mod ord">
        <pc:chgData name="Mariana Navarro" userId="303b159f6f69c326" providerId="LiveId" clId="{CDC68B6B-BF9F-4F02-8D26-CF5B39994437}" dt="2025-11-11T17:08:35.047" v="787" actId="14100"/>
        <pc:sldMkLst>
          <pc:docMk/>
          <pc:sldMk cId="1951974547" sldId="262"/>
        </pc:sldMkLst>
        <pc:spChg chg="mod">
          <ac:chgData name="Mariana Navarro" userId="303b159f6f69c326" providerId="LiveId" clId="{CDC68B6B-BF9F-4F02-8D26-CF5B39994437}" dt="2025-11-11T15:54:48.028" v="703" actId="20577"/>
          <ac:spMkLst>
            <pc:docMk/>
            <pc:sldMk cId="1951974547" sldId="262"/>
            <ac:spMk id="2" creationId="{80DEFCA5-0E8D-294C-A739-80145C61A17C}"/>
          </ac:spMkLst>
        </pc:spChg>
        <pc:spChg chg="mod">
          <ac:chgData name="Mariana Navarro" userId="303b159f6f69c326" providerId="LiveId" clId="{CDC68B6B-BF9F-4F02-8D26-CF5B39994437}" dt="2025-11-11T17:07:36.717" v="781" actId="14100"/>
          <ac:spMkLst>
            <pc:docMk/>
            <pc:sldMk cId="1951974547" sldId="262"/>
            <ac:spMk id="3" creationId="{483FF0B0-485D-D7C3-152C-70BEC0042FF1}"/>
          </ac:spMkLst>
        </pc:spChg>
        <pc:picChg chg="add mod">
          <ac:chgData name="Mariana Navarro" userId="303b159f6f69c326" providerId="LiveId" clId="{CDC68B6B-BF9F-4F02-8D26-CF5B39994437}" dt="2025-11-11T17:08:35.047" v="787" actId="14100"/>
          <ac:picMkLst>
            <pc:docMk/>
            <pc:sldMk cId="1951974547" sldId="262"/>
            <ac:picMk id="2050" creationId="{46608459-832D-62E2-AED9-C1D893D65E9D}"/>
          </ac:picMkLst>
        </pc:picChg>
        <pc:picChg chg="add mod">
          <ac:chgData name="Mariana Navarro" userId="303b159f6f69c326" providerId="LiveId" clId="{CDC68B6B-BF9F-4F02-8D26-CF5B39994437}" dt="2025-11-11T17:08:28.363" v="786" actId="14100"/>
          <ac:picMkLst>
            <pc:docMk/>
            <pc:sldMk cId="1951974547" sldId="262"/>
            <ac:picMk id="2052" creationId="{CA6435F6-A21D-1D87-6665-2C9399A7D0BC}"/>
          </ac:picMkLst>
        </pc:picChg>
      </pc:sldChg>
      <pc:sldChg chg="addSp modSp new mod ord">
        <pc:chgData name="Mariana Navarro" userId="303b159f6f69c326" providerId="LiveId" clId="{CDC68B6B-BF9F-4F02-8D26-CF5B39994437}" dt="2025-11-11T17:05:15.582" v="776" actId="14100"/>
        <pc:sldMkLst>
          <pc:docMk/>
          <pc:sldMk cId="887909716" sldId="263"/>
        </pc:sldMkLst>
        <pc:spChg chg="mod">
          <ac:chgData name="Mariana Navarro" userId="303b159f6f69c326" providerId="LiveId" clId="{CDC68B6B-BF9F-4F02-8D26-CF5B39994437}" dt="2025-11-11T16:05:31.297" v="741" actId="20577"/>
          <ac:spMkLst>
            <pc:docMk/>
            <pc:sldMk cId="887909716" sldId="263"/>
            <ac:spMk id="2" creationId="{3D7EADD2-63B0-827B-3213-7FE0D4B4000F}"/>
          </ac:spMkLst>
        </pc:spChg>
        <pc:spChg chg="mod">
          <ac:chgData name="Mariana Navarro" userId="303b159f6f69c326" providerId="LiveId" clId="{CDC68B6B-BF9F-4F02-8D26-CF5B39994437}" dt="2025-11-11T17:04:45.852" v="771" actId="14100"/>
          <ac:spMkLst>
            <pc:docMk/>
            <pc:sldMk cId="887909716" sldId="263"/>
            <ac:spMk id="3" creationId="{5C607F9E-1DD2-A6F1-C00C-900261C2A3F8}"/>
          </ac:spMkLst>
        </pc:spChg>
        <pc:picChg chg="add mod">
          <ac:chgData name="Mariana Navarro" userId="303b159f6f69c326" providerId="LiveId" clId="{CDC68B6B-BF9F-4F02-8D26-CF5B39994437}" dt="2025-11-11T17:05:06.604" v="774" actId="1076"/>
          <ac:picMkLst>
            <pc:docMk/>
            <pc:sldMk cId="887909716" sldId="263"/>
            <ac:picMk id="1026" creationId="{374A09CB-430D-DC47-848E-B9245EFA9BA5}"/>
          </ac:picMkLst>
        </pc:picChg>
        <pc:picChg chg="add mod">
          <ac:chgData name="Mariana Navarro" userId="303b159f6f69c326" providerId="LiveId" clId="{CDC68B6B-BF9F-4F02-8D26-CF5B39994437}" dt="2025-11-11T17:05:15.582" v="776" actId="14100"/>
          <ac:picMkLst>
            <pc:docMk/>
            <pc:sldMk cId="887909716" sldId="263"/>
            <ac:picMk id="1028" creationId="{9E669B06-AC83-1F04-848D-D04896E90E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43826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3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89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35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49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35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9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61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3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014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81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0D8DF41-01D3-4E61-B4AC-A52A3B17D2CB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2F9F934-35EC-47AE-BFBE-F9DCC9336AF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6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93E6D-F435-AEFB-8D9D-71667F429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741714"/>
            <a:ext cx="8361229" cy="2122715"/>
          </a:xfrm>
        </p:spPr>
        <p:txBody>
          <a:bodyPr>
            <a:normAutofit/>
          </a:bodyPr>
          <a:lstStyle/>
          <a:p>
            <a:r>
              <a:rPr lang="es-MX" dirty="0"/>
              <a:t>ESPACIO RURAL Y URBANO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B9C97-9DF8-F023-E80E-10DED46E8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635825" y="3864429"/>
            <a:ext cx="4484917" cy="212271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ADRIAN LLANES PEIMBERT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ALDO NABARRO VILLA 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ELIAS MARTIN  SAMANIEGO LOPEZ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ANGEL RIVAS RODRIGUEZ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FAFD81-988A-3E46-52FB-458A805D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1" y="217715"/>
            <a:ext cx="1197428" cy="1155021"/>
          </a:xfrm>
          <a:prstGeom prst="roundRect">
            <a:avLst>
              <a:gd name="adj" fmla="val 17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17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028C080-2EC6-0090-EAD8-EDAE30B9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6312"/>
            <a:ext cx="9601200" cy="1387929"/>
          </a:xfrm>
        </p:spPr>
        <p:txBody>
          <a:bodyPr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ESPACIOS RURALES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42F6F7B-AE18-AE82-F34E-BCBF6BE4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001487"/>
            <a:ext cx="9601200" cy="40222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zona rural es un área que no se considera urbana, caracterizada por una baja densidad de población y una menor concentración de edificios e infraestructuras. Estas zonas suelen estar asociadas a la agricultura, el uso de recursos naturales y grandes extensiones de tierra, como campos, bosques o praderas. Las definiciones específicas pueden variar entre países, a menudo basándose en el tamaño de la población y la distancia entre centros de </a:t>
            </a:r>
            <a:r>
              <a:rPr lang="es-MX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b="1" i="0" dirty="0" err="1">
                <a:solidFill>
                  <a:srgbClr val="E6E8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s-MX" b="1" i="0" dirty="0">
              <a:solidFill>
                <a:srgbClr val="E6E8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1026" name="Picture 2" descr="Rural Area">
            <a:extLst>
              <a:ext uri="{FF2B5EF4-FFF2-40B4-BE49-F238E27FC236}">
                <a16:creationId xmlns:a16="http://schemas.microsoft.com/office/drawing/2014/main" id="{131A56BD-442C-F531-540C-190F9018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2111" flipH="1">
            <a:off x="6470995" y="701041"/>
            <a:ext cx="7132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arrollo rural - Comisión Europea">
            <a:extLst>
              <a:ext uri="{FF2B5EF4-FFF2-40B4-BE49-F238E27FC236}">
                <a16:creationId xmlns:a16="http://schemas.microsoft.com/office/drawing/2014/main" id="{4918569B-927D-89A8-773A-552596B6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8" y="3763926"/>
            <a:ext cx="52863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F294A-A762-B35F-FC50-A3EB9A7B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01486"/>
            <a:ext cx="9601200" cy="3581400"/>
          </a:xfrm>
        </p:spPr>
        <p:txBody>
          <a:bodyPr/>
          <a:lstStyle/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E6E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población: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Las zonas rurales tienen menos personas concentradas en un área determinada en comparación con las zonas urbanas.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Predominio de actividades primarias: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La economía rural se basa principalmente en actividades como la agricultura, ganadería, pesca, minería y silvicultura.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Paisaje abierto: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 caracteriza por la presencia de grandes áreas verdes, terrenos de cultivo, bosques y una menor cantidad de edificios.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Conexión con la naturaleza: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Está íntimamente ligado a los entornos naturales, siendo el soporte para actividades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Google Sans"/>
              </a:rPr>
              <a:t>relacionadas con la fauna, la agricultura y otras actividades recreativas. </a:t>
            </a:r>
          </a:p>
          <a:p>
            <a:endParaRPr lang="es-MX" dirty="0"/>
          </a:p>
        </p:txBody>
      </p:sp>
      <p:pic>
        <p:nvPicPr>
          <p:cNvPr id="2050" name="Picture 2" descr="La importancia de invertir en el sector rural para alcanzar el desarrollo  sostenible">
            <a:extLst>
              <a:ext uri="{FF2B5EF4-FFF2-40B4-BE49-F238E27FC236}">
                <a16:creationId xmlns:a16="http://schemas.microsoft.com/office/drawing/2014/main" id="{363D4FBF-CA58-A091-8184-30549A22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30" y="4075904"/>
            <a:ext cx="3776370" cy="27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arrollo rural y mayor producción agrícola, claves para erradicar la  pobreza | Secretaría de Agricultura y Desarrollo Rural | Gobierno | gob.mx">
            <a:extLst>
              <a:ext uri="{FF2B5EF4-FFF2-40B4-BE49-F238E27FC236}">
                <a16:creationId xmlns:a16="http://schemas.microsoft.com/office/drawing/2014/main" id="{EE9C6E50-AC89-1E39-9633-D74FF122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7" y="4084797"/>
            <a:ext cx="4159805" cy="27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ral Area">
            <a:extLst>
              <a:ext uri="{FF2B5EF4-FFF2-40B4-BE49-F238E27FC236}">
                <a16:creationId xmlns:a16="http://schemas.microsoft.com/office/drawing/2014/main" id="{C33D7152-72EE-6296-1C2A-6C91F09E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8" y="4084797"/>
            <a:ext cx="3566532" cy="2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48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987CE-1FBB-B200-E4A7-99A36608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ESPACIOS URBANOS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0328F-EAA3-A8B3-C943-251D957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96144"/>
            <a:ext cx="9601200" cy="23186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 lugar  urbano es un área de alta densidad de población con edificios, calles, infraestructura y una mezcla de actividades económicas y sociales. Se caracteriza por una vida más rápida, con más opciones de entretenimiento, educación y trabajo, y por la concentración de servicios como comercios, hospitales y escuelas. </a:t>
            </a:r>
          </a:p>
          <a:p>
            <a:endParaRPr lang="es-MX" dirty="0"/>
          </a:p>
        </p:txBody>
      </p:sp>
      <p:sp>
        <p:nvSpPr>
          <p:cNvPr id="4" name="AutoShape 2" descr="La CDMX ya tiene ley para ordenar su desarrollo urbano hacia 20 años">
            <a:extLst>
              <a:ext uri="{FF2B5EF4-FFF2-40B4-BE49-F238E27FC236}">
                <a16:creationId xmlns:a16="http://schemas.microsoft.com/office/drawing/2014/main" id="{B4638096-E195-EC97-6E23-F05DF50F3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6810" y="3276600"/>
            <a:ext cx="2501590" cy="25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Desafíos urbanos para el desarrollo sostenible de las ciudades mexicanas |  Tec de Monterrey">
            <a:extLst>
              <a:ext uri="{FF2B5EF4-FFF2-40B4-BE49-F238E27FC236}">
                <a16:creationId xmlns:a16="http://schemas.microsoft.com/office/drawing/2014/main" id="{0CB67CC5-F05D-C40C-8AA4-FA11A518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8" y="4021288"/>
            <a:ext cx="412622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arrollo urbano en EL PAÍS">
            <a:extLst>
              <a:ext uri="{FF2B5EF4-FFF2-40B4-BE49-F238E27FC236}">
                <a16:creationId xmlns:a16="http://schemas.microsoft.com/office/drawing/2014/main" id="{6F2799D0-0F96-E1C4-1A69-3E681837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818" y="4114800"/>
            <a:ext cx="487418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1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69275-74C6-B2BF-BC90-1D2C2FE8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235C0-7893-1F51-B1D5-29E00C7A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2771"/>
            <a:ext cx="9601200" cy="1485900"/>
          </a:xfrm>
        </p:spPr>
        <p:txBody>
          <a:bodyPr/>
          <a:lstStyle/>
          <a:p>
            <a:r>
              <a:rPr lang="es-MX" dirty="0"/>
              <a:t>ESPACIOS URBANOS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2A71F-ABEC-5936-2E8A-48F71214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4257"/>
            <a:ext cx="9601200" cy="5366657"/>
          </a:xfrm>
        </p:spPr>
        <p:txBody>
          <a:bodyPr>
            <a:normAutofit fontScale="70000" lnSpcReduction="20000"/>
          </a:bodyPr>
          <a:lstStyle/>
          <a:p>
            <a:r>
              <a:rPr lang="es-MX" sz="3100" b="1" dirty="0"/>
              <a:t>Características principales</a:t>
            </a:r>
          </a:p>
          <a:p>
            <a:r>
              <a:rPr lang="es-MX" sz="3100" b="1" dirty="0"/>
              <a:t>Alta densidad de población: </a:t>
            </a:r>
          </a:p>
          <a:p>
            <a:r>
              <a:rPr lang="es-MX" sz="3100" dirty="0"/>
              <a:t>Hay mucha gente viviendo junta en un espacio más reducido, a menudo en edificios altos o vecindarios. </a:t>
            </a:r>
          </a:p>
          <a:p>
            <a:r>
              <a:rPr lang="es-MX" sz="3100" b="1" dirty="0"/>
              <a:t>Infraestructura desarrollada: </a:t>
            </a:r>
          </a:p>
          <a:p>
            <a:r>
              <a:rPr lang="es-MX" sz="3100" dirty="0"/>
              <a:t>Cuenta con una gran cantidad de infraestructura como calles, transporte público, redes de agua y electricidad, y telecomunicaciones. </a:t>
            </a:r>
          </a:p>
          <a:p>
            <a:r>
              <a:rPr lang="es-MX" sz="3100" b="1" dirty="0"/>
              <a:t>Concentración de servicios: </a:t>
            </a:r>
          </a:p>
          <a:p>
            <a:r>
              <a:rPr lang="es-MX" sz="3100" dirty="0"/>
              <a:t>Hay una gran variedad de servicios disponibles, como tiendas, restaurantes, hospitales, bancos y centros educativos. </a:t>
            </a:r>
          </a:p>
          <a:p>
            <a:r>
              <a:rPr lang="es-MX" sz="3100" b="1" dirty="0"/>
              <a:t>Economía diversificada: </a:t>
            </a:r>
          </a:p>
          <a:p>
            <a:r>
              <a:rPr lang="es-MX" sz="3100" dirty="0"/>
              <a:t>Predominan las actividades del sector secundario (industria) y terciario (servicios), incluyendo la construcción, el comercio, las finanzas y otros servicios.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30773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EFCA5-0E8D-294C-A739-80145C6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El proceso de </a:t>
            </a:r>
            <a:r>
              <a:rPr lang="es-MX" b="1" dirty="0" err="1"/>
              <a:t>ruralisasion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FF0B0-485D-D7C3-152C-70BEC004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5143"/>
            <a:ext cx="9601200" cy="1621971"/>
          </a:xfrm>
        </p:spPr>
        <p:txBody>
          <a:bodyPr/>
          <a:lstStyle/>
          <a:p>
            <a:r>
              <a:rPr lang="es-MX" dirty="0"/>
              <a:t>es la concentración de la población en áreas urbanas, impulsada principalmente por la migración del campo a la ciudad, que resulta en el crecimiento de las ciudades y la transformación del paisaje para fines residenciales, comerciales e industriales.</a:t>
            </a:r>
          </a:p>
        </p:txBody>
      </p:sp>
      <p:pic>
        <p:nvPicPr>
          <p:cNvPr id="2050" name="Picture 2" descr="Fortalecer el desarrollo comunitario, estrategia indispensable | Secretaría  de Agricultura y Desarrollo Rural | Gobierno | gob.mx">
            <a:extLst>
              <a:ext uri="{FF2B5EF4-FFF2-40B4-BE49-F238E27FC236}">
                <a16:creationId xmlns:a16="http://schemas.microsoft.com/office/drawing/2014/main" id="{46608459-832D-62E2-AED9-C1D893D6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3124200"/>
            <a:ext cx="59054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oría: Segunda Sesión de la Escuela de Formación – 20 de Octubre de  2015. – Semillero de Investigación en Desarrollo Rural – Universidad  Nacional de Colombia">
            <a:extLst>
              <a:ext uri="{FF2B5EF4-FFF2-40B4-BE49-F238E27FC236}">
                <a16:creationId xmlns:a16="http://schemas.microsoft.com/office/drawing/2014/main" id="{CA6435F6-A21D-1D87-6665-2C9399A7D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0" y="3114675"/>
            <a:ext cx="557892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7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EADD2-63B0-827B-3213-7FE0D4B4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El proceso de </a:t>
            </a:r>
            <a:r>
              <a:rPr lang="es-MX" b="1" dirty="0" err="1"/>
              <a:t>urbanisacion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07F9E-1DD2-A6F1-C00C-900261C2A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61821"/>
            <a:ext cx="8458200" cy="1485900"/>
          </a:xfrm>
        </p:spPr>
        <p:txBody>
          <a:bodyPr>
            <a:normAutofit/>
          </a:bodyPr>
          <a:lstStyle/>
          <a:p>
            <a:r>
              <a:rPr lang="es-MX" dirty="0"/>
              <a:t>es la concentración de la población en las ciudades, impulsada por la migración del campo a la ciudad, que trae consigo la expansión física de las áreas urbanas y la transformación del paisaje.</a:t>
            </a:r>
          </a:p>
        </p:txBody>
      </p:sp>
      <p:pic>
        <p:nvPicPr>
          <p:cNvPr id="1026" name="Picture 2" descr="Volumen y características de la urbanización | Tec de Monterrey">
            <a:extLst>
              <a:ext uri="{FF2B5EF4-FFF2-40B4-BE49-F238E27FC236}">
                <a16:creationId xmlns:a16="http://schemas.microsoft.com/office/drawing/2014/main" id="{374A09CB-430D-DC47-848E-B9245EFA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3411672"/>
            <a:ext cx="5562600" cy="34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so de urbanización de la zona sor oriental del Distrito de... |  Download Scientific Diagram">
            <a:extLst>
              <a:ext uri="{FF2B5EF4-FFF2-40B4-BE49-F238E27FC236}">
                <a16:creationId xmlns:a16="http://schemas.microsoft.com/office/drawing/2014/main" id="{9E669B06-AC83-1F04-848D-D04896E9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64" y="3069770"/>
            <a:ext cx="5748235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0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D1247-E2DF-3158-1C4D-81584BAB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45327"/>
            <a:ext cx="9601200" cy="2417027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   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 </a:t>
            </a:r>
            <a:r>
              <a:rPr lang="es-MX" sz="6000" dirty="0"/>
              <a:t>GRACIAS POR SU ATENCION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33B07-F902-A695-23D6-9CE4B4EC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/>
              <a:t>ADIOS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BC41FE7-4DBB-D322-0A04-FC494446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1938338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3334</TotalTime>
  <Words>463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Google Sans</vt:lpstr>
      <vt:lpstr>Recorte</vt:lpstr>
      <vt:lpstr>ESPACIO RURAL Y URBANO</vt:lpstr>
      <vt:lpstr>ESPACIOS RURALES</vt:lpstr>
      <vt:lpstr>Presentación de PowerPoint</vt:lpstr>
      <vt:lpstr>ESPACIOS URBANOS</vt:lpstr>
      <vt:lpstr>ESPACIOS URBANOS</vt:lpstr>
      <vt:lpstr>El proceso de ruralisasion</vt:lpstr>
      <vt:lpstr>El proceso de urbanisacion</vt:lpstr>
      <vt:lpstr>       GRACIAS POR SU ATENCION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Navarro</dc:creator>
  <cp:lastModifiedBy>Mariana Navarro</cp:lastModifiedBy>
  <cp:revision>1</cp:revision>
  <dcterms:created xsi:type="dcterms:W3CDTF">2025-11-05T19:43:39Z</dcterms:created>
  <dcterms:modified xsi:type="dcterms:W3CDTF">2025-11-11T17:08:45Z</dcterms:modified>
</cp:coreProperties>
</file>