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Glacial Indifference" charset="1" panose="00000000000000000000"/>
      <p:regular r:id="rId18"/>
    </p:embeddedFont>
    <p:embeddedFont>
      <p:font typeface="Sifonn" charset="1" panose="00000000000000000000"/>
      <p:regular r:id="rId19"/>
    </p:embeddedFont>
    <p:embeddedFont>
      <p:font typeface="Glacial Indifference Bold" charset="1" panose="000008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35.png" Type="http://schemas.openxmlformats.org/officeDocument/2006/relationships/image"/><Relationship Id="rId13" Target="../media/image36.svg" Type="http://schemas.openxmlformats.org/officeDocument/2006/relationships/image"/><Relationship Id="rId14" Target="../media/image37.png" Type="http://schemas.openxmlformats.org/officeDocument/2006/relationships/image"/><Relationship Id="rId15" Target="../media/image38.svg" Type="http://schemas.openxmlformats.org/officeDocument/2006/relationships/image"/><Relationship Id="rId16" Target="../media/image47.png" Type="http://schemas.openxmlformats.org/officeDocument/2006/relationships/image"/><Relationship Id="rId17" Target="../media/image48.svg" Type="http://schemas.openxmlformats.org/officeDocument/2006/relationships/image"/><Relationship Id="rId18" Target="../media/image15.png" Type="http://schemas.openxmlformats.org/officeDocument/2006/relationships/image"/><Relationship Id="rId19" Target="../media/image16.svg" Type="http://schemas.openxmlformats.org/officeDocument/2006/relationships/image"/><Relationship Id="rId2" Target="../media/image17.png" Type="http://schemas.openxmlformats.org/officeDocument/2006/relationships/image"/><Relationship Id="rId20" Target="../media/image49.png" Type="http://schemas.openxmlformats.org/officeDocument/2006/relationships/image"/><Relationship Id="rId21" Target="../media/image50.svg" Type="http://schemas.openxmlformats.org/officeDocument/2006/relationships/image"/><Relationship Id="rId3" Target="../media/image18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2" Target="../media/image5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../media/image4.png" Type="http://schemas.openxmlformats.org/officeDocument/2006/relationships/image"/><Relationship Id="rId15" Target="../media/image29.png" Type="http://schemas.openxmlformats.org/officeDocument/2006/relationships/image"/><Relationship Id="rId16" Target="../media/image5.png" Type="http://schemas.openxmlformats.org/officeDocument/2006/relationships/image"/><Relationship Id="rId17" Target="../media/image30.png" Type="http://schemas.openxmlformats.org/officeDocument/2006/relationships/image"/><Relationship Id="rId18" Target="../media/image31.png" Type="http://schemas.openxmlformats.org/officeDocument/2006/relationships/image"/><Relationship Id="rId19" Target="../media/image32.sv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3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Relationship Id="rId9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64111" y="1588336"/>
            <a:ext cx="13559778" cy="2419728"/>
          </a:xfrm>
          <a:custGeom>
            <a:avLst/>
            <a:gdLst/>
            <a:ahLst/>
            <a:cxnLst/>
            <a:rect r="r" b="b" t="t" l="l"/>
            <a:pathLst>
              <a:path h="2419728" w="13559778">
                <a:moveTo>
                  <a:pt x="0" y="0"/>
                </a:moveTo>
                <a:lnTo>
                  <a:pt x="13559778" y="0"/>
                </a:lnTo>
                <a:lnTo>
                  <a:pt x="13559778" y="2419727"/>
                </a:lnTo>
                <a:lnTo>
                  <a:pt x="0" y="2419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8834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66351" y="4591057"/>
            <a:ext cx="2501695" cy="2856563"/>
          </a:xfrm>
          <a:custGeom>
            <a:avLst/>
            <a:gdLst/>
            <a:ahLst/>
            <a:cxnLst/>
            <a:rect r="r" b="b" t="t" l="l"/>
            <a:pathLst>
              <a:path h="2856563" w="2501695">
                <a:moveTo>
                  <a:pt x="0" y="0"/>
                </a:moveTo>
                <a:lnTo>
                  <a:pt x="2501695" y="0"/>
                </a:lnTo>
                <a:lnTo>
                  <a:pt x="2501695" y="2856563"/>
                </a:lnTo>
                <a:lnTo>
                  <a:pt x="0" y="2856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89469" y="3842302"/>
            <a:ext cx="2181680" cy="3605318"/>
          </a:xfrm>
          <a:custGeom>
            <a:avLst/>
            <a:gdLst/>
            <a:ahLst/>
            <a:cxnLst/>
            <a:rect r="r" b="b" t="t" l="l"/>
            <a:pathLst>
              <a:path h="3605318" w="2181680">
                <a:moveTo>
                  <a:pt x="0" y="0"/>
                </a:moveTo>
                <a:lnTo>
                  <a:pt x="2181680" y="0"/>
                </a:lnTo>
                <a:lnTo>
                  <a:pt x="2181680" y="3605318"/>
                </a:lnTo>
                <a:lnTo>
                  <a:pt x="0" y="3605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17266" y="3709506"/>
            <a:ext cx="2966030" cy="3738115"/>
          </a:xfrm>
          <a:custGeom>
            <a:avLst/>
            <a:gdLst/>
            <a:ahLst/>
            <a:cxnLst/>
            <a:rect r="r" b="b" t="t" l="l"/>
            <a:pathLst>
              <a:path h="3738115" w="2966030">
                <a:moveTo>
                  <a:pt x="0" y="0"/>
                </a:moveTo>
                <a:lnTo>
                  <a:pt x="2966029" y="0"/>
                </a:lnTo>
                <a:lnTo>
                  <a:pt x="2966029" y="3738114"/>
                </a:lnTo>
                <a:lnTo>
                  <a:pt x="0" y="3738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198911" y="3965904"/>
            <a:ext cx="2518354" cy="3481716"/>
          </a:xfrm>
          <a:custGeom>
            <a:avLst/>
            <a:gdLst/>
            <a:ahLst/>
            <a:cxnLst/>
            <a:rect r="r" b="b" t="t" l="l"/>
            <a:pathLst>
              <a:path h="3481716" w="2518354">
                <a:moveTo>
                  <a:pt x="0" y="0"/>
                </a:moveTo>
                <a:lnTo>
                  <a:pt x="2518355" y="0"/>
                </a:lnTo>
                <a:lnTo>
                  <a:pt x="2518355" y="3481716"/>
                </a:lnTo>
                <a:lnTo>
                  <a:pt x="0" y="34817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96040" y="3842302"/>
            <a:ext cx="2893048" cy="3605318"/>
          </a:xfrm>
          <a:custGeom>
            <a:avLst/>
            <a:gdLst/>
            <a:ahLst/>
            <a:cxnLst/>
            <a:rect r="r" b="b" t="t" l="l"/>
            <a:pathLst>
              <a:path h="3605318" w="2893048">
                <a:moveTo>
                  <a:pt x="0" y="0"/>
                </a:moveTo>
                <a:lnTo>
                  <a:pt x="2893049" y="0"/>
                </a:lnTo>
                <a:lnTo>
                  <a:pt x="2893049" y="3605318"/>
                </a:lnTo>
                <a:lnTo>
                  <a:pt x="0" y="3605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45361" y="1074828"/>
            <a:ext cx="11597278" cy="918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1"/>
              </a:lnSpc>
            </a:pPr>
            <a:r>
              <a:rPr lang="en-US" sz="59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Lista de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45361" y="2074003"/>
            <a:ext cx="11597278" cy="1934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15"/>
              </a:lnSpc>
            </a:pPr>
            <a:r>
              <a:rPr lang="en-US" sz="13317" spc="332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EMOCIONES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073701" y="7799919"/>
            <a:ext cx="10140599" cy="1275679"/>
          </a:xfrm>
          <a:custGeom>
            <a:avLst/>
            <a:gdLst/>
            <a:ahLst/>
            <a:cxnLst/>
            <a:rect r="r" b="b" t="t" l="l"/>
            <a:pathLst>
              <a:path h="1275679" w="10140599">
                <a:moveTo>
                  <a:pt x="0" y="0"/>
                </a:moveTo>
                <a:lnTo>
                  <a:pt x="10140598" y="0"/>
                </a:lnTo>
                <a:lnTo>
                  <a:pt x="10140598" y="1275679"/>
                </a:lnTo>
                <a:lnTo>
                  <a:pt x="0" y="12756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86456" r="-33717" b="-360478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273335" y="8184647"/>
            <a:ext cx="9741330" cy="496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4"/>
              </a:lnSpc>
            </a:pPr>
            <a:r>
              <a:rPr lang="en-US" sz="3200" spc="160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INTELIGENCIA EMOCIONAL | MARIA ROJO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50547" y="2186361"/>
            <a:ext cx="8354079" cy="5914277"/>
          </a:xfrm>
          <a:custGeom>
            <a:avLst/>
            <a:gdLst/>
            <a:ahLst/>
            <a:cxnLst/>
            <a:rect r="r" b="b" t="t" l="l"/>
            <a:pathLst>
              <a:path h="5914277" w="8354079">
                <a:moveTo>
                  <a:pt x="0" y="0"/>
                </a:moveTo>
                <a:lnTo>
                  <a:pt x="8354079" y="0"/>
                </a:lnTo>
                <a:lnTo>
                  <a:pt x="8354079" y="5914278"/>
                </a:lnTo>
                <a:lnTo>
                  <a:pt x="0" y="5914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55162" y="2378190"/>
            <a:ext cx="8165404" cy="5722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33"/>
              </a:lnSpc>
            </a:pPr>
            <a:r>
              <a:rPr lang="en-US" sz="3641" spc="-3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·Sumisión: Confianza + Miedo.</a:t>
            </a:r>
          </a:p>
          <a:p>
            <a:pPr algn="just">
              <a:lnSpc>
                <a:spcPts val="4733"/>
              </a:lnSpc>
            </a:pPr>
          </a:p>
          <a:p>
            <a:pPr algn="just">
              <a:lnSpc>
                <a:spcPts val="4733"/>
              </a:lnSpc>
            </a:pPr>
            <a:r>
              <a:rPr lang="en-US" sz="3641" spc="-3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·Enamoramiento: Alegría + confianza + Anticipación + Miedo.</a:t>
            </a:r>
          </a:p>
          <a:p>
            <a:pPr algn="just">
              <a:lnSpc>
                <a:spcPts val="4733"/>
              </a:lnSpc>
            </a:pPr>
          </a:p>
          <a:p>
            <a:pPr algn="just">
              <a:lnSpc>
                <a:spcPts val="4733"/>
              </a:lnSpc>
            </a:pPr>
            <a:r>
              <a:rPr lang="en-US" sz="3641" spc="-3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·Decepción: Anticipación + Tristeza + Sorpresa.</a:t>
            </a:r>
          </a:p>
          <a:p>
            <a:pPr algn="just">
              <a:lnSpc>
                <a:spcPts val="4733"/>
              </a:lnSpc>
            </a:pPr>
          </a:p>
          <a:p>
            <a:pPr algn="just">
              <a:lnSpc>
                <a:spcPts val="4733"/>
              </a:lnSpc>
            </a:pPr>
            <a:r>
              <a:rPr lang="en-US" sz="3641" spc="-3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·Agresión: Ira + Anticipación.</a:t>
            </a:r>
          </a:p>
          <a:p>
            <a:pPr algn="just">
              <a:lnSpc>
                <a:spcPts val="4733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190280" y="1708896"/>
            <a:ext cx="6045482" cy="6432279"/>
          </a:xfrm>
          <a:custGeom>
            <a:avLst/>
            <a:gdLst/>
            <a:ahLst/>
            <a:cxnLst/>
            <a:rect r="r" b="b" t="t" l="l"/>
            <a:pathLst>
              <a:path h="6432279" w="6045482">
                <a:moveTo>
                  <a:pt x="0" y="0"/>
                </a:moveTo>
                <a:lnTo>
                  <a:pt x="6045482" y="0"/>
                </a:lnTo>
                <a:lnTo>
                  <a:pt x="6045482" y="6432279"/>
                </a:lnTo>
                <a:lnTo>
                  <a:pt x="0" y="6432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6654" y="538489"/>
            <a:ext cx="2328046" cy="2340814"/>
          </a:xfrm>
          <a:custGeom>
            <a:avLst/>
            <a:gdLst/>
            <a:ahLst/>
            <a:cxnLst/>
            <a:rect r="r" b="b" t="t" l="l"/>
            <a:pathLst>
              <a:path h="2340814" w="2328046">
                <a:moveTo>
                  <a:pt x="0" y="0"/>
                </a:moveTo>
                <a:lnTo>
                  <a:pt x="2328046" y="0"/>
                </a:lnTo>
                <a:lnTo>
                  <a:pt x="2328046" y="2340814"/>
                </a:lnTo>
                <a:lnTo>
                  <a:pt x="0" y="2340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6231640">
            <a:off x="13933477" y="2088417"/>
            <a:ext cx="5363157" cy="2145263"/>
          </a:xfrm>
          <a:custGeom>
            <a:avLst/>
            <a:gdLst/>
            <a:ahLst/>
            <a:cxnLst/>
            <a:rect r="r" b="b" t="t" l="l"/>
            <a:pathLst>
              <a:path h="2145263" w="5363157">
                <a:moveTo>
                  <a:pt x="5363157" y="0"/>
                </a:moveTo>
                <a:lnTo>
                  <a:pt x="0" y="0"/>
                </a:lnTo>
                <a:lnTo>
                  <a:pt x="0" y="2145263"/>
                </a:lnTo>
                <a:lnTo>
                  <a:pt x="5363157" y="2145263"/>
                </a:lnTo>
                <a:lnTo>
                  <a:pt x="53631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3142" y="2674930"/>
            <a:ext cx="1007024" cy="972236"/>
          </a:xfrm>
          <a:custGeom>
            <a:avLst/>
            <a:gdLst/>
            <a:ahLst/>
            <a:cxnLst/>
            <a:rect r="r" b="b" t="t" l="l"/>
            <a:pathLst>
              <a:path h="972236" w="1007024">
                <a:moveTo>
                  <a:pt x="0" y="0"/>
                </a:moveTo>
                <a:lnTo>
                  <a:pt x="1007024" y="0"/>
                </a:lnTo>
                <a:lnTo>
                  <a:pt x="1007024" y="972236"/>
                </a:lnTo>
                <a:lnTo>
                  <a:pt x="0" y="972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31254" y="7189232"/>
            <a:ext cx="2328046" cy="2340814"/>
          </a:xfrm>
          <a:custGeom>
            <a:avLst/>
            <a:gdLst/>
            <a:ahLst/>
            <a:cxnLst/>
            <a:rect r="r" b="b" t="t" l="l"/>
            <a:pathLst>
              <a:path h="2340814" w="2328046">
                <a:moveTo>
                  <a:pt x="0" y="0"/>
                </a:moveTo>
                <a:lnTo>
                  <a:pt x="2328046" y="0"/>
                </a:lnTo>
                <a:lnTo>
                  <a:pt x="2328046" y="2340814"/>
                </a:lnTo>
                <a:lnTo>
                  <a:pt x="0" y="2340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43975" y="7640552"/>
            <a:ext cx="1957104" cy="1889495"/>
          </a:xfrm>
          <a:custGeom>
            <a:avLst/>
            <a:gdLst/>
            <a:ahLst/>
            <a:cxnLst/>
            <a:rect r="r" b="b" t="t" l="l"/>
            <a:pathLst>
              <a:path h="1889495" w="1957104">
                <a:moveTo>
                  <a:pt x="0" y="0"/>
                </a:moveTo>
                <a:lnTo>
                  <a:pt x="1957103" y="0"/>
                </a:lnTo>
                <a:lnTo>
                  <a:pt x="1957103" y="1889494"/>
                </a:lnTo>
                <a:lnTo>
                  <a:pt x="0" y="1889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77278" y="9000869"/>
            <a:ext cx="1279115" cy="1286131"/>
          </a:xfrm>
          <a:custGeom>
            <a:avLst/>
            <a:gdLst/>
            <a:ahLst/>
            <a:cxnLst/>
            <a:rect r="r" b="b" t="t" l="l"/>
            <a:pathLst>
              <a:path h="1286131" w="1279115">
                <a:moveTo>
                  <a:pt x="0" y="0"/>
                </a:moveTo>
                <a:lnTo>
                  <a:pt x="1279116" y="0"/>
                </a:lnTo>
                <a:lnTo>
                  <a:pt x="1279116" y="1286131"/>
                </a:lnTo>
                <a:lnTo>
                  <a:pt x="0" y="128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85006" y="395053"/>
            <a:ext cx="1957104" cy="1889495"/>
          </a:xfrm>
          <a:custGeom>
            <a:avLst/>
            <a:gdLst/>
            <a:ahLst/>
            <a:cxnLst/>
            <a:rect r="r" b="b" t="t" l="l"/>
            <a:pathLst>
              <a:path h="1889495" w="1957104">
                <a:moveTo>
                  <a:pt x="0" y="0"/>
                </a:moveTo>
                <a:lnTo>
                  <a:pt x="1957104" y="0"/>
                </a:lnTo>
                <a:lnTo>
                  <a:pt x="1957104" y="1889495"/>
                </a:lnTo>
                <a:lnTo>
                  <a:pt x="0" y="18894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6231640">
            <a:off x="-997777" y="5655478"/>
            <a:ext cx="5363157" cy="2145263"/>
          </a:xfrm>
          <a:custGeom>
            <a:avLst/>
            <a:gdLst/>
            <a:ahLst/>
            <a:cxnLst/>
            <a:rect r="r" b="b" t="t" l="l"/>
            <a:pathLst>
              <a:path h="2145263" w="5363157">
                <a:moveTo>
                  <a:pt x="5363157" y="0"/>
                </a:moveTo>
                <a:lnTo>
                  <a:pt x="0" y="0"/>
                </a:lnTo>
                <a:lnTo>
                  <a:pt x="0" y="2145263"/>
                </a:lnTo>
                <a:lnTo>
                  <a:pt x="5363157" y="2145263"/>
                </a:lnTo>
                <a:lnTo>
                  <a:pt x="53631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95424" y="2235592"/>
            <a:ext cx="8214999" cy="5815816"/>
          </a:xfrm>
          <a:custGeom>
            <a:avLst/>
            <a:gdLst/>
            <a:ahLst/>
            <a:cxnLst/>
            <a:rect r="r" b="b" t="t" l="l"/>
            <a:pathLst>
              <a:path h="5815816" w="8214999">
                <a:moveTo>
                  <a:pt x="0" y="0"/>
                </a:moveTo>
                <a:lnTo>
                  <a:pt x="8214999" y="0"/>
                </a:lnTo>
                <a:lnTo>
                  <a:pt x="8214999" y="5815816"/>
                </a:lnTo>
                <a:lnTo>
                  <a:pt x="0" y="5815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5771" y="888614"/>
            <a:ext cx="845857" cy="877776"/>
          </a:xfrm>
          <a:custGeom>
            <a:avLst/>
            <a:gdLst/>
            <a:ahLst/>
            <a:cxnLst/>
            <a:rect r="r" b="b" t="t" l="l"/>
            <a:pathLst>
              <a:path h="877776" w="845857">
                <a:moveTo>
                  <a:pt x="0" y="0"/>
                </a:moveTo>
                <a:lnTo>
                  <a:pt x="845858" y="0"/>
                </a:lnTo>
                <a:lnTo>
                  <a:pt x="845858" y="877776"/>
                </a:lnTo>
                <a:lnTo>
                  <a:pt x="0" y="877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766390"/>
            <a:ext cx="2007469" cy="2000169"/>
          </a:xfrm>
          <a:custGeom>
            <a:avLst/>
            <a:gdLst/>
            <a:ahLst/>
            <a:cxnLst/>
            <a:rect r="r" b="b" t="t" l="l"/>
            <a:pathLst>
              <a:path h="2000169" w="2007469">
                <a:moveTo>
                  <a:pt x="0" y="0"/>
                </a:moveTo>
                <a:lnTo>
                  <a:pt x="2007469" y="0"/>
                </a:lnTo>
                <a:lnTo>
                  <a:pt x="2007469" y="2000169"/>
                </a:lnTo>
                <a:lnTo>
                  <a:pt x="0" y="2000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6231640">
            <a:off x="14932175" y="2206731"/>
            <a:ext cx="4409126" cy="1763650"/>
          </a:xfrm>
          <a:custGeom>
            <a:avLst/>
            <a:gdLst/>
            <a:ahLst/>
            <a:cxnLst/>
            <a:rect r="r" b="b" t="t" l="l"/>
            <a:pathLst>
              <a:path h="1763650" w="4409126">
                <a:moveTo>
                  <a:pt x="4409125" y="0"/>
                </a:moveTo>
                <a:lnTo>
                  <a:pt x="0" y="0"/>
                </a:lnTo>
                <a:lnTo>
                  <a:pt x="0" y="1763650"/>
                </a:lnTo>
                <a:lnTo>
                  <a:pt x="4409125" y="1763650"/>
                </a:lnTo>
                <a:lnTo>
                  <a:pt x="44091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62387" y="2324478"/>
            <a:ext cx="7492483" cy="6067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13"/>
              </a:lnSpc>
            </a:pPr>
            <a:r>
              <a:rPr lang="en-US" sz="3856" spc="-3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·Curiosidad: Confianza + Sorpresa.</a:t>
            </a:r>
          </a:p>
          <a:p>
            <a:pPr algn="just">
              <a:lnSpc>
                <a:spcPts val="5013"/>
              </a:lnSpc>
            </a:pPr>
          </a:p>
          <a:p>
            <a:pPr algn="just">
              <a:lnSpc>
                <a:spcPts val="5013"/>
              </a:lnSpc>
            </a:pPr>
            <a:r>
              <a:rPr lang="en-US" sz="3856" spc="-3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·Desesperación: Miedo + Tristeza.</a:t>
            </a:r>
          </a:p>
          <a:p>
            <a:pPr algn="just">
              <a:lnSpc>
                <a:spcPts val="5013"/>
              </a:lnSpc>
            </a:pPr>
          </a:p>
          <a:p>
            <a:pPr algn="just">
              <a:lnSpc>
                <a:spcPts val="5013"/>
              </a:lnSpc>
            </a:pPr>
            <a:r>
              <a:rPr lang="en-US" sz="3856" spc="-3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·Envidia: Tristeza + Ira.</a:t>
            </a:r>
          </a:p>
          <a:p>
            <a:pPr algn="just">
              <a:lnSpc>
                <a:spcPts val="5013"/>
              </a:lnSpc>
            </a:pPr>
          </a:p>
          <a:p>
            <a:pPr algn="just">
              <a:lnSpc>
                <a:spcPts val="5013"/>
              </a:lnSpc>
            </a:pPr>
            <a:r>
              <a:rPr lang="en-US" sz="3856" spc="-3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·Ansiedad: Miedo + Anticipación.</a:t>
            </a:r>
          </a:p>
          <a:p>
            <a:pPr algn="just">
              <a:lnSpc>
                <a:spcPts val="5013"/>
              </a:lnSpc>
            </a:pPr>
          </a:p>
          <a:p>
            <a:pPr algn="just">
              <a:lnSpc>
                <a:spcPts val="5013"/>
              </a:lnSpc>
            </a:pPr>
            <a:r>
              <a:rPr lang="en-US" sz="3856" spc="-3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·Pesimismo: Tristeza + Anticipación.</a:t>
            </a:r>
          </a:p>
          <a:p>
            <a:pPr algn="just">
              <a:lnSpc>
                <a:spcPts val="5013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true" flipV="false" rot="-6231640">
            <a:off x="-820286" y="6434805"/>
            <a:ext cx="4409126" cy="1763650"/>
          </a:xfrm>
          <a:custGeom>
            <a:avLst/>
            <a:gdLst/>
            <a:ahLst/>
            <a:cxnLst/>
            <a:rect r="r" b="b" t="t" l="l"/>
            <a:pathLst>
              <a:path h="1763650" w="4409126">
                <a:moveTo>
                  <a:pt x="4409126" y="0"/>
                </a:moveTo>
                <a:lnTo>
                  <a:pt x="0" y="0"/>
                </a:lnTo>
                <a:lnTo>
                  <a:pt x="0" y="1763651"/>
                </a:lnTo>
                <a:lnTo>
                  <a:pt x="4409126" y="1763651"/>
                </a:lnTo>
                <a:lnTo>
                  <a:pt x="440912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40247" y="8477061"/>
            <a:ext cx="1568181" cy="1562479"/>
          </a:xfrm>
          <a:custGeom>
            <a:avLst/>
            <a:gdLst/>
            <a:ahLst/>
            <a:cxnLst/>
            <a:rect r="r" b="b" t="t" l="l"/>
            <a:pathLst>
              <a:path h="1562479" w="1568181">
                <a:moveTo>
                  <a:pt x="0" y="0"/>
                </a:moveTo>
                <a:lnTo>
                  <a:pt x="1568181" y="0"/>
                </a:lnTo>
                <a:lnTo>
                  <a:pt x="1568181" y="1562478"/>
                </a:lnTo>
                <a:lnTo>
                  <a:pt x="0" y="15624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15591" y="8477061"/>
            <a:ext cx="845857" cy="877776"/>
          </a:xfrm>
          <a:custGeom>
            <a:avLst/>
            <a:gdLst/>
            <a:ahLst/>
            <a:cxnLst/>
            <a:rect r="r" b="b" t="t" l="l"/>
            <a:pathLst>
              <a:path h="877776" w="845857">
                <a:moveTo>
                  <a:pt x="0" y="0"/>
                </a:moveTo>
                <a:lnTo>
                  <a:pt x="845857" y="0"/>
                </a:lnTo>
                <a:lnTo>
                  <a:pt x="845857" y="877776"/>
                </a:lnTo>
                <a:lnTo>
                  <a:pt x="0" y="877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54870" y="888614"/>
            <a:ext cx="1368508" cy="1420149"/>
          </a:xfrm>
          <a:custGeom>
            <a:avLst/>
            <a:gdLst/>
            <a:ahLst/>
            <a:cxnLst/>
            <a:rect r="r" b="b" t="t" l="l"/>
            <a:pathLst>
              <a:path h="1420149" w="1368508">
                <a:moveTo>
                  <a:pt x="0" y="0"/>
                </a:moveTo>
                <a:lnTo>
                  <a:pt x="1368508" y="0"/>
                </a:lnTo>
                <a:lnTo>
                  <a:pt x="1368508" y="1420149"/>
                </a:lnTo>
                <a:lnTo>
                  <a:pt x="0" y="1420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094468" y="2209884"/>
            <a:ext cx="5657992" cy="6460585"/>
          </a:xfrm>
          <a:custGeom>
            <a:avLst/>
            <a:gdLst/>
            <a:ahLst/>
            <a:cxnLst/>
            <a:rect r="r" b="b" t="t" l="l"/>
            <a:pathLst>
              <a:path h="6460585" w="5657992">
                <a:moveTo>
                  <a:pt x="0" y="0"/>
                </a:moveTo>
                <a:lnTo>
                  <a:pt x="5657993" y="0"/>
                </a:lnTo>
                <a:lnTo>
                  <a:pt x="5657993" y="6460585"/>
                </a:lnTo>
                <a:lnTo>
                  <a:pt x="0" y="6460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13903" y="5453635"/>
            <a:ext cx="1245397" cy="1240869"/>
          </a:xfrm>
          <a:custGeom>
            <a:avLst/>
            <a:gdLst/>
            <a:ahLst/>
            <a:cxnLst/>
            <a:rect r="r" b="b" t="t" l="l"/>
            <a:pathLst>
              <a:path h="1240869" w="1245397">
                <a:moveTo>
                  <a:pt x="0" y="0"/>
                </a:moveTo>
                <a:lnTo>
                  <a:pt x="1245397" y="0"/>
                </a:lnTo>
                <a:lnTo>
                  <a:pt x="1245397" y="1240869"/>
                </a:lnTo>
                <a:lnTo>
                  <a:pt x="0" y="12408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185729" y="408266"/>
            <a:ext cx="1245397" cy="1240869"/>
          </a:xfrm>
          <a:custGeom>
            <a:avLst/>
            <a:gdLst/>
            <a:ahLst/>
            <a:cxnLst/>
            <a:rect r="r" b="b" t="t" l="l"/>
            <a:pathLst>
              <a:path h="1240869" w="1245397">
                <a:moveTo>
                  <a:pt x="0" y="0"/>
                </a:moveTo>
                <a:lnTo>
                  <a:pt x="1245398" y="0"/>
                </a:lnTo>
                <a:lnTo>
                  <a:pt x="1245398" y="1240868"/>
                </a:lnTo>
                <a:lnTo>
                  <a:pt x="0" y="1240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836371" y="6877742"/>
            <a:ext cx="845857" cy="877776"/>
          </a:xfrm>
          <a:custGeom>
            <a:avLst/>
            <a:gdLst/>
            <a:ahLst/>
            <a:cxnLst/>
            <a:rect r="r" b="b" t="t" l="l"/>
            <a:pathLst>
              <a:path h="877776" w="845857">
                <a:moveTo>
                  <a:pt x="0" y="0"/>
                </a:moveTo>
                <a:lnTo>
                  <a:pt x="845858" y="0"/>
                </a:lnTo>
                <a:lnTo>
                  <a:pt x="845858" y="877777"/>
                </a:lnTo>
                <a:lnTo>
                  <a:pt x="0" y="877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6406" y="2820155"/>
            <a:ext cx="14895189" cy="2609364"/>
          </a:xfrm>
          <a:custGeom>
            <a:avLst/>
            <a:gdLst/>
            <a:ahLst/>
            <a:cxnLst/>
            <a:rect r="r" b="b" t="t" l="l"/>
            <a:pathLst>
              <a:path h="2609364" w="14895189">
                <a:moveTo>
                  <a:pt x="0" y="0"/>
                </a:moveTo>
                <a:lnTo>
                  <a:pt x="14895188" y="0"/>
                </a:lnTo>
                <a:lnTo>
                  <a:pt x="14895188" y="2609365"/>
                </a:lnTo>
                <a:lnTo>
                  <a:pt x="0" y="2609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372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57816" y="2983490"/>
            <a:ext cx="13772369" cy="2446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10"/>
              </a:lnSpc>
            </a:pPr>
            <a:r>
              <a:rPr lang="en-US" sz="17100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ATENCIÓN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345361" y="1732325"/>
            <a:ext cx="11597278" cy="918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41"/>
              </a:lnSpc>
            </a:pPr>
            <a:r>
              <a:rPr lang="en-US" sz="593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Muchas gracias por tu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034812" y="7052767"/>
            <a:ext cx="13772369" cy="1119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7229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¿alguna duda?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715077" y="568637"/>
            <a:ext cx="1589907" cy="1598627"/>
          </a:xfrm>
          <a:custGeom>
            <a:avLst/>
            <a:gdLst/>
            <a:ahLst/>
            <a:cxnLst/>
            <a:rect r="r" b="b" t="t" l="l"/>
            <a:pathLst>
              <a:path h="1598627" w="1589907">
                <a:moveTo>
                  <a:pt x="0" y="0"/>
                </a:moveTo>
                <a:lnTo>
                  <a:pt x="1589907" y="0"/>
                </a:lnTo>
                <a:lnTo>
                  <a:pt x="1589907" y="1598627"/>
                </a:lnTo>
                <a:lnTo>
                  <a:pt x="0" y="1598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411983">
            <a:off x="-591229" y="1220306"/>
            <a:ext cx="3239858" cy="2432839"/>
          </a:xfrm>
          <a:custGeom>
            <a:avLst/>
            <a:gdLst/>
            <a:ahLst/>
            <a:cxnLst/>
            <a:rect r="r" b="b" t="t" l="l"/>
            <a:pathLst>
              <a:path h="2432839" w="3239858">
                <a:moveTo>
                  <a:pt x="0" y="0"/>
                </a:moveTo>
                <a:lnTo>
                  <a:pt x="3239858" y="0"/>
                </a:lnTo>
                <a:lnTo>
                  <a:pt x="3239858" y="2432839"/>
                </a:lnTo>
                <a:lnTo>
                  <a:pt x="0" y="2432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87469" y="8880472"/>
            <a:ext cx="1798081" cy="1865933"/>
          </a:xfrm>
          <a:custGeom>
            <a:avLst/>
            <a:gdLst/>
            <a:ahLst/>
            <a:cxnLst/>
            <a:rect r="r" b="b" t="t" l="l"/>
            <a:pathLst>
              <a:path h="1865933" w="1798081">
                <a:moveTo>
                  <a:pt x="0" y="0"/>
                </a:moveTo>
                <a:lnTo>
                  <a:pt x="1798081" y="0"/>
                </a:lnTo>
                <a:lnTo>
                  <a:pt x="1798081" y="1865933"/>
                </a:lnTo>
                <a:lnTo>
                  <a:pt x="0" y="18659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34812" y="2167264"/>
            <a:ext cx="1310549" cy="1305784"/>
          </a:xfrm>
          <a:custGeom>
            <a:avLst/>
            <a:gdLst/>
            <a:ahLst/>
            <a:cxnLst/>
            <a:rect r="r" b="b" t="t" l="l"/>
            <a:pathLst>
              <a:path h="1305784" w="1310549">
                <a:moveTo>
                  <a:pt x="0" y="0"/>
                </a:moveTo>
                <a:lnTo>
                  <a:pt x="1310549" y="0"/>
                </a:lnTo>
                <a:lnTo>
                  <a:pt x="1310549" y="1305783"/>
                </a:lnTo>
                <a:lnTo>
                  <a:pt x="0" y="1305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761320">
            <a:off x="14401766" y="4828588"/>
            <a:ext cx="4643825" cy="1857530"/>
          </a:xfrm>
          <a:custGeom>
            <a:avLst/>
            <a:gdLst/>
            <a:ahLst/>
            <a:cxnLst/>
            <a:rect r="r" b="b" t="t" l="l"/>
            <a:pathLst>
              <a:path h="1857530" w="4643825">
                <a:moveTo>
                  <a:pt x="0" y="0"/>
                </a:moveTo>
                <a:lnTo>
                  <a:pt x="4643826" y="0"/>
                </a:lnTo>
                <a:lnTo>
                  <a:pt x="4643826" y="1857530"/>
                </a:lnTo>
                <a:lnTo>
                  <a:pt x="0" y="185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071817"/>
            <a:ext cx="1873372" cy="1808655"/>
          </a:xfrm>
          <a:custGeom>
            <a:avLst/>
            <a:gdLst/>
            <a:ahLst/>
            <a:cxnLst/>
            <a:rect r="r" b="b" t="t" l="l"/>
            <a:pathLst>
              <a:path h="1808655" w="1873372">
                <a:moveTo>
                  <a:pt x="0" y="0"/>
                </a:moveTo>
                <a:lnTo>
                  <a:pt x="1873372" y="0"/>
                </a:lnTo>
                <a:lnTo>
                  <a:pt x="1873372" y="1808655"/>
                </a:lnTo>
                <a:lnTo>
                  <a:pt x="0" y="1808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56524" y="7976144"/>
            <a:ext cx="1202469" cy="1209063"/>
          </a:xfrm>
          <a:custGeom>
            <a:avLst/>
            <a:gdLst/>
            <a:ahLst/>
            <a:cxnLst/>
            <a:rect r="r" b="b" t="t" l="l"/>
            <a:pathLst>
              <a:path h="1209063" w="1202469">
                <a:moveTo>
                  <a:pt x="0" y="0"/>
                </a:moveTo>
                <a:lnTo>
                  <a:pt x="1202468" y="0"/>
                </a:lnTo>
                <a:lnTo>
                  <a:pt x="1202468" y="1209064"/>
                </a:lnTo>
                <a:lnTo>
                  <a:pt x="0" y="1209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801387" y="1028700"/>
            <a:ext cx="1457913" cy="1407549"/>
          </a:xfrm>
          <a:custGeom>
            <a:avLst/>
            <a:gdLst/>
            <a:ahLst/>
            <a:cxnLst/>
            <a:rect r="r" b="b" t="t" l="l"/>
            <a:pathLst>
              <a:path h="1407549" w="1457913">
                <a:moveTo>
                  <a:pt x="0" y="0"/>
                </a:moveTo>
                <a:lnTo>
                  <a:pt x="1457913" y="0"/>
                </a:lnTo>
                <a:lnTo>
                  <a:pt x="1457913" y="1407549"/>
                </a:lnTo>
                <a:lnTo>
                  <a:pt x="0" y="14075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45975" y="568637"/>
            <a:ext cx="1781748" cy="1775269"/>
          </a:xfrm>
          <a:custGeom>
            <a:avLst/>
            <a:gdLst/>
            <a:ahLst/>
            <a:cxnLst/>
            <a:rect r="r" b="b" t="t" l="l"/>
            <a:pathLst>
              <a:path h="1775269" w="1781748">
                <a:moveTo>
                  <a:pt x="0" y="0"/>
                </a:moveTo>
                <a:lnTo>
                  <a:pt x="1781747" y="0"/>
                </a:lnTo>
                <a:lnTo>
                  <a:pt x="1781747" y="1775268"/>
                </a:lnTo>
                <a:lnTo>
                  <a:pt x="0" y="17752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2403" y="1568043"/>
            <a:ext cx="10179540" cy="3603658"/>
          </a:xfrm>
          <a:custGeom>
            <a:avLst/>
            <a:gdLst/>
            <a:ahLst/>
            <a:cxnLst/>
            <a:rect r="r" b="b" t="t" l="l"/>
            <a:pathLst>
              <a:path h="3603658" w="10179540">
                <a:moveTo>
                  <a:pt x="0" y="0"/>
                </a:moveTo>
                <a:lnTo>
                  <a:pt x="10179539" y="0"/>
                </a:lnTo>
                <a:lnTo>
                  <a:pt x="10179539" y="3603658"/>
                </a:lnTo>
                <a:lnTo>
                  <a:pt x="0" y="3603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46324" b="-1126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04435" y="3542309"/>
            <a:ext cx="6190582" cy="7047740"/>
          </a:xfrm>
          <a:custGeom>
            <a:avLst/>
            <a:gdLst/>
            <a:ahLst/>
            <a:cxnLst/>
            <a:rect r="r" b="b" t="t" l="l"/>
            <a:pathLst>
              <a:path h="7047740" w="6190582">
                <a:moveTo>
                  <a:pt x="0" y="0"/>
                </a:moveTo>
                <a:lnTo>
                  <a:pt x="6190582" y="0"/>
                </a:lnTo>
                <a:lnTo>
                  <a:pt x="6190582" y="7047740"/>
                </a:lnTo>
                <a:lnTo>
                  <a:pt x="0" y="7047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62853" y="2326567"/>
            <a:ext cx="9498639" cy="1962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¿QUE SON LAS EMOCIONES?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22403" y="5137176"/>
            <a:ext cx="10179540" cy="3858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92"/>
              </a:lnSpc>
            </a:pP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Las emociones son respuestas psicofisiológicas que experimentamos ante determinados estímulos, situaciones o pensamientos. Nos permiten reaccionar y adaptarnos al entorno y están estrechamente ligadas a nuestra supervivencia, comportamiento y relaciones sociales.</a:t>
            </a:r>
          </a:p>
          <a:p>
            <a:pPr algn="just">
              <a:lnSpc>
                <a:spcPts val="4392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78296" y="436232"/>
            <a:ext cx="1584556" cy="1593247"/>
          </a:xfrm>
          <a:custGeom>
            <a:avLst/>
            <a:gdLst/>
            <a:ahLst/>
            <a:cxnLst/>
            <a:rect r="r" b="b" t="t" l="l"/>
            <a:pathLst>
              <a:path h="1593247" w="1584556">
                <a:moveTo>
                  <a:pt x="0" y="0"/>
                </a:moveTo>
                <a:lnTo>
                  <a:pt x="1584557" y="0"/>
                </a:lnTo>
                <a:lnTo>
                  <a:pt x="1584557" y="1593247"/>
                </a:lnTo>
                <a:lnTo>
                  <a:pt x="0" y="1593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2168454">
            <a:off x="13230716" y="2216049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3349112" y="0"/>
                </a:moveTo>
                <a:lnTo>
                  <a:pt x="0" y="0"/>
                </a:lnTo>
                <a:lnTo>
                  <a:pt x="0" y="1339645"/>
                </a:lnTo>
                <a:lnTo>
                  <a:pt x="3349112" y="1339645"/>
                </a:lnTo>
                <a:lnTo>
                  <a:pt x="33491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14886" y="3725146"/>
            <a:ext cx="1097417" cy="1059506"/>
          </a:xfrm>
          <a:custGeom>
            <a:avLst/>
            <a:gdLst/>
            <a:ahLst/>
            <a:cxnLst/>
            <a:rect r="r" b="b" t="t" l="l"/>
            <a:pathLst>
              <a:path h="1059506" w="1097417">
                <a:moveTo>
                  <a:pt x="0" y="0"/>
                </a:moveTo>
                <a:lnTo>
                  <a:pt x="1097417" y="0"/>
                </a:lnTo>
                <a:lnTo>
                  <a:pt x="1097417" y="1059506"/>
                </a:lnTo>
                <a:lnTo>
                  <a:pt x="0" y="1059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8296" y="2170944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8"/>
                </a:lnTo>
                <a:lnTo>
                  <a:pt x="0" y="786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52635" y="1052407"/>
            <a:ext cx="1335787" cy="1343113"/>
          </a:xfrm>
          <a:custGeom>
            <a:avLst/>
            <a:gdLst/>
            <a:ahLst/>
            <a:cxnLst/>
            <a:rect r="r" b="b" t="t" l="l"/>
            <a:pathLst>
              <a:path h="1343113" w="1335787">
                <a:moveTo>
                  <a:pt x="0" y="0"/>
                </a:moveTo>
                <a:lnTo>
                  <a:pt x="1335786" y="0"/>
                </a:lnTo>
                <a:lnTo>
                  <a:pt x="1335786" y="1343112"/>
                </a:lnTo>
                <a:lnTo>
                  <a:pt x="0" y="134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33285" y="446218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521588" y="436232"/>
            <a:ext cx="1576225" cy="1584870"/>
          </a:xfrm>
          <a:custGeom>
            <a:avLst/>
            <a:gdLst/>
            <a:ahLst/>
            <a:cxnLst/>
            <a:rect r="r" b="b" t="t" l="l"/>
            <a:pathLst>
              <a:path h="1584870" w="1576225">
                <a:moveTo>
                  <a:pt x="0" y="0"/>
                </a:moveTo>
                <a:lnTo>
                  <a:pt x="1576225" y="0"/>
                </a:lnTo>
                <a:lnTo>
                  <a:pt x="1576225" y="1584870"/>
                </a:lnTo>
                <a:lnTo>
                  <a:pt x="0" y="1584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45243" y="2938509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19878" y="8342624"/>
            <a:ext cx="1584556" cy="1593247"/>
          </a:xfrm>
          <a:custGeom>
            <a:avLst/>
            <a:gdLst/>
            <a:ahLst/>
            <a:cxnLst/>
            <a:rect r="r" b="b" t="t" l="l"/>
            <a:pathLst>
              <a:path h="1593247" w="1584556">
                <a:moveTo>
                  <a:pt x="0" y="0"/>
                </a:moveTo>
                <a:lnTo>
                  <a:pt x="1584557" y="0"/>
                </a:lnTo>
                <a:lnTo>
                  <a:pt x="1584557" y="1593246"/>
                </a:lnTo>
                <a:lnTo>
                  <a:pt x="0" y="159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828857" y="9347607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763594" y="2300967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6" y="0"/>
                </a:lnTo>
                <a:lnTo>
                  <a:pt x="545436" y="526592"/>
                </a:lnTo>
                <a:lnTo>
                  <a:pt x="0" y="526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374443" y="444608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5" y="0"/>
                </a:lnTo>
                <a:lnTo>
                  <a:pt x="545435" y="526593"/>
                </a:lnTo>
                <a:lnTo>
                  <a:pt x="0" y="526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10583601">
            <a:off x="-320849" y="8690586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3349112" y="0"/>
                </a:moveTo>
                <a:lnTo>
                  <a:pt x="0" y="0"/>
                </a:lnTo>
                <a:lnTo>
                  <a:pt x="0" y="1339645"/>
                </a:lnTo>
                <a:lnTo>
                  <a:pt x="3349112" y="1339645"/>
                </a:lnTo>
                <a:lnTo>
                  <a:pt x="33491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952208">
            <a:off x="2082193" y="432390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0" y="0"/>
                </a:moveTo>
                <a:lnTo>
                  <a:pt x="3349112" y="0"/>
                </a:lnTo>
                <a:lnTo>
                  <a:pt x="3349112" y="1339645"/>
                </a:lnTo>
                <a:lnTo>
                  <a:pt x="0" y="1339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137951" y="312944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5" y="0"/>
                </a:lnTo>
                <a:lnTo>
                  <a:pt x="545435" y="526593"/>
                </a:lnTo>
                <a:lnTo>
                  <a:pt x="0" y="526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093429" y="1232855"/>
            <a:ext cx="811843" cy="816295"/>
          </a:xfrm>
          <a:custGeom>
            <a:avLst/>
            <a:gdLst/>
            <a:ahLst/>
            <a:cxnLst/>
            <a:rect r="r" b="b" t="t" l="l"/>
            <a:pathLst>
              <a:path h="816295" w="811843">
                <a:moveTo>
                  <a:pt x="0" y="0"/>
                </a:moveTo>
                <a:lnTo>
                  <a:pt x="811843" y="0"/>
                </a:lnTo>
                <a:lnTo>
                  <a:pt x="811843" y="816296"/>
                </a:lnTo>
                <a:lnTo>
                  <a:pt x="0" y="816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58732" y="7638512"/>
            <a:ext cx="811843" cy="816295"/>
          </a:xfrm>
          <a:custGeom>
            <a:avLst/>
            <a:gdLst/>
            <a:ahLst/>
            <a:cxnLst/>
            <a:rect r="r" b="b" t="t" l="l"/>
            <a:pathLst>
              <a:path h="816295" w="811843">
                <a:moveTo>
                  <a:pt x="0" y="0"/>
                </a:moveTo>
                <a:lnTo>
                  <a:pt x="811842" y="0"/>
                </a:lnTo>
                <a:lnTo>
                  <a:pt x="811842" y="816295"/>
                </a:lnTo>
                <a:lnTo>
                  <a:pt x="0" y="81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00787" y="582013"/>
            <a:ext cx="7238680" cy="9122975"/>
          </a:xfrm>
          <a:custGeom>
            <a:avLst/>
            <a:gdLst/>
            <a:ahLst/>
            <a:cxnLst/>
            <a:rect r="r" b="b" t="t" l="l"/>
            <a:pathLst>
              <a:path h="9122975" w="7238680">
                <a:moveTo>
                  <a:pt x="0" y="0"/>
                </a:moveTo>
                <a:lnTo>
                  <a:pt x="7238679" y="0"/>
                </a:lnTo>
                <a:lnTo>
                  <a:pt x="7238679" y="9122974"/>
                </a:lnTo>
                <a:lnTo>
                  <a:pt x="0" y="9122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9466" y="2787990"/>
            <a:ext cx="4653574" cy="3294502"/>
          </a:xfrm>
          <a:custGeom>
            <a:avLst/>
            <a:gdLst/>
            <a:ahLst/>
            <a:cxnLst/>
            <a:rect r="r" b="b" t="t" l="l"/>
            <a:pathLst>
              <a:path h="3294502" w="4653574">
                <a:moveTo>
                  <a:pt x="0" y="0"/>
                </a:moveTo>
                <a:lnTo>
                  <a:pt x="4653574" y="0"/>
                </a:lnTo>
                <a:lnTo>
                  <a:pt x="4653574" y="3294501"/>
                </a:lnTo>
                <a:lnTo>
                  <a:pt x="0" y="3294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5692" y="774550"/>
            <a:ext cx="2038122" cy="2049300"/>
          </a:xfrm>
          <a:custGeom>
            <a:avLst/>
            <a:gdLst/>
            <a:ahLst/>
            <a:cxnLst/>
            <a:rect r="r" b="b" t="t" l="l"/>
            <a:pathLst>
              <a:path h="2049300" w="2038122">
                <a:moveTo>
                  <a:pt x="0" y="0"/>
                </a:moveTo>
                <a:lnTo>
                  <a:pt x="2038122" y="0"/>
                </a:lnTo>
                <a:lnTo>
                  <a:pt x="2038122" y="2049299"/>
                </a:lnTo>
                <a:lnTo>
                  <a:pt x="0" y="20492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411983">
            <a:off x="-706528" y="6399465"/>
            <a:ext cx="3470456" cy="2605997"/>
          </a:xfrm>
          <a:custGeom>
            <a:avLst/>
            <a:gdLst/>
            <a:ahLst/>
            <a:cxnLst/>
            <a:rect r="r" b="b" t="t" l="l"/>
            <a:pathLst>
              <a:path h="2605997" w="3470456">
                <a:moveTo>
                  <a:pt x="0" y="0"/>
                </a:moveTo>
                <a:lnTo>
                  <a:pt x="3470456" y="0"/>
                </a:lnTo>
                <a:lnTo>
                  <a:pt x="3470456" y="2605997"/>
                </a:lnTo>
                <a:lnTo>
                  <a:pt x="0" y="26059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339466" y="3589489"/>
            <a:ext cx="4808517" cy="1554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9"/>
              </a:lnSpc>
            </a:pPr>
            <a:r>
              <a:rPr lang="en-US" sz="5517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EMOCIONES BASICAS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129063" y="999759"/>
            <a:ext cx="1498916" cy="1447135"/>
          </a:xfrm>
          <a:custGeom>
            <a:avLst/>
            <a:gdLst/>
            <a:ahLst/>
            <a:cxnLst/>
            <a:rect r="r" b="b" t="t" l="l"/>
            <a:pathLst>
              <a:path h="1447135" w="1498916">
                <a:moveTo>
                  <a:pt x="0" y="0"/>
                </a:moveTo>
                <a:lnTo>
                  <a:pt x="1498916" y="0"/>
                </a:lnTo>
                <a:lnTo>
                  <a:pt x="1498916" y="1447134"/>
                </a:lnTo>
                <a:lnTo>
                  <a:pt x="0" y="14471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13487" y="8534733"/>
            <a:ext cx="1062010" cy="1025323"/>
          </a:xfrm>
          <a:custGeom>
            <a:avLst/>
            <a:gdLst/>
            <a:ahLst/>
            <a:cxnLst/>
            <a:rect r="r" b="b" t="t" l="l"/>
            <a:pathLst>
              <a:path h="1025323" w="1062010">
                <a:moveTo>
                  <a:pt x="0" y="0"/>
                </a:moveTo>
                <a:lnTo>
                  <a:pt x="1062010" y="0"/>
                </a:lnTo>
                <a:lnTo>
                  <a:pt x="1062010" y="1025322"/>
                </a:lnTo>
                <a:lnTo>
                  <a:pt x="0" y="1025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017575">
            <a:off x="9326564" y="420327"/>
            <a:ext cx="3470456" cy="2605997"/>
          </a:xfrm>
          <a:custGeom>
            <a:avLst/>
            <a:gdLst/>
            <a:ahLst/>
            <a:cxnLst/>
            <a:rect r="r" b="b" t="t" l="l"/>
            <a:pathLst>
              <a:path h="2605997" w="3470456">
                <a:moveTo>
                  <a:pt x="0" y="0"/>
                </a:moveTo>
                <a:lnTo>
                  <a:pt x="3470456" y="0"/>
                </a:lnTo>
                <a:lnTo>
                  <a:pt x="3470456" y="2605998"/>
                </a:lnTo>
                <a:lnTo>
                  <a:pt x="0" y="2605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29063" y="8022744"/>
            <a:ext cx="2038122" cy="2049300"/>
          </a:xfrm>
          <a:custGeom>
            <a:avLst/>
            <a:gdLst/>
            <a:ahLst/>
            <a:cxnLst/>
            <a:rect r="r" b="b" t="t" l="l"/>
            <a:pathLst>
              <a:path h="2049300" w="2038122">
                <a:moveTo>
                  <a:pt x="0" y="0"/>
                </a:moveTo>
                <a:lnTo>
                  <a:pt x="2038122" y="0"/>
                </a:lnTo>
                <a:lnTo>
                  <a:pt x="2038122" y="2049300"/>
                </a:lnTo>
                <a:lnTo>
                  <a:pt x="0" y="2049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224947" y="5752892"/>
            <a:ext cx="4653574" cy="3294502"/>
          </a:xfrm>
          <a:custGeom>
            <a:avLst/>
            <a:gdLst/>
            <a:ahLst/>
            <a:cxnLst/>
            <a:rect r="r" b="b" t="t" l="l"/>
            <a:pathLst>
              <a:path h="3294502" w="4653574">
                <a:moveTo>
                  <a:pt x="0" y="0"/>
                </a:moveTo>
                <a:lnTo>
                  <a:pt x="4653574" y="0"/>
                </a:lnTo>
                <a:lnTo>
                  <a:pt x="4653574" y="3294502"/>
                </a:lnTo>
                <a:lnTo>
                  <a:pt x="0" y="329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248463" y="6663121"/>
            <a:ext cx="4630058" cy="1359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777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EMOCIONES SECUNDARIAS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2403" y="1568043"/>
            <a:ext cx="10179540" cy="3603658"/>
          </a:xfrm>
          <a:custGeom>
            <a:avLst/>
            <a:gdLst/>
            <a:ahLst/>
            <a:cxnLst/>
            <a:rect r="r" b="b" t="t" l="l"/>
            <a:pathLst>
              <a:path h="3603658" w="10179540">
                <a:moveTo>
                  <a:pt x="0" y="0"/>
                </a:moveTo>
                <a:lnTo>
                  <a:pt x="10179539" y="0"/>
                </a:lnTo>
                <a:lnTo>
                  <a:pt x="10179539" y="3603658"/>
                </a:lnTo>
                <a:lnTo>
                  <a:pt x="0" y="3603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46324" b="-1126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04435" y="3542309"/>
            <a:ext cx="6190582" cy="7047740"/>
          </a:xfrm>
          <a:custGeom>
            <a:avLst/>
            <a:gdLst/>
            <a:ahLst/>
            <a:cxnLst/>
            <a:rect r="r" b="b" t="t" l="l"/>
            <a:pathLst>
              <a:path h="7047740" w="6190582">
                <a:moveTo>
                  <a:pt x="0" y="0"/>
                </a:moveTo>
                <a:lnTo>
                  <a:pt x="6190582" y="0"/>
                </a:lnTo>
                <a:lnTo>
                  <a:pt x="6190582" y="7047740"/>
                </a:lnTo>
                <a:lnTo>
                  <a:pt x="0" y="7047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62853" y="2326567"/>
            <a:ext cx="9498639" cy="1962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¿QUE SON LAS EMOCIONES BASICAS?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22403" y="5965851"/>
            <a:ext cx="10089754" cy="270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442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Las emociones básicas son aquellas que surgen de manera innata desde la infancia y que tienen un rol fundamental en la supervivencia del individuo.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78296" y="436232"/>
            <a:ext cx="1584556" cy="1593247"/>
          </a:xfrm>
          <a:custGeom>
            <a:avLst/>
            <a:gdLst/>
            <a:ahLst/>
            <a:cxnLst/>
            <a:rect r="r" b="b" t="t" l="l"/>
            <a:pathLst>
              <a:path h="1593247" w="1584556">
                <a:moveTo>
                  <a:pt x="0" y="0"/>
                </a:moveTo>
                <a:lnTo>
                  <a:pt x="1584557" y="0"/>
                </a:lnTo>
                <a:lnTo>
                  <a:pt x="1584557" y="1593247"/>
                </a:lnTo>
                <a:lnTo>
                  <a:pt x="0" y="1593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2168454">
            <a:off x="13230716" y="2216049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3349112" y="0"/>
                </a:moveTo>
                <a:lnTo>
                  <a:pt x="0" y="0"/>
                </a:lnTo>
                <a:lnTo>
                  <a:pt x="0" y="1339645"/>
                </a:lnTo>
                <a:lnTo>
                  <a:pt x="3349112" y="1339645"/>
                </a:lnTo>
                <a:lnTo>
                  <a:pt x="33491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14886" y="3725146"/>
            <a:ext cx="1097417" cy="1059506"/>
          </a:xfrm>
          <a:custGeom>
            <a:avLst/>
            <a:gdLst/>
            <a:ahLst/>
            <a:cxnLst/>
            <a:rect r="r" b="b" t="t" l="l"/>
            <a:pathLst>
              <a:path h="1059506" w="1097417">
                <a:moveTo>
                  <a:pt x="0" y="0"/>
                </a:moveTo>
                <a:lnTo>
                  <a:pt x="1097417" y="0"/>
                </a:lnTo>
                <a:lnTo>
                  <a:pt x="1097417" y="1059506"/>
                </a:lnTo>
                <a:lnTo>
                  <a:pt x="0" y="1059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8296" y="2170944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8"/>
                </a:lnTo>
                <a:lnTo>
                  <a:pt x="0" y="786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52635" y="1052407"/>
            <a:ext cx="1335787" cy="1343113"/>
          </a:xfrm>
          <a:custGeom>
            <a:avLst/>
            <a:gdLst/>
            <a:ahLst/>
            <a:cxnLst/>
            <a:rect r="r" b="b" t="t" l="l"/>
            <a:pathLst>
              <a:path h="1343113" w="1335787">
                <a:moveTo>
                  <a:pt x="0" y="0"/>
                </a:moveTo>
                <a:lnTo>
                  <a:pt x="1335786" y="0"/>
                </a:lnTo>
                <a:lnTo>
                  <a:pt x="1335786" y="1343112"/>
                </a:lnTo>
                <a:lnTo>
                  <a:pt x="0" y="134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33285" y="446218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521588" y="436232"/>
            <a:ext cx="1576225" cy="1584870"/>
          </a:xfrm>
          <a:custGeom>
            <a:avLst/>
            <a:gdLst/>
            <a:ahLst/>
            <a:cxnLst/>
            <a:rect r="r" b="b" t="t" l="l"/>
            <a:pathLst>
              <a:path h="1584870" w="1576225">
                <a:moveTo>
                  <a:pt x="0" y="0"/>
                </a:moveTo>
                <a:lnTo>
                  <a:pt x="1576225" y="0"/>
                </a:lnTo>
                <a:lnTo>
                  <a:pt x="1576225" y="1584870"/>
                </a:lnTo>
                <a:lnTo>
                  <a:pt x="0" y="1584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45243" y="2938509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19878" y="8342624"/>
            <a:ext cx="1584556" cy="1593247"/>
          </a:xfrm>
          <a:custGeom>
            <a:avLst/>
            <a:gdLst/>
            <a:ahLst/>
            <a:cxnLst/>
            <a:rect r="r" b="b" t="t" l="l"/>
            <a:pathLst>
              <a:path h="1593247" w="1584556">
                <a:moveTo>
                  <a:pt x="0" y="0"/>
                </a:moveTo>
                <a:lnTo>
                  <a:pt x="1584557" y="0"/>
                </a:lnTo>
                <a:lnTo>
                  <a:pt x="1584557" y="1593246"/>
                </a:lnTo>
                <a:lnTo>
                  <a:pt x="0" y="159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828857" y="9347607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763594" y="2300967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6" y="0"/>
                </a:lnTo>
                <a:lnTo>
                  <a:pt x="545436" y="526592"/>
                </a:lnTo>
                <a:lnTo>
                  <a:pt x="0" y="526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374443" y="444608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5" y="0"/>
                </a:lnTo>
                <a:lnTo>
                  <a:pt x="545435" y="526593"/>
                </a:lnTo>
                <a:lnTo>
                  <a:pt x="0" y="526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10583601">
            <a:off x="-320849" y="8690586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3349112" y="0"/>
                </a:moveTo>
                <a:lnTo>
                  <a:pt x="0" y="0"/>
                </a:lnTo>
                <a:lnTo>
                  <a:pt x="0" y="1339645"/>
                </a:lnTo>
                <a:lnTo>
                  <a:pt x="3349112" y="1339645"/>
                </a:lnTo>
                <a:lnTo>
                  <a:pt x="33491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952208">
            <a:off x="2082193" y="432390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0" y="0"/>
                </a:moveTo>
                <a:lnTo>
                  <a:pt x="3349112" y="0"/>
                </a:lnTo>
                <a:lnTo>
                  <a:pt x="3349112" y="1339645"/>
                </a:lnTo>
                <a:lnTo>
                  <a:pt x="0" y="1339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137951" y="312944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5" y="0"/>
                </a:lnTo>
                <a:lnTo>
                  <a:pt x="545435" y="526593"/>
                </a:lnTo>
                <a:lnTo>
                  <a:pt x="0" y="526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093429" y="1232855"/>
            <a:ext cx="811843" cy="816295"/>
          </a:xfrm>
          <a:custGeom>
            <a:avLst/>
            <a:gdLst/>
            <a:ahLst/>
            <a:cxnLst/>
            <a:rect r="r" b="b" t="t" l="l"/>
            <a:pathLst>
              <a:path h="816295" w="811843">
                <a:moveTo>
                  <a:pt x="0" y="0"/>
                </a:moveTo>
                <a:lnTo>
                  <a:pt x="811843" y="0"/>
                </a:lnTo>
                <a:lnTo>
                  <a:pt x="811843" y="816296"/>
                </a:lnTo>
                <a:lnTo>
                  <a:pt x="0" y="816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58732" y="7638512"/>
            <a:ext cx="811843" cy="816295"/>
          </a:xfrm>
          <a:custGeom>
            <a:avLst/>
            <a:gdLst/>
            <a:ahLst/>
            <a:cxnLst/>
            <a:rect r="r" b="b" t="t" l="l"/>
            <a:pathLst>
              <a:path h="816295" w="811843">
                <a:moveTo>
                  <a:pt x="0" y="0"/>
                </a:moveTo>
                <a:lnTo>
                  <a:pt x="811842" y="0"/>
                </a:lnTo>
                <a:lnTo>
                  <a:pt x="811842" y="816295"/>
                </a:lnTo>
                <a:lnTo>
                  <a:pt x="0" y="81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7217" y="1422268"/>
            <a:ext cx="15389486" cy="1651370"/>
          </a:xfrm>
          <a:custGeom>
            <a:avLst/>
            <a:gdLst/>
            <a:ahLst/>
            <a:cxnLst/>
            <a:rect r="r" b="b" t="t" l="l"/>
            <a:pathLst>
              <a:path h="1651370" w="15389486">
                <a:moveTo>
                  <a:pt x="0" y="0"/>
                </a:moveTo>
                <a:lnTo>
                  <a:pt x="15389486" y="0"/>
                </a:lnTo>
                <a:lnTo>
                  <a:pt x="15389486" y="1651370"/>
                </a:lnTo>
                <a:lnTo>
                  <a:pt x="0" y="1651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15" r="0" b="-37720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41358" y="1675183"/>
            <a:ext cx="14561205" cy="1021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EMOCIONES PRIMARIAS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321282" y="6229461"/>
            <a:ext cx="2073567" cy="2367705"/>
          </a:xfrm>
          <a:custGeom>
            <a:avLst/>
            <a:gdLst/>
            <a:ahLst/>
            <a:cxnLst/>
            <a:rect r="r" b="b" t="t" l="l"/>
            <a:pathLst>
              <a:path h="2367705" w="2073567">
                <a:moveTo>
                  <a:pt x="0" y="0"/>
                </a:moveTo>
                <a:lnTo>
                  <a:pt x="2073568" y="0"/>
                </a:lnTo>
                <a:lnTo>
                  <a:pt x="2073568" y="2367705"/>
                </a:lnTo>
                <a:lnTo>
                  <a:pt x="0" y="236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9257" y="6487350"/>
            <a:ext cx="2629831" cy="1861791"/>
          </a:xfrm>
          <a:custGeom>
            <a:avLst/>
            <a:gdLst/>
            <a:ahLst/>
            <a:cxnLst/>
            <a:rect r="r" b="b" t="t" l="l"/>
            <a:pathLst>
              <a:path h="1861791" w="2629831">
                <a:moveTo>
                  <a:pt x="0" y="0"/>
                </a:moveTo>
                <a:lnTo>
                  <a:pt x="2629831" y="0"/>
                </a:lnTo>
                <a:lnTo>
                  <a:pt x="2629831" y="1861791"/>
                </a:lnTo>
                <a:lnTo>
                  <a:pt x="0" y="1861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64392" y="6487350"/>
            <a:ext cx="2629831" cy="1861791"/>
          </a:xfrm>
          <a:custGeom>
            <a:avLst/>
            <a:gdLst/>
            <a:ahLst/>
            <a:cxnLst/>
            <a:rect r="r" b="b" t="t" l="l"/>
            <a:pathLst>
              <a:path h="1861791" w="2629831">
                <a:moveTo>
                  <a:pt x="0" y="0"/>
                </a:moveTo>
                <a:lnTo>
                  <a:pt x="2629831" y="0"/>
                </a:lnTo>
                <a:lnTo>
                  <a:pt x="2629831" y="1861791"/>
                </a:lnTo>
                <a:lnTo>
                  <a:pt x="0" y="1861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27808" y="3887551"/>
            <a:ext cx="2148447" cy="2677396"/>
          </a:xfrm>
          <a:custGeom>
            <a:avLst/>
            <a:gdLst/>
            <a:ahLst/>
            <a:cxnLst/>
            <a:rect r="r" b="b" t="t" l="l"/>
            <a:pathLst>
              <a:path h="2677396" w="2148447">
                <a:moveTo>
                  <a:pt x="0" y="0"/>
                </a:moveTo>
                <a:lnTo>
                  <a:pt x="2148447" y="0"/>
                </a:lnTo>
                <a:lnTo>
                  <a:pt x="2148447" y="2677396"/>
                </a:lnTo>
                <a:lnTo>
                  <a:pt x="0" y="2677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54433" y="4295354"/>
            <a:ext cx="2629831" cy="1861791"/>
          </a:xfrm>
          <a:custGeom>
            <a:avLst/>
            <a:gdLst/>
            <a:ahLst/>
            <a:cxnLst/>
            <a:rect r="r" b="b" t="t" l="l"/>
            <a:pathLst>
              <a:path h="1861791" w="2629831">
                <a:moveTo>
                  <a:pt x="0" y="0"/>
                </a:moveTo>
                <a:lnTo>
                  <a:pt x="2629830" y="0"/>
                </a:lnTo>
                <a:lnTo>
                  <a:pt x="2629830" y="1861791"/>
                </a:lnTo>
                <a:lnTo>
                  <a:pt x="0" y="1861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335474" y="4263639"/>
            <a:ext cx="2629831" cy="1861791"/>
          </a:xfrm>
          <a:custGeom>
            <a:avLst/>
            <a:gdLst/>
            <a:ahLst/>
            <a:cxnLst/>
            <a:rect r="r" b="b" t="t" l="l"/>
            <a:pathLst>
              <a:path h="1861791" w="2629831">
                <a:moveTo>
                  <a:pt x="0" y="0"/>
                </a:moveTo>
                <a:lnTo>
                  <a:pt x="2629830" y="0"/>
                </a:lnTo>
                <a:lnTo>
                  <a:pt x="2629830" y="1861791"/>
                </a:lnTo>
                <a:lnTo>
                  <a:pt x="0" y="1861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78583" y="5573952"/>
            <a:ext cx="1808318" cy="2988322"/>
          </a:xfrm>
          <a:custGeom>
            <a:avLst/>
            <a:gdLst/>
            <a:ahLst/>
            <a:cxnLst/>
            <a:rect r="r" b="b" t="t" l="l"/>
            <a:pathLst>
              <a:path h="2988322" w="1808318">
                <a:moveTo>
                  <a:pt x="0" y="0"/>
                </a:moveTo>
                <a:lnTo>
                  <a:pt x="1808318" y="0"/>
                </a:lnTo>
                <a:lnTo>
                  <a:pt x="1808318" y="2988322"/>
                </a:lnTo>
                <a:lnTo>
                  <a:pt x="0" y="2988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43617" y="4146779"/>
            <a:ext cx="2356366" cy="2096719"/>
          </a:xfrm>
          <a:custGeom>
            <a:avLst/>
            <a:gdLst/>
            <a:ahLst/>
            <a:cxnLst/>
            <a:rect r="r" b="b" t="t" l="l"/>
            <a:pathLst>
              <a:path h="2096719" w="2356366">
                <a:moveTo>
                  <a:pt x="0" y="0"/>
                </a:moveTo>
                <a:lnTo>
                  <a:pt x="2356366" y="0"/>
                </a:lnTo>
                <a:lnTo>
                  <a:pt x="2356366" y="2096719"/>
                </a:lnTo>
                <a:lnTo>
                  <a:pt x="0" y="20967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70318" y="3511788"/>
            <a:ext cx="2458438" cy="3098392"/>
          </a:xfrm>
          <a:custGeom>
            <a:avLst/>
            <a:gdLst/>
            <a:ahLst/>
            <a:cxnLst/>
            <a:rect r="r" b="b" t="t" l="l"/>
            <a:pathLst>
              <a:path h="3098392" w="2458438">
                <a:moveTo>
                  <a:pt x="0" y="0"/>
                </a:moveTo>
                <a:lnTo>
                  <a:pt x="2458438" y="0"/>
                </a:lnTo>
                <a:lnTo>
                  <a:pt x="2458438" y="3098392"/>
                </a:lnTo>
                <a:lnTo>
                  <a:pt x="0" y="309839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934562" y="4263791"/>
            <a:ext cx="2629831" cy="1861791"/>
          </a:xfrm>
          <a:custGeom>
            <a:avLst/>
            <a:gdLst/>
            <a:ahLst/>
            <a:cxnLst/>
            <a:rect r="r" b="b" t="t" l="l"/>
            <a:pathLst>
              <a:path h="1861791" w="2629831">
                <a:moveTo>
                  <a:pt x="0" y="0"/>
                </a:moveTo>
                <a:lnTo>
                  <a:pt x="2629830" y="0"/>
                </a:lnTo>
                <a:lnTo>
                  <a:pt x="2629830" y="1861791"/>
                </a:lnTo>
                <a:lnTo>
                  <a:pt x="0" y="18617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019909" y="4936677"/>
            <a:ext cx="2618563" cy="53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3707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ALEGRÍA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7530" y="7160389"/>
            <a:ext cx="2553284" cy="53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3707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TRISTEZA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753595" y="4858993"/>
            <a:ext cx="3231505" cy="53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3707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SORPRESA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636655" y="7087163"/>
            <a:ext cx="2485305" cy="53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3707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ENOJO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376482" y="4702223"/>
            <a:ext cx="2588822" cy="53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3707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ASCO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4775240" y="6179926"/>
            <a:ext cx="2190065" cy="2330187"/>
          </a:xfrm>
          <a:custGeom>
            <a:avLst/>
            <a:gdLst/>
            <a:ahLst/>
            <a:cxnLst/>
            <a:rect r="r" b="b" t="t" l="l"/>
            <a:pathLst>
              <a:path h="2330187" w="2190065">
                <a:moveTo>
                  <a:pt x="0" y="0"/>
                </a:moveTo>
                <a:lnTo>
                  <a:pt x="2190064" y="0"/>
                </a:lnTo>
                <a:lnTo>
                  <a:pt x="2190064" y="2330188"/>
                </a:lnTo>
                <a:lnTo>
                  <a:pt x="0" y="23301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843617" y="6487350"/>
            <a:ext cx="2735117" cy="1936329"/>
          </a:xfrm>
          <a:custGeom>
            <a:avLst/>
            <a:gdLst/>
            <a:ahLst/>
            <a:cxnLst/>
            <a:rect r="r" b="b" t="t" l="l"/>
            <a:pathLst>
              <a:path h="1936329" w="2735117">
                <a:moveTo>
                  <a:pt x="0" y="0"/>
                </a:moveTo>
                <a:lnTo>
                  <a:pt x="2735117" y="0"/>
                </a:lnTo>
                <a:lnTo>
                  <a:pt x="2735117" y="1936329"/>
                </a:lnTo>
                <a:lnTo>
                  <a:pt x="0" y="19363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1916765" y="7087163"/>
            <a:ext cx="2588822" cy="534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3707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MIEDO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4019909" y="8327405"/>
            <a:ext cx="2629831" cy="1861791"/>
          </a:xfrm>
          <a:custGeom>
            <a:avLst/>
            <a:gdLst/>
            <a:ahLst/>
            <a:cxnLst/>
            <a:rect r="r" b="b" t="t" l="l"/>
            <a:pathLst>
              <a:path h="1861791" w="2629831">
                <a:moveTo>
                  <a:pt x="0" y="0"/>
                </a:moveTo>
                <a:lnTo>
                  <a:pt x="2629830" y="0"/>
                </a:lnTo>
                <a:lnTo>
                  <a:pt x="2629830" y="1861790"/>
                </a:lnTo>
                <a:lnTo>
                  <a:pt x="0" y="18617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213786" y="8386623"/>
            <a:ext cx="2629831" cy="1861791"/>
          </a:xfrm>
          <a:custGeom>
            <a:avLst/>
            <a:gdLst/>
            <a:ahLst/>
            <a:cxnLst/>
            <a:rect r="r" b="b" t="t" l="l"/>
            <a:pathLst>
              <a:path h="1861791" w="2629831">
                <a:moveTo>
                  <a:pt x="0" y="0"/>
                </a:moveTo>
                <a:lnTo>
                  <a:pt x="2629831" y="0"/>
                </a:lnTo>
                <a:lnTo>
                  <a:pt x="2629831" y="1861791"/>
                </a:lnTo>
                <a:lnTo>
                  <a:pt x="0" y="18617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9144000" y="9233138"/>
            <a:ext cx="2772765" cy="361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1"/>
              </a:lnSpc>
            </a:pPr>
            <a:r>
              <a:rPr lang="en-US" sz="2546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ANTICIPACION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968564" y="9031666"/>
            <a:ext cx="2732520" cy="462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1"/>
              </a:lnSpc>
            </a:pPr>
            <a:r>
              <a:rPr lang="en-US" sz="3162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CONFIANZA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2403" y="1568043"/>
            <a:ext cx="10179540" cy="3603658"/>
          </a:xfrm>
          <a:custGeom>
            <a:avLst/>
            <a:gdLst/>
            <a:ahLst/>
            <a:cxnLst/>
            <a:rect r="r" b="b" t="t" l="l"/>
            <a:pathLst>
              <a:path h="3603658" w="10179540">
                <a:moveTo>
                  <a:pt x="0" y="0"/>
                </a:moveTo>
                <a:lnTo>
                  <a:pt x="10179539" y="0"/>
                </a:lnTo>
                <a:lnTo>
                  <a:pt x="10179539" y="3603658"/>
                </a:lnTo>
                <a:lnTo>
                  <a:pt x="0" y="3603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46324" b="-1126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04435" y="3542309"/>
            <a:ext cx="6190582" cy="7047740"/>
          </a:xfrm>
          <a:custGeom>
            <a:avLst/>
            <a:gdLst/>
            <a:ahLst/>
            <a:cxnLst/>
            <a:rect r="r" b="b" t="t" l="l"/>
            <a:pathLst>
              <a:path h="7047740" w="6190582">
                <a:moveTo>
                  <a:pt x="0" y="0"/>
                </a:moveTo>
                <a:lnTo>
                  <a:pt x="6190582" y="0"/>
                </a:lnTo>
                <a:lnTo>
                  <a:pt x="6190582" y="7047740"/>
                </a:lnTo>
                <a:lnTo>
                  <a:pt x="0" y="7047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62853" y="2345617"/>
            <a:ext cx="9558735" cy="1819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9"/>
              </a:lnSpc>
            </a:pPr>
            <a:r>
              <a:rPr lang="en-US" sz="5221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¿QUE SON LAS EMOCIONES SECUNDARIAS?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22403" y="5143500"/>
            <a:ext cx="10179540" cy="4410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92"/>
              </a:lnSpc>
            </a:pP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Estas emociones a diferencia de la lista de emociones básicas o primarias son aprendidas y por tanto no aparecen desde que nacemos, sino que las adquirimos más adelante a través de nuestras experiencias de vida. Algunos autores establecen que las emociones secundarias son aquellas que se dan a partir de la mezcla de las emociones primarias.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78296" y="436232"/>
            <a:ext cx="1584556" cy="1593247"/>
          </a:xfrm>
          <a:custGeom>
            <a:avLst/>
            <a:gdLst/>
            <a:ahLst/>
            <a:cxnLst/>
            <a:rect r="r" b="b" t="t" l="l"/>
            <a:pathLst>
              <a:path h="1593247" w="1584556">
                <a:moveTo>
                  <a:pt x="0" y="0"/>
                </a:moveTo>
                <a:lnTo>
                  <a:pt x="1584557" y="0"/>
                </a:lnTo>
                <a:lnTo>
                  <a:pt x="1584557" y="1593247"/>
                </a:lnTo>
                <a:lnTo>
                  <a:pt x="0" y="1593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2168454">
            <a:off x="13230716" y="2216049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3349112" y="0"/>
                </a:moveTo>
                <a:lnTo>
                  <a:pt x="0" y="0"/>
                </a:lnTo>
                <a:lnTo>
                  <a:pt x="0" y="1339645"/>
                </a:lnTo>
                <a:lnTo>
                  <a:pt x="3349112" y="1339645"/>
                </a:lnTo>
                <a:lnTo>
                  <a:pt x="33491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14886" y="3725146"/>
            <a:ext cx="1097417" cy="1059506"/>
          </a:xfrm>
          <a:custGeom>
            <a:avLst/>
            <a:gdLst/>
            <a:ahLst/>
            <a:cxnLst/>
            <a:rect r="r" b="b" t="t" l="l"/>
            <a:pathLst>
              <a:path h="1059506" w="1097417">
                <a:moveTo>
                  <a:pt x="0" y="0"/>
                </a:moveTo>
                <a:lnTo>
                  <a:pt x="1097417" y="0"/>
                </a:lnTo>
                <a:lnTo>
                  <a:pt x="1097417" y="1059506"/>
                </a:lnTo>
                <a:lnTo>
                  <a:pt x="0" y="1059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8296" y="2170944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8"/>
                </a:lnTo>
                <a:lnTo>
                  <a:pt x="0" y="786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52635" y="1052407"/>
            <a:ext cx="1335787" cy="1343113"/>
          </a:xfrm>
          <a:custGeom>
            <a:avLst/>
            <a:gdLst/>
            <a:ahLst/>
            <a:cxnLst/>
            <a:rect r="r" b="b" t="t" l="l"/>
            <a:pathLst>
              <a:path h="1343113" w="1335787">
                <a:moveTo>
                  <a:pt x="0" y="0"/>
                </a:moveTo>
                <a:lnTo>
                  <a:pt x="1335786" y="0"/>
                </a:lnTo>
                <a:lnTo>
                  <a:pt x="1335786" y="1343112"/>
                </a:lnTo>
                <a:lnTo>
                  <a:pt x="0" y="134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33285" y="446218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521588" y="436232"/>
            <a:ext cx="1576225" cy="1584870"/>
          </a:xfrm>
          <a:custGeom>
            <a:avLst/>
            <a:gdLst/>
            <a:ahLst/>
            <a:cxnLst/>
            <a:rect r="r" b="b" t="t" l="l"/>
            <a:pathLst>
              <a:path h="1584870" w="1576225">
                <a:moveTo>
                  <a:pt x="0" y="0"/>
                </a:moveTo>
                <a:lnTo>
                  <a:pt x="1576225" y="0"/>
                </a:lnTo>
                <a:lnTo>
                  <a:pt x="1576225" y="1584870"/>
                </a:lnTo>
                <a:lnTo>
                  <a:pt x="0" y="1584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45243" y="2938509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19878" y="8342624"/>
            <a:ext cx="1584556" cy="1593247"/>
          </a:xfrm>
          <a:custGeom>
            <a:avLst/>
            <a:gdLst/>
            <a:ahLst/>
            <a:cxnLst/>
            <a:rect r="r" b="b" t="t" l="l"/>
            <a:pathLst>
              <a:path h="1593247" w="1584556">
                <a:moveTo>
                  <a:pt x="0" y="0"/>
                </a:moveTo>
                <a:lnTo>
                  <a:pt x="1584557" y="0"/>
                </a:lnTo>
                <a:lnTo>
                  <a:pt x="1584557" y="1593246"/>
                </a:lnTo>
                <a:lnTo>
                  <a:pt x="0" y="1593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828857" y="9347607"/>
            <a:ext cx="814784" cy="786637"/>
          </a:xfrm>
          <a:custGeom>
            <a:avLst/>
            <a:gdLst/>
            <a:ahLst/>
            <a:cxnLst/>
            <a:rect r="r" b="b" t="t" l="l"/>
            <a:pathLst>
              <a:path h="786637" w="814784">
                <a:moveTo>
                  <a:pt x="0" y="0"/>
                </a:moveTo>
                <a:lnTo>
                  <a:pt x="814784" y="0"/>
                </a:lnTo>
                <a:lnTo>
                  <a:pt x="814784" y="786637"/>
                </a:lnTo>
                <a:lnTo>
                  <a:pt x="0" y="7866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763594" y="2300967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6" y="0"/>
                </a:lnTo>
                <a:lnTo>
                  <a:pt x="545436" y="526592"/>
                </a:lnTo>
                <a:lnTo>
                  <a:pt x="0" y="526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374443" y="444608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5" y="0"/>
                </a:lnTo>
                <a:lnTo>
                  <a:pt x="545435" y="526593"/>
                </a:lnTo>
                <a:lnTo>
                  <a:pt x="0" y="526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10583601">
            <a:off x="-52153" y="9146391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3349112" y="0"/>
                </a:moveTo>
                <a:lnTo>
                  <a:pt x="0" y="0"/>
                </a:lnTo>
                <a:lnTo>
                  <a:pt x="0" y="1339644"/>
                </a:lnTo>
                <a:lnTo>
                  <a:pt x="3349112" y="1339644"/>
                </a:lnTo>
                <a:lnTo>
                  <a:pt x="33491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952208">
            <a:off x="2082193" y="432390"/>
            <a:ext cx="3349112" cy="1339645"/>
          </a:xfrm>
          <a:custGeom>
            <a:avLst/>
            <a:gdLst/>
            <a:ahLst/>
            <a:cxnLst/>
            <a:rect r="r" b="b" t="t" l="l"/>
            <a:pathLst>
              <a:path h="1339645" w="3349112">
                <a:moveTo>
                  <a:pt x="0" y="0"/>
                </a:moveTo>
                <a:lnTo>
                  <a:pt x="3349112" y="0"/>
                </a:lnTo>
                <a:lnTo>
                  <a:pt x="3349112" y="1339645"/>
                </a:lnTo>
                <a:lnTo>
                  <a:pt x="0" y="1339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137951" y="312944"/>
            <a:ext cx="545435" cy="526593"/>
          </a:xfrm>
          <a:custGeom>
            <a:avLst/>
            <a:gdLst/>
            <a:ahLst/>
            <a:cxnLst/>
            <a:rect r="r" b="b" t="t" l="l"/>
            <a:pathLst>
              <a:path h="526593" w="545435">
                <a:moveTo>
                  <a:pt x="0" y="0"/>
                </a:moveTo>
                <a:lnTo>
                  <a:pt x="545435" y="0"/>
                </a:lnTo>
                <a:lnTo>
                  <a:pt x="545435" y="526593"/>
                </a:lnTo>
                <a:lnTo>
                  <a:pt x="0" y="5265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093429" y="1232855"/>
            <a:ext cx="811843" cy="816295"/>
          </a:xfrm>
          <a:custGeom>
            <a:avLst/>
            <a:gdLst/>
            <a:ahLst/>
            <a:cxnLst/>
            <a:rect r="r" b="b" t="t" l="l"/>
            <a:pathLst>
              <a:path h="816295" w="811843">
                <a:moveTo>
                  <a:pt x="0" y="0"/>
                </a:moveTo>
                <a:lnTo>
                  <a:pt x="811843" y="0"/>
                </a:lnTo>
                <a:lnTo>
                  <a:pt x="811843" y="816296"/>
                </a:lnTo>
                <a:lnTo>
                  <a:pt x="0" y="816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58732" y="7638512"/>
            <a:ext cx="811843" cy="816295"/>
          </a:xfrm>
          <a:custGeom>
            <a:avLst/>
            <a:gdLst/>
            <a:ahLst/>
            <a:cxnLst/>
            <a:rect r="r" b="b" t="t" l="l"/>
            <a:pathLst>
              <a:path h="816295" w="811843">
                <a:moveTo>
                  <a:pt x="0" y="0"/>
                </a:moveTo>
                <a:lnTo>
                  <a:pt x="811842" y="0"/>
                </a:lnTo>
                <a:lnTo>
                  <a:pt x="811842" y="816295"/>
                </a:lnTo>
                <a:lnTo>
                  <a:pt x="0" y="81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16132" y="2694322"/>
            <a:ext cx="6092661" cy="7592678"/>
          </a:xfrm>
          <a:custGeom>
            <a:avLst/>
            <a:gdLst/>
            <a:ahLst/>
            <a:cxnLst/>
            <a:rect r="r" b="b" t="t" l="l"/>
            <a:pathLst>
              <a:path h="7592678" w="6092661">
                <a:moveTo>
                  <a:pt x="0" y="0"/>
                </a:moveTo>
                <a:lnTo>
                  <a:pt x="6092661" y="0"/>
                </a:lnTo>
                <a:lnTo>
                  <a:pt x="6092661" y="7592678"/>
                </a:lnTo>
                <a:lnTo>
                  <a:pt x="0" y="7592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14078" y="2218072"/>
            <a:ext cx="7457790" cy="5279749"/>
          </a:xfrm>
          <a:custGeom>
            <a:avLst/>
            <a:gdLst/>
            <a:ahLst/>
            <a:cxnLst/>
            <a:rect r="r" b="b" t="t" l="l"/>
            <a:pathLst>
              <a:path h="5279749" w="7457790">
                <a:moveTo>
                  <a:pt x="0" y="0"/>
                </a:moveTo>
                <a:lnTo>
                  <a:pt x="7457790" y="0"/>
                </a:lnTo>
                <a:lnTo>
                  <a:pt x="7457790" y="5279749"/>
                </a:lnTo>
                <a:lnTo>
                  <a:pt x="0" y="5279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705390" y="2834696"/>
            <a:ext cx="1253444" cy="1300744"/>
          </a:xfrm>
          <a:custGeom>
            <a:avLst/>
            <a:gdLst/>
            <a:ahLst/>
            <a:cxnLst/>
            <a:rect r="r" b="b" t="t" l="l"/>
            <a:pathLst>
              <a:path h="1300744" w="1253444">
                <a:moveTo>
                  <a:pt x="0" y="0"/>
                </a:moveTo>
                <a:lnTo>
                  <a:pt x="1253444" y="0"/>
                </a:lnTo>
                <a:lnTo>
                  <a:pt x="1253444" y="1300744"/>
                </a:lnTo>
                <a:lnTo>
                  <a:pt x="0" y="1300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978771">
            <a:off x="2105764" y="1420673"/>
            <a:ext cx="4356105" cy="1742442"/>
          </a:xfrm>
          <a:custGeom>
            <a:avLst/>
            <a:gdLst/>
            <a:ahLst/>
            <a:cxnLst/>
            <a:rect r="r" b="b" t="t" l="l"/>
            <a:pathLst>
              <a:path h="1742442" w="4356105">
                <a:moveTo>
                  <a:pt x="0" y="0"/>
                </a:moveTo>
                <a:lnTo>
                  <a:pt x="4356104" y="0"/>
                </a:lnTo>
                <a:lnTo>
                  <a:pt x="4356104" y="1742441"/>
                </a:lnTo>
                <a:lnTo>
                  <a:pt x="0" y="17424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8138498"/>
            <a:ext cx="1907568" cy="1841670"/>
          </a:xfrm>
          <a:custGeom>
            <a:avLst/>
            <a:gdLst/>
            <a:ahLst/>
            <a:cxnLst/>
            <a:rect r="r" b="b" t="t" l="l"/>
            <a:pathLst>
              <a:path h="1841670" w="1907568">
                <a:moveTo>
                  <a:pt x="0" y="0"/>
                </a:moveTo>
                <a:lnTo>
                  <a:pt x="1907568" y="0"/>
                </a:lnTo>
                <a:lnTo>
                  <a:pt x="1907568" y="1841670"/>
                </a:lnTo>
                <a:lnTo>
                  <a:pt x="0" y="1841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60395" y="413557"/>
            <a:ext cx="6598567" cy="1908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6"/>
              </a:lnSpc>
            </a:pPr>
            <a:r>
              <a:rPr lang="en-US" sz="6746">
                <a:solidFill>
                  <a:srgbClr val="000000"/>
                </a:solidFill>
                <a:latin typeface="Sifonn"/>
                <a:ea typeface="Sifonn"/>
                <a:cs typeface="Sifonn"/>
                <a:sym typeface="Sifonn"/>
              </a:rPr>
              <a:t>EMOCIONES SECUNDARIAS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608843" y="2860244"/>
            <a:ext cx="7563024" cy="4528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46375" indent="-373187" lvl="1">
              <a:lnSpc>
                <a:spcPts val="4494"/>
              </a:lnSpc>
              <a:buFont typeface="Arial"/>
              <a:buChar char="•"/>
            </a:pPr>
            <a:r>
              <a:rPr lang="en-US" sz="3457" spc="-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·Vergüenza: Sorpresa + Tristeza + Miedo.</a:t>
            </a:r>
          </a:p>
          <a:p>
            <a:pPr algn="just">
              <a:lnSpc>
                <a:spcPts val="4494"/>
              </a:lnSpc>
            </a:pPr>
          </a:p>
          <a:p>
            <a:pPr algn="just" marL="746375" indent="-373187" lvl="1">
              <a:lnSpc>
                <a:spcPts val="4494"/>
              </a:lnSpc>
              <a:buFont typeface="Arial"/>
              <a:buChar char="•"/>
            </a:pPr>
            <a:r>
              <a:rPr lang="en-US" sz="3457" spc="-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·Culpa: Tristeza + Miedo + Sorpresa.</a:t>
            </a:r>
          </a:p>
          <a:p>
            <a:pPr algn="just">
              <a:lnSpc>
                <a:spcPts val="4494"/>
              </a:lnSpc>
            </a:pPr>
          </a:p>
          <a:p>
            <a:pPr algn="just" marL="746375" indent="-373187" lvl="1">
              <a:lnSpc>
                <a:spcPts val="4494"/>
              </a:lnSpc>
              <a:buFont typeface="Arial"/>
              <a:buChar char="•"/>
            </a:pPr>
            <a:r>
              <a:rPr lang="en-US" sz="3457" spc="-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·Bochorno: Sorpresa + Tristeza + Miedo (vergüenza) + Anticipación.</a:t>
            </a:r>
          </a:p>
          <a:p>
            <a:pPr algn="just">
              <a:lnSpc>
                <a:spcPts val="4494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218084" y="894808"/>
            <a:ext cx="1907568" cy="1841670"/>
          </a:xfrm>
          <a:custGeom>
            <a:avLst/>
            <a:gdLst/>
            <a:ahLst/>
            <a:cxnLst/>
            <a:rect r="r" b="b" t="t" l="l"/>
            <a:pathLst>
              <a:path h="1841670" w="1907568">
                <a:moveTo>
                  <a:pt x="0" y="0"/>
                </a:moveTo>
                <a:lnTo>
                  <a:pt x="1907567" y="0"/>
                </a:lnTo>
                <a:lnTo>
                  <a:pt x="1907567" y="1841671"/>
                </a:lnTo>
                <a:lnTo>
                  <a:pt x="0" y="1841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5848557" y="6847449"/>
            <a:ext cx="1253444" cy="1300744"/>
          </a:xfrm>
          <a:custGeom>
            <a:avLst/>
            <a:gdLst/>
            <a:ahLst/>
            <a:cxnLst/>
            <a:rect r="r" b="b" t="t" l="l"/>
            <a:pathLst>
              <a:path h="1300744" w="1253444">
                <a:moveTo>
                  <a:pt x="0" y="0"/>
                </a:moveTo>
                <a:lnTo>
                  <a:pt x="1253445" y="0"/>
                </a:lnTo>
                <a:lnTo>
                  <a:pt x="1253445" y="1300744"/>
                </a:lnTo>
                <a:lnTo>
                  <a:pt x="0" y="1300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0">
            <a:off x="10480910" y="7662248"/>
            <a:ext cx="4356105" cy="1742442"/>
          </a:xfrm>
          <a:custGeom>
            <a:avLst/>
            <a:gdLst/>
            <a:ahLst/>
            <a:cxnLst/>
            <a:rect r="r" b="b" t="t" l="l"/>
            <a:pathLst>
              <a:path h="1742442" w="4356105">
                <a:moveTo>
                  <a:pt x="4356105" y="1742442"/>
                </a:moveTo>
                <a:lnTo>
                  <a:pt x="0" y="1742442"/>
                </a:lnTo>
                <a:lnTo>
                  <a:pt x="0" y="0"/>
                </a:lnTo>
                <a:lnTo>
                  <a:pt x="4356105" y="0"/>
                </a:lnTo>
                <a:lnTo>
                  <a:pt x="4356105" y="174244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988056" y="2306502"/>
            <a:ext cx="1220737" cy="1178566"/>
          </a:xfrm>
          <a:custGeom>
            <a:avLst/>
            <a:gdLst/>
            <a:ahLst/>
            <a:cxnLst/>
            <a:rect r="r" b="b" t="t" l="l"/>
            <a:pathLst>
              <a:path h="1178566" w="1220737">
                <a:moveTo>
                  <a:pt x="0" y="0"/>
                </a:moveTo>
                <a:lnTo>
                  <a:pt x="1220737" y="0"/>
                </a:lnTo>
                <a:lnTo>
                  <a:pt x="1220737" y="1178566"/>
                </a:lnTo>
                <a:lnTo>
                  <a:pt x="0" y="1178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19229" y="1927361"/>
            <a:ext cx="7818651" cy="5535221"/>
          </a:xfrm>
          <a:custGeom>
            <a:avLst/>
            <a:gdLst/>
            <a:ahLst/>
            <a:cxnLst/>
            <a:rect r="r" b="b" t="t" l="l"/>
            <a:pathLst>
              <a:path h="5535221" w="7818651">
                <a:moveTo>
                  <a:pt x="0" y="0"/>
                </a:moveTo>
                <a:lnTo>
                  <a:pt x="7818651" y="0"/>
                </a:lnTo>
                <a:lnTo>
                  <a:pt x="7818651" y="5535221"/>
                </a:lnTo>
                <a:lnTo>
                  <a:pt x="0" y="5535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29486" y="1945774"/>
            <a:ext cx="9274449" cy="5877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63"/>
              </a:lnSpc>
            </a:pPr>
            <a:r>
              <a:rPr lang="en-US" sz="3740" spc="-3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·Satisfacción: Alegría + Confianza.</a:t>
            </a:r>
          </a:p>
          <a:p>
            <a:pPr algn="just">
              <a:lnSpc>
                <a:spcPts val="4863"/>
              </a:lnSpc>
            </a:pPr>
          </a:p>
          <a:p>
            <a:pPr algn="just">
              <a:lnSpc>
                <a:spcPts val="4863"/>
              </a:lnSpc>
            </a:pPr>
            <a:r>
              <a:rPr lang="en-US" sz="3740" spc="-3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·Desprecio: Ira + Asco.</a:t>
            </a:r>
          </a:p>
          <a:p>
            <a:pPr algn="just">
              <a:lnSpc>
                <a:spcPts val="4863"/>
              </a:lnSpc>
            </a:pPr>
          </a:p>
          <a:p>
            <a:pPr algn="just">
              <a:lnSpc>
                <a:spcPts val="4863"/>
              </a:lnSpc>
            </a:pPr>
            <a:r>
              <a:rPr lang="en-US" sz="3740" spc="-3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·Entusiasmo: Alegría + Anticipación.</a:t>
            </a:r>
          </a:p>
          <a:p>
            <a:pPr algn="just">
              <a:lnSpc>
                <a:spcPts val="4863"/>
              </a:lnSpc>
            </a:pPr>
          </a:p>
          <a:p>
            <a:pPr algn="just">
              <a:lnSpc>
                <a:spcPts val="4863"/>
              </a:lnSpc>
            </a:pPr>
            <a:r>
              <a:rPr lang="en-US" sz="3740" spc="-3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·Complacencia: Alegría + Confianza.</a:t>
            </a:r>
          </a:p>
          <a:p>
            <a:pPr algn="just">
              <a:lnSpc>
                <a:spcPts val="4863"/>
              </a:lnSpc>
            </a:pPr>
          </a:p>
          <a:p>
            <a:pPr algn="just">
              <a:lnSpc>
                <a:spcPts val="4863"/>
              </a:lnSpc>
            </a:pPr>
            <a:r>
              <a:rPr lang="en-US" sz="3740" spc="-3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·Orgullo: Alegría + Confianza.</a:t>
            </a:r>
          </a:p>
          <a:p>
            <a:pPr algn="just">
              <a:lnSpc>
                <a:spcPts val="4863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530016" y="1927361"/>
            <a:ext cx="6045482" cy="6432279"/>
          </a:xfrm>
          <a:custGeom>
            <a:avLst/>
            <a:gdLst/>
            <a:ahLst/>
            <a:cxnLst/>
            <a:rect r="r" b="b" t="t" l="l"/>
            <a:pathLst>
              <a:path h="6432279" w="6045482">
                <a:moveTo>
                  <a:pt x="0" y="0"/>
                </a:moveTo>
                <a:lnTo>
                  <a:pt x="6045482" y="0"/>
                </a:lnTo>
                <a:lnTo>
                  <a:pt x="6045482" y="6432278"/>
                </a:lnTo>
                <a:lnTo>
                  <a:pt x="0" y="6432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6654" y="538489"/>
            <a:ext cx="2328046" cy="2340814"/>
          </a:xfrm>
          <a:custGeom>
            <a:avLst/>
            <a:gdLst/>
            <a:ahLst/>
            <a:cxnLst/>
            <a:rect r="r" b="b" t="t" l="l"/>
            <a:pathLst>
              <a:path h="2340814" w="2328046">
                <a:moveTo>
                  <a:pt x="0" y="0"/>
                </a:moveTo>
                <a:lnTo>
                  <a:pt x="2328046" y="0"/>
                </a:lnTo>
                <a:lnTo>
                  <a:pt x="2328046" y="2340814"/>
                </a:lnTo>
                <a:lnTo>
                  <a:pt x="0" y="2340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6231640">
            <a:off x="13933477" y="2088417"/>
            <a:ext cx="5363157" cy="2145263"/>
          </a:xfrm>
          <a:custGeom>
            <a:avLst/>
            <a:gdLst/>
            <a:ahLst/>
            <a:cxnLst/>
            <a:rect r="r" b="b" t="t" l="l"/>
            <a:pathLst>
              <a:path h="2145263" w="5363157">
                <a:moveTo>
                  <a:pt x="5363157" y="0"/>
                </a:moveTo>
                <a:lnTo>
                  <a:pt x="0" y="0"/>
                </a:lnTo>
                <a:lnTo>
                  <a:pt x="0" y="2145263"/>
                </a:lnTo>
                <a:lnTo>
                  <a:pt x="5363157" y="2145263"/>
                </a:lnTo>
                <a:lnTo>
                  <a:pt x="53631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3142" y="2674930"/>
            <a:ext cx="1007024" cy="972236"/>
          </a:xfrm>
          <a:custGeom>
            <a:avLst/>
            <a:gdLst/>
            <a:ahLst/>
            <a:cxnLst/>
            <a:rect r="r" b="b" t="t" l="l"/>
            <a:pathLst>
              <a:path h="972236" w="1007024">
                <a:moveTo>
                  <a:pt x="0" y="0"/>
                </a:moveTo>
                <a:lnTo>
                  <a:pt x="1007024" y="0"/>
                </a:lnTo>
                <a:lnTo>
                  <a:pt x="1007024" y="972236"/>
                </a:lnTo>
                <a:lnTo>
                  <a:pt x="0" y="972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31254" y="7189232"/>
            <a:ext cx="2328046" cy="2340814"/>
          </a:xfrm>
          <a:custGeom>
            <a:avLst/>
            <a:gdLst/>
            <a:ahLst/>
            <a:cxnLst/>
            <a:rect r="r" b="b" t="t" l="l"/>
            <a:pathLst>
              <a:path h="2340814" w="2328046">
                <a:moveTo>
                  <a:pt x="0" y="0"/>
                </a:moveTo>
                <a:lnTo>
                  <a:pt x="2328046" y="0"/>
                </a:lnTo>
                <a:lnTo>
                  <a:pt x="2328046" y="2340814"/>
                </a:lnTo>
                <a:lnTo>
                  <a:pt x="0" y="2340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43975" y="7189232"/>
            <a:ext cx="1957104" cy="1889495"/>
          </a:xfrm>
          <a:custGeom>
            <a:avLst/>
            <a:gdLst/>
            <a:ahLst/>
            <a:cxnLst/>
            <a:rect r="r" b="b" t="t" l="l"/>
            <a:pathLst>
              <a:path h="1889495" w="1957104">
                <a:moveTo>
                  <a:pt x="0" y="0"/>
                </a:moveTo>
                <a:lnTo>
                  <a:pt x="1957103" y="0"/>
                </a:lnTo>
                <a:lnTo>
                  <a:pt x="1957103" y="1889495"/>
                </a:lnTo>
                <a:lnTo>
                  <a:pt x="0" y="18894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01078" y="8747643"/>
            <a:ext cx="1279115" cy="1286131"/>
          </a:xfrm>
          <a:custGeom>
            <a:avLst/>
            <a:gdLst/>
            <a:ahLst/>
            <a:cxnLst/>
            <a:rect r="r" b="b" t="t" l="l"/>
            <a:pathLst>
              <a:path h="1286131" w="1279115">
                <a:moveTo>
                  <a:pt x="0" y="0"/>
                </a:moveTo>
                <a:lnTo>
                  <a:pt x="1279116" y="0"/>
                </a:lnTo>
                <a:lnTo>
                  <a:pt x="1279116" y="1286131"/>
                </a:lnTo>
                <a:lnTo>
                  <a:pt x="0" y="128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85006" y="395053"/>
            <a:ext cx="1957104" cy="1889495"/>
          </a:xfrm>
          <a:custGeom>
            <a:avLst/>
            <a:gdLst/>
            <a:ahLst/>
            <a:cxnLst/>
            <a:rect r="r" b="b" t="t" l="l"/>
            <a:pathLst>
              <a:path h="1889495" w="1957104">
                <a:moveTo>
                  <a:pt x="0" y="0"/>
                </a:moveTo>
                <a:lnTo>
                  <a:pt x="1957104" y="0"/>
                </a:lnTo>
                <a:lnTo>
                  <a:pt x="1957104" y="1889495"/>
                </a:lnTo>
                <a:lnTo>
                  <a:pt x="0" y="18894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6231640">
            <a:off x="-997777" y="5655478"/>
            <a:ext cx="5363157" cy="2145263"/>
          </a:xfrm>
          <a:custGeom>
            <a:avLst/>
            <a:gdLst/>
            <a:ahLst/>
            <a:cxnLst/>
            <a:rect r="r" b="b" t="t" l="l"/>
            <a:pathLst>
              <a:path h="2145263" w="5363157">
                <a:moveTo>
                  <a:pt x="5363157" y="0"/>
                </a:moveTo>
                <a:lnTo>
                  <a:pt x="0" y="0"/>
                </a:lnTo>
                <a:lnTo>
                  <a:pt x="0" y="2145263"/>
                </a:lnTo>
                <a:lnTo>
                  <a:pt x="5363157" y="2145263"/>
                </a:lnTo>
                <a:lnTo>
                  <a:pt x="53631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43720" y="1995382"/>
            <a:ext cx="9218131" cy="6525984"/>
          </a:xfrm>
          <a:custGeom>
            <a:avLst/>
            <a:gdLst/>
            <a:ahLst/>
            <a:cxnLst/>
            <a:rect r="r" b="b" t="t" l="l"/>
            <a:pathLst>
              <a:path h="6525984" w="9218131">
                <a:moveTo>
                  <a:pt x="0" y="0"/>
                </a:moveTo>
                <a:lnTo>
                  <a:pt x="9218131" y="0"/>
                </a:lnTo>
                <a:lnTo>
                  <a:pt x="9218131" y="6525985"/>
                </a:lnTo>
                <a:lnTo>
                  <a:pt x="0" y="6525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758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5183" y="2197866"/>
            <a:ext cx="6620812" cy="5891267"/>
          </a:xfrm>
          <a:custGeom>
            <a:avLst/>
            <a:gdLst/>
            <a:ahLst/>
            <a:cxnLst/>
            <a:rect r="r" b="b" t="t" l="l"/>
            <a:pathLst>
              <a:path h="5891267" w="6620812">
                <a:moveTo>
                  <a:pt x="0" y="0"/>
                </a:moveTo>
                <a:lnTo>
                  <a:pt x="6620812" y="0"/>
                </a:lnTo>
                <a:lnTo>
                  <a:pt x="6620812" y="5891268"/>
                </a:lnTo>
                <a:lnTo>
                  <a:pt x="0" y="5891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24481" y="1054638"/>
            <a:ext cx="1219239" cy="1265248"/>
          </a:xfrm>
          <a:custGeom>
            <a:avLst/>
            <a:gdLst/>
            <a:ahLst/>
            <a:cxnLst/>
            <a:rect r="r" b="b" t="t" l="l"/>
            <a:pathLst>
              <a:path h="1265248" w="1219239">
                <a:moveTo>
                  <a:pt x="0" y="0"/>
                </a:moveTo>
                <a:lnTo>
                  <a:pt x="1219239" y="0"/>
                </a:lnTo>
                <a:lnTo>
                  <a:pt x="1219239" y="1265248"/>
                </a:lnTo>
                <a:lnTo>
                  <a:pt x="0" y="1265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28254" y="402174"/>
            <a:ext cx="1735242" cy="1728932"/>
          </a:xfrm>
          <a:custGeom>
            <a:avLst/>
            <a:gdLst/>
            <a:ahLst/>
            <a:cxnLst/>
            <a:rect r="r" b="b" t="t" l="l"/>
            <a:pathLst>
              <a:path h="1728932" w="1735242">
                <a:moveTo>
                  <a:pt x="0" y="0"/>
                </a:moveTo>
                <a:lnTo>
                  <a:pt x="1735241" y="0"/>
                </a:lnTo>
                <a:lnTo>
                  <a:pt x="1735241" y="1728932"/>
                </a:lnTo>
                <a:lnTo>
                  <a:pt x="0" y="1728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761320">
            <a:off x="-1055852" y="2878132"/>
            <a:ext cx="5002071" cy="2000828"/>
          </a:xfrm>
          <a:custGeom>
            <a:avLst/>
            <a:gdLst/>
            <a:ahLst/>
            <a:cxnLst/>
            <a:rect r="r" b="b" t="t" l="l"/>
            <a:pathLst>
              <a:path h="2000828" w="5002071">
                <a:moveTo>
                  <a:pt x="0" y="0"/>
                </a:moveTo>
                <a:lnTo>
                  <a:pt x="5002071" y="0"/>
                </a:lnTo>
                <a:lnTo>
                  <a:pt x="5002071" y="2000828"/>
                </a:lnTo>
                <a:lnTo>
                  <a:pt x="0" y="20008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440798" y="2281786"/>
            <a:ext cx="9079885" cy="5950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73"/>
              </a:lnSpc>
            </a:pPr>
            <a:r>
              <a:rPr lang="en-US" sz="3440" spc="-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·Indignación: Ira + Sorpresa.</a:t>
            </a:r>
          </a:p>
          <a:p>
            <a:pPr algn="just">
              <a:lnSpc>
                <a:spcPts val="4473"/>
              </a:lnSpc>
            </a:pPr>
          </a:p>
          <a:p>
            <a:pPr algn="just">
              <a:lnSpc>
                <a:spcPts val="4473"/>
              </a:lnSpc>
            </a:pPr>
            <a:r>
              <a:rPr lang="en-US" sz="3440" spc="-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·Humillación: Ira + Miedo + Tristeza.</a:t>
            </a:r>
          </a:p>
          <a:p>
            <a:pPr algn="just">
              <a:lnSpc>
                <a:spcPts val="4473"/>
              </a:lnSpc>
            </a:pPr>
          </a:p>
          <a:p>
            <a:pPr algn="just">
              <a:lnSpc>
                <a:spcPts val="4473"/>
              </a:lnSpc>
            </a:pPr>
            <a:r>
              <a:rPr lang="en-US" sz="3440" spc="-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·Arrepentimiento: Anticipación + Asco + Miedo.</a:t>
            </a:r>
          </a:p>
          <a:p>
            <a:pPr algn="just">
              <a:lnSpc>
                <a:spcPts val="4473"/>
              </a:lnSpc>
            </a:pPr>
          </a:p>
          <a:p>
            <a:pPr algn="just">
              <a:lnSpc>
                <a:spcPts val="4473"/>
              </a:lnSpc>
            </a:pPr>
            <a:r>
              <a:rPr lang="en-US" sz="3440" spc="-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·Embelesamiento: Alegría + Sorpresa + Anticipación.</a:t>
            </a:r>
          </a:p>
          <a:p>
            <a:pPr algn="just">
              <a:lnSpc>
                <a:spcPts val="4473"/>
              </a:lnSpc>
            </a:pPr>
          </a:p>
          <a:p>
            <a:pPr algn="just">
              <a:lnSpc>
                <a:spcPts val="4473"/>
              </a:lnSpc>
            </a:pPr>
            <a:r>
              <a:rPr lang="en-US" sz="3440" spc="-3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·Admiración: Alegría + Confianza + Anticipación.</a:t>
            </a:r>
          </a:p>
          <a:p>
            <a:pPr algn="just">
              <a:lnSpc>
                <a:spcPts val="4473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4761320">
            <a:off x="15019648" y="8163714"/>
            <a:ext cx="5002071" cy="2000828"/>
          </a:xfrm>
          <a:custGeom>
            <a:avLst/>
            <a:gdLst/>
            <a:ahLst/>
            <a:cxnLst/>
            <a:rect r="r" b="b" t="t" l="l"/>
            <a:pathLst>
              <a:path h="2000828" w="5002071">
                <a:moveTo>
                  <a:pt x="0" y="0"/>
                </a:moveTo>
                <a:lnTo>
                  <a:pt x="5002071" y="0"/>
                </a:lnTo>
                <a:lnTo>
                  <a:pt x="5002071" y="2000828"/>
                </a:lnTo>
                <a:lnTo>
                  <a:pt x="0" y="20008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46685" y="8953600"/>
            <a:ext cx="1735242" cy="1728932"/>
          </a:xfrm>
          <a:custGeom>
            <a:avLst/>
            <a:gdLst/>
            <a:ahLst/>
            <a:cxnLst/>
            <a:rect r="r" b="b" t="t" l="l"/>
            <a:pathLst>
              <a:path h="1728932" w="1735242">
                <a:moveTo>
                  <a:pt x="0" y="0"/>
                </a:moveTo>
                <a:lnTo>
                  <a:pt x="1735242" y="0"/>
                </a:lnTo>
                <a:lnTo>
                  <a:pt x="1735242" y="1728931"/>
                </a:lnTo>
                <a:lnTo>
                  <a:pt x="0" y="1728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753735" y="8521367"/>
            <a:ext cx="833031" cy="864466"/>
          </a:xfrm>
          <a:custGeom>
            <a:avLst/>
            <a:gdLst/>
            <a:ahLst/>
            <a:cxnLst/>
            <a:rect r="r" b="b" t="t" l="l"/>
            <a:pathLst>
              <a:path h="864466" w="833031">
                <a:moveTo>
                  <a:pt x="0" y="0"/>
                </a:moveTo>
                <a:lnTo>
                  <a:pt x="833030" y="0"/>
                </a:lnTo>
                <a:lnTo>
                  <a:pt x="833030" y="864466"/>
                </a:lnTo>
                <a:lnTo>
                  <a:pt x="0" y="864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985409" y="402174"/>
            <a:ext cx="1535274" cy="1593208"/>
          </a:xfrm>
          <a:custGeom>
            <a:avLst/>
            <a:gdLst/>
            <a:ahLst/>
            <a:cxnLst/>
            <a:rect r="r" b="b" t="t" l="l"/>
            <a:pathLst>
              <a:path h="1593208" w="1535274">
                <a:moveTo>
                  <a:pt x="0" y="0"/>
                </a:moveTo>
                <a:lnTo>
                  <a:pt x="1535274" y="0"/>
                </a:lnTo>
                <a:lnTo>
                  <a:pt x="1535274" y="1593208"/>
                </a:lnTo>
                <a:lnTo>
                  <a:pt x="0" y="15932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3383" y="8089134"/>
            <a:ext cx="1535274" cy="1593208"/>
          </a:xfrm>
          <a:custGeom>
            <a:avLst/>
            <a:gdLst/>
            <a:ahLst/>
            <a:cxnLst/>
            <a:rect r="r" b="b" t="t" l="l"/>
            <a:pathLst>
              <a:path h="1593208" w="1535274">
                <a:moveTo>
                  <a:pt x="0" y="0"/>
                </a:moveTo>
                <a:lnTo>
                  <a:pt x="1535274" y="0"/>
                </a:lnTo>
                <a:lnTo>
                  <a:pt x="1535274" y="1593208"/>
                </a:lnTo>
                <a:lnTo>
                  <a:pt x="0" y="15932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DAG1jOZw5vM</dc:identifier>
  <dcterms:modified xsi:type="dcterms:W3CDTF">2011-08-01T06:04:30Z</dcterms:modified>
  <cp:revision>1</cp:revision>
  <dc:title>Lista de</dc:title>
</cp:coreProperties>
</file>