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D1B6C7-D254-FF01-5B26-7AFB31C811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13573E-564E-2A86-A681-24C7FFB8C4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B616C4-B851-3D05-DFE9-4C20AA562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56645F-D326-1A34-0712-94E6C9C35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81A1A3-8212-3A3A-B808-085B297E0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966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0D2267-8217-5BD7-0BE9-D72A2AB99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8F3965-C95C-1D4F-885D-AAD72F0A73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8F7A66-AE59-E88A-7D17-8A172FBB0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04D3C4-3CDA-12F0-C3CA-9CC611E8F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CF5752-A240-9084-AE13-27E5F4186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91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10CEA0-6F3D-563A-FD0E-240E94FDE7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DFC80A-EEAD-E566-BF4B-3F4521FBAA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CB51E1-3CB6-397F-F992-E70C0AA94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24C70A-FA2E-0B8A-7B7B-B62D1205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1E2AD1-A356-C445-213A-FCD3F7BD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28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78215C-BB5E-9614-F29D-ECDD2166A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EC44EE-D57B-093E-9400-4129B6286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842770-9A22-AA1D-2C4A-B564C0655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C41F49-F552-88D3-4636-77539FD03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98896E-2C68-FA60-9BD8-940E6B40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56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CD1512-451C-3C6E-1539-B2EFF5BB7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64154E-8DDD-7E30-49D3-E9A4B69A0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11E97B-8079-3C3C-E3A0-B53AE4FDF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5B7B9B-E206-34AD-DF46-B26EB5A2B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5D1147-28D7-8A09-104F-A9D7E8116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9323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C7B1F3-7637-B68A-95A0-16DEA33B8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90AE03-87BD-6ADC-04FA-16F48CEC50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510AA7-A49C-04BD-FE09-9E24AAC81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EA1D7F-D39E-91D8-7547-49172FBBC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35C1E1-A5CD-2C81-BBC7-7ABB5B16A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829DEA-61C2-38ED-EECB-8B2B57CF2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530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71B9AF-A304-5EA3-DEF3-53E09ABC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0890DD-82EE-E3B8-8BBC-58EABF8D7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8B7250-DF87-F3C0-7E66-6B2CEA7EC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392DE91-7EE2-8C60-376C-9BBA0BD1D0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E2A046-1086-BC66-19B8-E324629C84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53F6C1-B007-2EF5-45BE-0DF84A05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2F60088-3531-38C3-D62C-43346500E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AB800EE-9160-6799-5AC0-1A53070E5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2847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68B79-8654-47D4-31E6-DAC12FBED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09AC0CB-31B8-7802-01D4-72E2159BD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FAC41C9-C5AB-7941-29BE-7B1923E20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98A44AB-110B-7F39-62C6-1C578C86D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331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FFAD256-696C-A9E8-808C-12EE663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4CCDD2-2236-8DDD-6011-8C953331A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DFF479-0DDD-70B7-911A-467579215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345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C6176C-4C47-F344-DCE2-B3CDE3BB1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BFE993-4CCA-D271-8943-D07E2806B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14A4A4-1EB3-5C77-3F1C-E9C13E5A5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BD2BA5-632E-50D2-9B53-557E303C7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0570B8-7840-6CCC-663A-CBBF8A3A8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15102E-F9FD-757B-A46E-3EFDFDC36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4139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F54CE6-C983-90CE-A50A-109A32453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F5D52E4-48BE-24D9-A0E6-E8590654AF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218F7C6-FDCE-B4C6-A147-0B8BB48C8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E8BD29-0C6E-7ADB-6F83-3D023A08C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A04711-4742-E7B0-F2FC-E6FCD7673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AC93E2-17CD-0492-8072-69675DC62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785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8581B6-F950-FEA2-4B80-034B93963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6D8A6C-1D06-AB74-D95E-11AC3A209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40E43F-16D6-5032-52FA-C1CE021374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E6B61-792B-476F-8CD5-9567E916ABD9}" type="datetimeFigureOut">
              <a:rPr lang="es-MX" smtClean="0"/>
              <a:t>10/10/2025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3FDB66-9F1C-5741-45F8-B06E6C37C2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04E5C5-5183-1C06-346A-0A3C5CFC17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8EEB3-29E5-4E5A-A991-3866E39682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50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93E727-4377-16E3-D6CB-7CE970429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/>
          <a:lstStyle/>
          <a:p>
            <a:r>
              <a:rPr lang="es-MX" dirty="0"/>
              <a:t>Pensamiento positivo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E07A96-D021-690B-D479-812F0A2E74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Es pensar cosas positivas sobre una cosa, una persona </a:t>
            </a:r>
          </a:p>
          <a:p>
            <a:r>
              <a:rPr lang="es-MX" dirty="0"/>
              <a:t>Ejemplo: Me voy a sacar 10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61890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684704-81BA-06E5-157F-4D92E6DD9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Pensamiento Negativo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BFD1DD-A68D-C9D6-5967-7CB561415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90760" cy="4270375"/>
          </a:xfrm>
        </p:spPr>
        <p:txBody>
          <a:bodyPr/>
          <a:lstStyle/>
          <a:p>
            <a:r>
              <a:rPr lang="es-MX" dirty="0"/>
              <a:t>Es lo contrario al pensamiento positivo es pensar cosas negativas de ti alguien o objeto</a:t>
            </a:r>
          </a:p>
          <a:p>
            <a:endParaRPr lang="es-MX" dirty="0"/>
          </a:p>
          <a:p>
            <a:r>
              <a:rPr lang="es-MX" dirty="0"/>
              <a:t>Ejemplo: No lo voy a lograr </a:t>
            </a:r>
          </a:p>
        </p:txBody>
      </p:sp>
    </p:spTree>
    <p:extLst>
      <p:ext uri="{BB962C8B-B14F-4D97-AF65-F5344CB8AC3E}">
        <p14:creationId xmlns:p14="http://schemas.microsoft.com/office/powerpoint/2010/main" val="10468487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43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Pensamiento positivo  </vt:lpstr>
      <vt:lpstr>Pensamiento Negativo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2</cp:revision>
  <dcterms:created xsi:type="dcterms:W3CDTF">2025-10-10T18:27:32Z</dcterms:created>
  <dcterms:modified xsi:type="dcterms:W3CDTF">2025-10-11T02:47:52Z</dcterms:modified>
</cp:coreProperties>
</file>