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x="18288000" cy="10287000"/>
  <p:notesSz cx="6858000" cy="9144000"/>
  <p:embeddedFontLst>
    <p:embeddedFont>
      <p:font typeface="Lazydog" charset="1" panose="00000000000000000000"/>
      <p:regular r:id="rId13"/>
    </p:embeddedFont>
    <p:embeddedFont>
      <p:font typeface="Quicksand Semi-Bold" charset="1" panose="00000000000000000000"/>
      <p:regular r:id="rId14"/>
    </p:embeddedFont>
    <p:embeddedFont>
      <p:font typeface="Quicksand Bold" charset="1" panose="00000000000000000000"/>
      <p:regular r:id="rId15"/>
    </p:embeddedFont>
    <p:embeddedFont>
      <p:font typeface="Quicksand" charset="1" panose="00000000000000000000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png" Type="http://schemas.openxmlformats.org/officeDocument/2006/relationships/image"/><Relationship Id="rId12" Target="../media/image11.png" Type="http://schemas.openxmlformats.org/officeDocument/2006/relationships/image"/><Relationship Id="rId13" Target="../media/image12.pn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Relationship Id="rId9" Target="../media/image8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png" Type="http://schemas.openxmlformats.org/officeDocument/2006/relationships/image"/><Relationship Id="rId3" Target="../media/image14.png" Type="http://schemas.openxmlformats.org/officeDocument/2006/relationships/image"/><Relationship Id="rId4" Target="../media/image15.svg" Type="http://schemas.openxmlformats.org/officeDocument/2006/relationships/image"/><Relationship Id="rId5" Target="../media/image16.png" Type="http://schemas.openxmlformats.org/officeDocument/2006/relationships/image"/><Relationship Id="rId6" Target="../media/image17.svg" Type="http://schemas.openxmlformats.org/officeDocument/2006/relationships/image"/><Relationship Id="rId7" Target="../media/image18.png" Type="http://schemas.openxmlformats.org/officeDocument/2006/relationships/image"/><Relationship Id="rId8" Target="../media/image19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0.png" Type="http://schemas.openxmlformats.org/officeDocument/2006/relationships/image"/><Relationship Id="rId3" Target="../media/image21.png" Type="http://schemas.openxmlformats.org/officeDocument/2006/relationships/image"/><Relationship Id="rId4" Target="../media/image22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3.png" Type="http://schemas.openxmlformats.org/officeDocument/2006/relationships/image"/><Relationship Id="rId3" Target="../media/image24.png" Type="http://schemas.openxmlformats.org/officeDocument/2006/relationships/image"/><Relationship Id="rId4" Target="../media/image25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6.png" Type="http://schemas.openxmlformats.org/officeDocument/2006/relationships/image"/><Relationship Id="rId3" Target="../media/image27.svg" Type="http://schemas.openxmlformats.org/officeDocument/2006/relationships/image"/><Relationship Id="rId4" Target="../media/image28.png" Type="http://schemas.openxmlformats.org/officeDocument/2006/relationships/image"/><Relationship Id="rId5" Target="../media/image29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png" Type="http://schemas.openxmlformats.org/officeDocument/2006/relationships/image"/><Relationship Id="rId12" Target="../media/image11.png" Type="http://schemas.openxmlformats.org/officeDocument/2006/relationships/image"/><Relationship Id="rId13" Target="../media/image12.pn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Relationship Id="rId9" Target="../media/image8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1F1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6253556" y="3001641"/>
            <a:ext cx="4831100" cy="4372146"/>
          </a:xfrm>
          <a:custGeom>
            <a:avLst/>
            <a:gdLst/>
            <a:ahLst/>
            <a:cxnLst/>
            <a:rect r="r" b="b" t="t" l="l"/>
            <a:pathLst>
              <a:path h="4372146" w="4831100">
                <a:moveTo>
                  <a:pt x="0" y="0"/>
                </a:moveTo>
                <a:lnTo>
                  <a:pt x="4831100" y="0"/>
                </a:lnTo>
                <a:lnTo>
                  <a:pt x="4831100" y="4372146"/>
                </a:lnTo>
                <a:lnTo>
                  <a:pt x="0" y="437214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2030754" y="2301195"/>
            <a:ext cx="4061508" cy="4500286"/>
          </a:xfrm>
          <a:custGeom>
            <a:avLst/>
            <a:gdLst/>
            <a:ahLst/>
            <a:cxnLst/>
            <a:rect r="r" b="b" t="t" l="l"/>
            <a:pathLst>
              <a:path h="4500286" w="4061508">
                <a:moveTo>
                  <a:pt x="0" y="0"/>
                </a:moveTo>
                <a:lnTo>
                  <a:pt x="4061508" y="0"/>
                </a:lnTo>
                <a:lnTo>
                  <a:pt x="4061508" y="4500286"/>
                </a:lnTo>
                <a:lnTo>
                  <a:pt x="0" y="450028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5319309" y="7528741"/>
            <a:ext cx="4312813" cy="4447299"/>
          </a:xfrm>
          <a:custGeom>
            <a:avLst/>
            <a:gdLst/>
            <a:ahLst/>
            <a:cxnLst/>
            <a:rect r="r" b="b" t="t" l="l"/>
            <a:pathLst>
              <a:path h="4447299" w="4312813">
                <a:moveTo>
                  <a:pt x="0" y="0"/>
                </a:moveTo>
                <a:lnTo>
                  <a:pt x="4312813" y="0"/>
                </a:lnTo>
                <a:lnTo>
                  <a:pt x="4312813" y="4447299"/>
                </a:lnTo>
                <a:lnTo>
                  <a:pt x="0" y="444729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-1344122" y="6930133"/>
            <a:ext cx="4398139" cy="5540962"/>
          </a:xfrm>
          <a:custGeom>
            <a:avLst/>
            <a:gdLst/>
            <a:ahLst/>
            <a:cxnLst/>
            <a:rect r="r" b="b" t="t" l="l"/>
            <a:pathLst>
              <a:path h="5540962" w="4398139">
                <a:moveTo>
                  <a:pt x="0" y="0"/>
                </a:moveTo>
                <a:lnTo>
                  <a:pt x="4398139" y="0"/>
                </a:lnTo>
                <a:lnTo>
                  <a:pt x="4398139" y="5540962"/>
                </a:lnTo>
                <a:lnTo>
                  <a:pt x="0" y="554096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10800000">
            <a:off x="-1025286" y="-2366143"/>
            <a:ext cx="4320390" cy="4596159"/>
          </a:xfrm>
          <a:custGeom>
            <a:avLst/>
            <a:gdLst/>
            <a:ahLst/>
            <a:cxnLst/>
            <a:rect r="r" b="b" t="t" l="l"/>
            <a:pathLst>
              <a:path h="4596159" w="4320390">
                <a:moveTo>
                  <a:pt x="0" y="0"/>
                </a:moveTo>
                <a:lnTo>
                  <a:pt x="4320390" y="0"/>
                </a:lnTo>
                <a:lnTo>
                  <a:pt x="4320390" y="4596160"/>
                </a:lnTo>
                <a:lnTo>
                  <a:pt x="0" y="459616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-10800000">
            <a:off x="3605740" y="-1893382"/>
            <a:ext cx="4101841" cy="3650638"/>
          </a:xfrm>
          <a:custGeom>
            <a:avLst/>
            <a:gdLst/>
            <a:ahLst/>
            <a:cxnLst/>
            <a:rect r="r" b="b" t="t" l="l"/>
            <a:pathLst>
              <a:path h="3650638" w="4101841">
                <a:moveTo>
                  <a:pt x="0" y="0"/>
                </a:moveTo>
                <a:lnTo>
                  <a:pt x="4101840" y="0"/>
                </a:lnTo>
                <a:lnTo>
                  <a:pt x="4101840" y="3650638"/>
                </a:lnTo>
                <a:lnTo>
                  <a:pt x="0" y="365063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3499530" y="7528741"/>
            <a:ext cx="3802218" cy="4326848"/>
          </a:xfrm>
          <a:custGeom>
            <a:avLst/>
            <a:gdLst/>
            <a:ahLst/>
            <a:cxnLst/>
            <a:rect r="r" b="b" t="t" l="l"/>
            <a:pathLst>
              <a:path h="4326848" w="3802218">
                <a:moveTo>
                  <a:pt x="0" y="0"/>
                </a:moveTo>
                <a:lnTo>
                  <a:pt x="3802217" y="0"/>
                </a:lnTo>
                <a:lnTo>
                  <a:pt x="3802217" y="4326848"/>
                </a:lnTo>
                <a:lnTo>
                  <a:pt x="0" y="432684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-10800000">
            <a:off x="7412286" y="-3375489"/>
            <a:ext cx="4163940" cy="5132745"/>
          </a:xfrm>
          <a:custGeom>
            <a:avLst/>
            <a:gdLst/>
            <a:ahLst/>
            <a:cxnLst/>
            <a:rect r="r" b="b" t="t" l="l"/>
            <a:pathLst>
              <a:path h="5132745" w="4163940">
                <a:moveTo>
                  <a:pt x="0" y="0"/>
                </a:moveTo>
                <a:lnTo>
                  <a:pt x="4163940" y="0"/>
                </a:lnTo>
                <a:lnTo>
                  <a:pt x="4163940" y="5132745"/>
                </a:lnTo>
                <a:lnTo>
                  <a:pt x="0" y="5132745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7419275" y="7880846"/>
            <a:ext cx="3937157" cy="3974743"/>
          </a:xfrm>
          <a:custGeom>
            <a:avLst/>
            <a:gdLst/>
            <a:ahLst/>
            <a:cxnLst/>
            <a:rect r="r" b="b" t="t" l="l"/>
            <a:pathLst>
              <a:path h="3974743" w="3937157">
                <a:moveTo>
                  <a:pt x="0" y="0"/>
                </a:moveTo>
                <a:lnTo>
                  <a:pt x="3937157" y="0"/>
                </a:lnTo>
                <a:lnTo>
                  <a:pt x="3937157" y="3974743"/>
                </a:lnTo>
                <a:lnTo>
                  <a:pt x="0" y="3974743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1806048" y="8138941"/>
            <a:ext cx="3648085" cy="4042200"/>
          </a:xfrm>
          <a:custGeom>
            <a:avLst/>
            <a:gdLst/>
            <a:ahLst/>
            <a:cxnLst/>
            <a:rect r="r" b="b" t="t" l="l"/>
            <a:pathLst>
              <a:path h="4042200" w="3648085">
                <a:moveTo>
                  <a:pt x="0" y="0"/>
                </a:moveTo>
                <a:lnTo>
                  <a:pt x="3648085" y="0"/>
                </a:lnTo>
                <a:lnTo>
                  <a:pt x="3648085" y="4042199"/>
                </a:lnTo>
                <a:lnTo>
                  <a:pt x="0" y="4042199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-10800000">
            <a:off x="11576226" y="-1566864"/>
            <a:ext cx="3278102" cy="4123399"/>
          </a:xfrm>
          <a:custGeom>
            <a:avLst/>
            <a:gdLst/>
            <a:ahLst/>
            <a:cxnLst/>
            <a:rect r="r" b="b" t="t" l="l"/>
            <a:pathLst>
              <a:path h="4123399" w="3278102">
                <a:moveTo>
                  <a:pt x="0" y="0"/>
                </a:moveTo>
                <a:lnTo>
                  <a:pt x="3278102" y="0"/>
                </a:lnTo>
                <a:lnTo>
                  <a:pt x="3278102" y="4123399"/>
                </a:lnTo>
                <a:lnTo>
                  <a:pt x="0" y="4123399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-10800000">
            <a:off x="14636926" y="-809117"/>
            <a:ext cx="4676361" cy="4015825"/>
          </a:xfrm>
          <a:custGeom>
            <a:avLst/>
            <a:gdLst/>
            <a:ahLst/>
            <a:cxnLst/>
            <a:rect r="r" b="b" t="t" l="l"/>
            <a:pathLst>
              <a:path h="4015825" w="4676361">
                <a:moveTo>
                  <a:pt x="0" y="0"/>
                </a:moveTo>
                <a:lnTo>
                  <a:pt x="4676360" y="0"/>
                </a:lnTo>
                <a:lnTo>
                  <a:pt x="4676360" y="4015825"/>
                </a:lnTo>
                <a:lnTo>
                  <a:pt x="0" y="4015825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2777394" y="2979888"/>
            <a:ext cx="12733213" cy="30367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1891"/>
              </a:lnSpc>
            </a:pPr>
            <a:r>
              <a:rPr lang="en-US" sz="10523" spc="-441">
                <a:solidFill>
                  <a:srgbClr val="2E2E2E"/>
                </a:solidFill>
                <a:latin typeface="Lazydog"/>
                <a:ea typeface="Lazydog"/>
                <a:cs typeface="Lazydog"/>
                <a:sym typeface="Lazydog"/>
              </a:rPr>
              <a:t>pensamientos emocionales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5350326" y="5940465"/>
            <a:ext cx="7587348" cy="7094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754"/>
              </a:lnSpc>
            </a:pPr>
            <a:r>
              <a:rPr lang="en-US" sz="4200" spc="-176">
                <a:solidFill>
                  <a:srgbClr val="2E2E2E"/>
                </a:solidFill>
                <a:latin typeface="Lazydog"/>
                <a:ea typeface="Lazydog"/>
                <a:cs typeface="Lazydog"/>
                <a:sym typeface="Lazydog"/>
              </a:rPr>
              <a:t>habilidades del pensamiento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1F1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181816" y="1429597"/>
            <a:ext cx="7253892" cy="7427807"/>
            <a:chOff x="0" y="0"/>
            <a:chExt cx="6201321" cy="6350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-4686" y="-28270"/>
              <a:ext cx="6207341" cy="6394450"/>
            </a:xfrm>
            <a:custGeom>
              <a:avLst/>
              <a:gdLst/>
              <a:ahLst/>
              <a:cxnLst/>
              <a:rect r="r" b="b" t="t" l="l"/>
              <a:pathLst>
                <a:path h="6394450" w="6207341">
                  <a:moveTo>
                    <a:pt x="1490091" y="5591848"/>
                  </a:moveTo>
                  <a:cubicBezTo>
                    <a:pt x="1181532" y="5419420"/>
                    <a:pt x="952728" y="5137518"/>
                    <a:pt x="709536" y="4881016"/>
                  </a:cubicBezTo>
                  <a:cubicBezTo>
                    <a:pt x="547128" y="4709718"/>
                    <a:pt x="374497" y="4546307"/>
                    <a:pt x="237591" y="4354017"/>
                  </a:cubicBezTo>
                  <a:cubicBezTo>
                    <a:pt x="100698" y="4161739"/>
                    <a:pt x="0" y="3934066"/>
                    <a:pt x="4851" y="3698075"/>
                  </a:cubicBezTo>
                  <a:cubicBezTo>
                    <a:pt x="9703" y="3462083"/>
                    <a:pt x="137363" y="3220072"/>
                    <a:pt x="353669" y="3125584"/>
                  </a:cubicBezTo>
                  <a:cubicBezTo>
                    <a:pt x="467537" y="3075851"/>
                    <a:pt x="595477" y="3069310"/>
                    <a:pt x="719620" y="3074517"/>
                  </a:cubicBezTo>
                  <a:cubicBezTo>
                    <a:pt x="936955" y="3083636"/>
                    <a:pt x="1182827" y="3090481"/>
                    <a:pt x="1387056" y="3165386"/>
                  </a:cubicBezTo>
                  <a:cubicBezTo>
                    <a:pt x="1329575" y="2850159"/>
                    <a:pt x="1013193" y="2628316"/>
                    <a:pt x="962977" y="2311857"/>
                  </a:cubicBezTo>
                  <a:cubicBezTo>
                    <a:pt x="945210" y="2199894"/>
                    <a:pt x="962939" y="2085518"/>
                    <a:pt x="984885" y="1974291"/>
                  </a:cubicBezTo>
                  <a:cubicBezTo>
                    <a:pt x="1031506" y="1738020"/>
                    <a:pt x="1118921" y="1478191"/>
                    <a:pt x="1335710" y="1373302"/>
                  </a:cubicBezTo>
                  <a:cubicBezTo>
                    <a:pt x="1447317" y="1319301"/>
                    <a:pt x="1576057" y="1316279"/>
                    <a:pt x="1700009" y="1318730"/>
                  </a:cubicBezTo>
                  <a:cubicBezTo>
                    <a:pt x="1905762" y="1322781"/>
                    <a:pt x="2180425" y="1396390"/>
                    <a:pt x="2384272" y="1424724"/>
                  </a:cubicBezTo>
                  <a:cubicBezTo>
                    <a:pt x="2458542" y="1092085"/>
                    <a:pt x="2433510" y="727138"/>
                    <a:pt x="2606357" y="433375"/>
                  </a:cubicBezTo>
                  <a:cubicBezTo>
                    <a:pt x="2728734" y="225412"/>
                    <a:pt x="2946857" y="76479"/>
                    <a:pt x="3185109" y="38240"/>
                  </a:cubicBezTo>
                  <a:cubicBezTo>
                    <a:pt x="3423361" y="0"/>
                    <a:pt x="3677145" y="73190"/>
                    <a:pt x="3858438" y="232423"/>
                  </a:cubicBezTo>
                  <a:cubicBezTo>
                    <a:pt x="4053116" y="403403"/>
                    <a:pt x="4155529" y="654456"/>
                    <a:pt x="4237787" y="900150"/>
                  </a:cubicBezTo>
                  <a:cubicBezTo>
                    <a:pt x="4485818" y="766940"/>
                    <a:pt x="4916970" y="811225"/>
                    <a:pt x="5188483" y="885660"/>
                  </a:cubicBezTo>
                  <a:cubicBezTo>
                    <a:pt x="5459996" y="960094"/>
                    <a:pt x="5700458" y="1142047"/>
                    <a:pt x="5845886" y="1383119"/>
                  </a:cubicBezTo>
                  <a:cubicBezTo>
                    <a:pt x="5896292" y="1466685"/>
                    <a:pt x="5936450" y="1561287"/>
                    <a:pt x="5930354" y="1658683"/>
                  </a:cubicBezTo>
                  <a:cubicBezTo>
                    <a:pt x="5926963" y="1712760"/>
                    <a:pt x="5909475" y="1764868"/>
                    <a:pt x="5891136" y="1815859"/>
                  </a:cubicBezTo>
                  <a:cubicBezTo>
                    <a:pt x="5853570" y="1920303"/>
                    <a:pt x="5811329" y="2024050"/>
                    <a:pt x="5749861" y="2116468"/>
                  </a:cubicBezTo>
                  <a:cubicBezTo>
                    <a:pt x="5593842" y="2351024"/>
                    <a:pt x="5330787" y="2489721"/>
                    <a:pt x="5070665" y="2597874"/>
                  </a:cubicBezTo>
                  <a:cubicBezTo>
                    <a:pt x="4810544" y="2706027"/>
                    <a:pt x="4536910" y="2796324"/>
                    <a:pt x="4315587" y="2970606"/>
                  </a:cubicBezTo>
                  <a:cubicBezTo>
                    <a:pt x="4673015" y="2994330"/>
                    <a:pt x="5129390" y="3056864"/>
                    <a:pt x="5444388" y="3227438"/>
                  </a:cubicBezTo>
                  <a:cubicBezTo>
                    <a:pt x="5759386" y="3398012"/>
                    <a:pt x="6027394" y="3672116"/>
                    <a:pt x="6142749" y="4011257"/>
                  </a:cubicBezTo>
                  <a:cubicBezTo>
                    <a:pt x="6185878" y="4138054"/>
                    <a:pt x="6207341" y="4272191"/>
                    <a:pt x="6205931" y="4406112"/>
                  </a:cubicBezTo>
                  <a:cubicBezTo>
                    <a:pt x="6205118" y="4483519"/>
                    <a:pt x="6194260" y="4566653"/>
                    <a:pt x="6142215" y="4623968"/>
                  </a:cubicBezTo>
                  <a:cubicBezTo>
                    <a:pt x="6097613" y="4673092"/>
                    <a:pt x="6030798" y="4694377"/>
                    <a:pt x="5966955" y="4712462"/>
                  </a:cubicBezTo>
                  <a:cubicBezTo>
                    <a:pt x="5576837" y="4822952"/>
                    <a:pt x="5174170" y="4889093"/>
                    <a:pt x="4769205" y="4909197"/>
                  </a:cubicBezTo>
                  <a:cubicBezTo>
                    <a:pt x="4991468" y="4964557"/>
                    <a:pt x="5195557" y="5084533"/>
                    <a:pt x="5300421" y="5288191"/>
                  </a:cubicBezTo>
                  <a:cubicBezTo>
                    <a:pt x="5349875" y="5384254"/>
                    <a:pt x="5358816" y="5495747"/>
                    <a:pt x="5359425" y="5603786"/>
                  </a:cubicBezTo>
                  <a:cubicBezTo>
                    <a:pt x="5359971" y="5699861"/>
                    <a:pt x="5354053" y="5798667"/>
                    <a:pt x="5314124" y="5886056"/>
                  </a:cubicBezTo>
                  <a:cubicBezTo>
                    <a:pt x="5249151" y="6028258"/>
                    <a:pt x="5105057" y="6117336"/>
                    <a:pt x="4960315" y="6176442"/>
                  </a:cubicBezTo>
                  <a:cubicBezTo>
                    <a:pt x="4699457" y="6282956"/>
                    <a:pt x="4415866" y="6318720"/>
                    <a:pt x="4135552" y="6347358"/>
                  </a:cubicBezTo>
                  <a:cubicBezTo>
                    <a:pt x="3879850" y="6373482"/>
                    <a:pt x="3621227" y="6394450"/>
                    <a:pt x="3366376" y="6360998"/>
                  </a:cubicBezTo>
                  <a:cubicBezTo>
                    <a:pt x="3142729" y="6331636"/>
                    <a:pt x="2926880" y="6260998"/>
                    <a:pt x="2712555" y="6190716"/>
                  </a:cubicBezTo>
                  <a:cubicBezTo>
                    <a:pt x="2322233" y="6062713"/>
                    <a:pt x="1848688" y="5792254"/>
                    <a:pt x="1490091" y="5591848"/>
                  </a:cubicBezTo>
                  <a:close/>
                </a:path>
              </a:pathLst>
            </a:custGeom>
            <a:blipFill>
              <a:blip r:embed="rId2"/>
              <a:stretch>
                <a:fillRect l="-9890" t="0" r="-72150" b="0"/>
              </a:stretch>
            </a:blipFill>
          </p:spPr>
        </p:sp>
      </p:grpSp>
      <p:sp>
        <p:nvSpPr>
          <p:cNvPr name="Freeform 4" id="4"/>
          <p:cNvSpPr/>
          <p:nvPr/>
        </p:nvSpPr>
        <p:spPr>
          <a:xfrm flipH="false" flipV="false" rot="6862463">
            <a:off x="9407615" y="732833"/>
            <a:ext cx="1984774" cy="2544581"/>
          </a:xfrm>
          <a:custGeom>
            <a:avLst/>
            <a:gdLst/>
            <a:ahLst/>
            <a:cxnLst/>
            <a:rect r="r" b="b" t="t" l="l"/>
            <a:pathLst>
              <a:path h="2544581" w="1984774">
                <a:moveTo>
                  <a:pt x="0" y="0"/>
                </a:moveTo>
                <a:lnTo>
                  <a:pt x="1984773" y="0"/>
                </a:lnTo>
                <a:lnTo>
                  <a:pt x="1984773" y="2544582"/>
                </a:lnTo>
                <a:lnTo>
                  <a:pt x="0" y="254458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8518416" y="8857403"/>
            <a:ext cx="3763172" cy="4114800"/>
          </a:xfrm>
          <a:custGeom>
            <a:avLst/>
            <a:gdLst/>
            <a:ahLst/>
            <a:cxnLst/>
            <a:rect r="r" b="b" t="t" l="l"/>
            <a:pathLst>
              <a:path h="4114800" w="3763172">
                <a:moveTo>
                  <a:pt x="0" y="0"/>
                </a:moveTo>
                <a:lnTo>
                  <a:pt x="3763171" y="0"/>
                </a:lnTo>
                <a:lnTo>
                  <a:pt x="376317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-1711427" y="8281876"/>
            <a:ext cx="3815542" cy="4114800"/>
          </a:xfrm>
          <a:custGeom>
            <a:avLst/>
            <a:gdLst/>
            <a:ahLst/>
            <a:cxnLst/>
            <a:rect r="r" b="b" t="t" l="l"/>
            <a:pathLst>
              <a:path h="4114800" w="3815542">
                <a:moveTo>
                  <a:pt x="0" y="0"/>
                </a:moveTo>
                <a:lnTo>
                  <a:pt x="3815541" y="0"/>
                </a:lnTo>
                <a:lnTo>
                  <a:pt x="381554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1291009" y="2062274"/>
            <a:ext cx="8890807" cy="10033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7699"/>
              </a:lnSpc>
            </a:pPr>
            <a:r>
              <a:rPr lang="en-US" sz="6999" spc="-293">
                <a:solidFill>
                  <a:srgbClr val="2E2E2E"/>
                </a:solidFill>
                <a:latin typeface="Lazydog"/>
                <a:ea typeface="Lazydog"/>
                <a:cs typeface="Lazydog"/>
                <a:sym typeface="Lazydog"/>
              </a:rPr>
              <a:t>¿quE SON?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028700" y="3506818"/>
            <a:ext cx="8890807" cy="52207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5192"/>
              </a:lnSpc>
              <a:spcBef>
                <a:spcPct val="0"/>
              </a:spcBef>
            </a:pPr>
            <a:r>
              <a:rPr lang="en-US" b="true" sz="3708">
                <a:solidFill>
                  <a:srgbClr val="000000"/>
                </a:solidFill>
                <a:latin typeface="Quicksand Semi-Bold"/>
                <a:ea typeface="Quicksand Semi-Bold"/>
                <a:cs typeface="Quicksand Semi-Bold"/>
                <a:sym typeface="Quicksand Semi-Bold"/>
              </a:rPr>
              <a:t>Los pensamientos emocionales son ideas o creencias que surgen a partir de lo que una persona siente, más que de un análisis lógico o basado en hechos objetivos. Es decir, son pensamientos influenciados directamente por las emociones, y no necesariamente por la realidad.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>
  <p:cSld>
    <p:bg>
      <p:bgPr>
        <a:solidFill>
          <a:srgbClr val="F1F1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3039224" y="1267404"/>
            <a:ext cx="12209552" cy="19748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7699"/>
              </a:lnSpc>
            </a:pPr>
            <a:r>
              <a:rPr lang="en-US" sz="6999" spc="-293">
                <a:solidFill>
                  <a:srgbClr val="2E2E2E"/>
                </a:solidFill>
                <a:latin typeface="Lazydog"/>
                <a:ea typeface="Lazydog"/>
                <a:cs typeface="Lazydog"/>
                <a:sym typeface="Lazydog"/>
              </a:rPr>
              <a:t>CARACTERISTICAS DE LOS PENSAMIENTOS EMOCIONALES</a:t>
            </a:r>
          </a:p>
        </p:txBody>
      </p:sp>
      <p:grpSp>
        <p:nvGrpSpPr>
          <p:cNvPr name="Group 3" id="3"/>
          <p:cNvGrpSpPr/>
          <p:nvPr/>
        </p:nvGrpSpPr>
        <p:grpSpPr>
          <a:xfrm rot="0">
            <a:off x="1606236" y="4277697"/>
            <a:ext cx="4516674" cy="4275082"/>
            <a:chOff x="0" y="0"/>
            <a:chExt cx="1149303" cy="1087828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149303" cy="1087828"/>
            </a:xfrm>
            <a:custGeom>
              <a:avLst/>
              <a:gdLst/>
              <a:ahLst/>
              <a:cxnLst/>
              <a:rect r="r" b="b" t="t" l="l"/>
              <a:pathLst>
                <a:path h="1087828" w="1149303">
                  <a:moveTo>
                    <a:pt x="87418" y="0"/>
                  </a:moveTo>
                  <a:lnTo>
                    <a:pt x="1061885" y="0"/>
                  </a:lnTo>
                  <a:cubicBezTo>
                    <a:pt x="1110165" y="0"/>
                    <a:pt x="1149303" y="39138"/>
                    <a:pt x="1149303" y="87418"/>
                  </a:cubicBezTo>
                  <a:lnTo>
                    <a:pt x="1149303" y="1000410"/>
                  </a:lnTo>
                  <a:cubicBezTo>
                    <a:pt x="1149303" y="1048690"/>
                    <a:pt x="1110165" y="1087828"/>
                    <a:pt x="1061885" y="1087828"/>
                  </a:cubicBezTo>
                  <a:lnTo>
                    <a:pt x="87418" y="1087828"/>
                  </a:lnTo>
                  <a:cubicBezTo>
                    <a:pt x="39138" y="1087828"/>
                    <a:pt x="0" y="1048690"/>
                    <a:pt x="0" y="1000410"/>
                  </a:cubicBezTo>
                  <a:lnTo>
                    <a:pt x="0" y="87418"/>
                  </a:lnTo>
                  <a:cubicBezTo>
                    <a:pt x="0" y="39138"/>
                    <a:pt x="39138" y="0"/>
                    <a:pt x="87418" y="0"/>
                  </a:cubicBezTo>
                  <a:close/>
                </a:path>
              </a:pathLst>
            </a:custGeom>
            <a:solidFill>
              <a:srgbClr val="FC816D"/>
            </a:solidFill>
            <a:ln w="19050" cap="rnd">
              <a:solidFill>
                <a:srgbClr val="F1F1F1"/>
              </a:solidFill>
              <a:prstDash val="solid"/>
              <a:round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1149303" cy="112592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6886246" y="4277697"/>
            <a:ext cx="4516674" cy="4275082"/>
            <a:chOff x="0" y="0"/>
            <a:chExt cx="1149303" cy="1087828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149303" cy="1087828"/>
            </a:xfrm>
            <a:custGeom>
              <a:avLst/>
              <a:gdLst/>
              <a:ahLst/>
              <a:cxnLst/>
              <a:rect r="r" b="b" t="t" l="l"/>
              <a:pathLst>
                <a:path h="1087828" w="1149303">
                  <a:moveTo>
                    <a:pt x="87418" y="0"/>
                  </a:moveTo>
                  <a:lnTo>
                    <a:pt x="1061885" y="0"/>
                  </a:lnTo>
                  <a:cubicBezTo>
                    <a:pt x="1110165" y="0"/>
                    <a:pt x="1149303" y="39138"/>
                    <a:pt x="1149303" y="87418"/>
                  </a:cubicBezTo>
                  <a:lnTo>
                    <a:pt x="1149303" y="1000410"/>
                  </a:lnTo>
                  <a:cubicBezTo>
                    <a:pt x="1149303" y="1048690"/>
                    <a:pt x="1110165" y="1087828"/>
                    <a:pt x="1061885" y="1087828"/>
                  </a:cubicBezTo>
                  <a:lnTo>
                    <a:pt x="87418" y="1087828"/>
                  </a:lnTo>
                  <a:cubicBezTo>
                    <a:pt x="39138" y="1087828"/>
                    <a:pt x="0" y="1048690"/>
                    <a:pt x="0" y="1000410"/>
                  </a:cubicBezTo>
                  <a:lnTo>
                    <a:pt x="0" y="87418"/>
                  </a:lnTo>
                  <a:cubicBezTo>
                    <a:pt x="0" y="39138"/>
                    <a:pt x="39138" y="0"/>
                    <a:pt x="87418" y="0"/>
                  </a:cubicBezTo>
                  <a:close/>
                </a:path>
              </a:pathLst>
            </a:custGeom>
            <a:solidFill>
              <a:srgbClr val="FDA38B"/>
            </a:solidFill>
            <a:ln w="19050" cap="rnd">
              <a:solidFill>
                <a:srgbClr val="F1F1F1"/>
              </a:solidFill>
              <a:prstDash val="solid"/>
              <a:round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0" y="-38100"/>
              <a:ext cx="1149303" cy="112592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12165090" y="4277697"/>
            <a:ext cx="4516674" cy="4275082"/>
            <a:chOff x="0" y="0"/>
            <a:chExt cx="1149303" cy="1087828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1149303" cy="1087828"/>
            </a:xfrm>
            <a:custGeom>
              <a:avLst/>
              <a:gdLst/>
              <a:ahLst/>
              <a:cxnLst/>
              <a:rect r="r" b="b" t="t" l="l"/>
              <a:pathLst>
                <a:path h="1087828" w="1149303">
                  <a:moveTo>
                    <a:pt x="87418" y="0"/>
                  </a:moveTo>
                  <a:lnTo>
                    <a:pt x="1061885" y="0"/>
                  </a:lnTo>
                  <a:cubicBezTo>
                    <a:pt x="1110165" y="0"/>
                    <a:pt x="1149303" y="39138"/>
                    <a:pt x="1149303" y="87418"/>
                  </a:cubicBezTo>
                  <a:lnTo>
                    <a:pt x="1149303" y="1000410"/>
                  </a:lnTo>
                  <a:cubicBezTo>
                    <a:pt x="1149303" y="1048690"/>
                    <a:pt x="1110165" y="1087828"/>
                    <a:pt x="1061885" y="1087828"/>
                  </a:cubicBezTo>
                  <a:lnTo>
                    <a:pt x="87418" y="1087828"/>
                  </a:lnTo>
                  <a:cubicBezTo>
                    <a:pt x="39138" y="1087828"/>
                    <a:pt x="0" y="1048690"/>
                    <a:pt x="0" y="1000410"/>
                  </a:cubicBezTo>
                  <a:lnTo>
                    <a:pt x="0" y="87418"/>
                  </a:lnTo>
                  <a:cubicBezTo>
                    <a:pt x="0" y="39138"/>
                    <a:pt x="39138" y="0"/>
                    <a:pt x="87418" y="0"/>
                  </a:cubicBezTo>
                  <a:close/>
                </a:path>
              </a:pathLst>
            </a:custGeom>
            <a:solidFill>
              <a:srgbClr val="FCCF04"/>
            </a:solidFill>
            <a:ln w="19050" cap="rnd">
              <a:solidFill>
                <a:srgbClr val="F1F1F1"/>
              </a:solidFill>
              <a:prstDash val="solid"/>
              <a:round/>
            </a:ln>
          </p:spPr>
        </p:sp>
        <p:sp>
          <p:nvSpPr>
            <p:cNvPr name="TextBox 11" id="11"/>
            <p:cNvSpPr txBox="true"/>
            <p:nvPr/>
          </p:nvSpPr>
          <p:spPr>
            <a:xfrm>
              <a:off x="0" y="-38100"/>
              <a:ext cx="1149303" cy="112592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12" id="12"/>
          <p:cNvSpPr txBox="true"/>
          <p:nvPr/>
        </p:nvSpPr>
        <p:spPr>
          <a:xfrm rot="0">
            <a:off x="2111061" y="5060088"/>
            <a:ext cx="3527410" cy="27890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93"/>
              </a:lnSpc>
            </a:pPr>
            <a:r>
              <a:rPr lang="en-US" b="true" sz="3209" spc="57">
                <a:solidFill>
                  <a:srgbClr val="2E2E2E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Se basan en cómo te sientes, no en lo que realmente está ocurriendo.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7372957" y="5426588"/>
            <a:ext cx="3543252" cy="19201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192"/>
              </a:lnSpc>
            </a:pPr>
            <a:r>
              <a:rPr lang="en-US" b="true" sz="3708" spc="66">
                <a:solidFill>
                  <a:srgbClr val="2E2E2E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Suelen ser automáticos e irracionales.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2650695" y="4813696"/>
            <a:ext cx="3543497" cy="31459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98"/>
              </a:lnSpc>
            </a:pPr>
            <a:r>
              <a:rPr lang="en-US" b="true" sz="2998" spc="53">
                <a:solidFill>
                  <a:srgbClr val="2E2E2E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Influyen fuertemente en el comportamiento y en cómo interpretamos el mundo.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1F1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777798" y="1977991"/>
            <a:ext cx="8115300" cy="6500134"/>
            <a:chOff x="0" y="0"/>
            <a:chExt cx="7927861" cy="6350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-64643" y="-103340"/>
              <a:ext cx="7992491" cy="6457848"/>
            </a:xfrm>
            <a:custGeom>
              <a:avLst/>
              <a:gdLst/>
              <a:ahLst/>
              <a:cxnLst/>
              <a:rect r="r" b="b" t="t" l="l"/>
              <a:pathLst>
                <a:path h="6457848" w="7992491">
                  <a:moveTo>
                    <a:pt x="4266082" y="6358738"/>
                  </a:moveTo>
                  <a:cubicBezTo>
                    <a:pt x="4083507" y="6439878"/>
                    <a:pt x="3910965" y="6457848"/>
                    <a:pt x="3827437" y="6452451"/>
                  </a:cubicBezTo>
                  <a:cubicBezTo>
                    <a:pt x="3475926" y="6429769"/>
                    <a:pt x="2889313" y="6429908"/>
                    <a:pt x="2110600" y="6436767"/>
                  </a:cubicBezTo>
                  <a:cubicBezTo>
                    <a:pt x="1604924" y="6437122"/>
                    <a:pt x="1044257" y="6416434"/>
                    <a:pt x="680580" y="6065088"/>
                  </a:cubicBezTo>
                  <a:cubicBezTo>
                    <a:pt x="439344" y="5832031"/>
                    <a:pt x="333235" y="5494528"/>
                    <a:pt x="259016" y="5167414"/>
                  </a:cubicBezTo>
                  <a:cubicBezTo>
                    <a:pt x="0" y="4025760"/>
                    <a:pt x="21958" y="2834043"/>
                    <a:pt x="195301" y="1676260"/>
                  </a:cubicBezTo>
                  <a:cubicBezTo>
                    <a:pt x="247942" y="1324636"/>
                    <a:pt x="332156" y="943953"/>
                    <a:pt x="609422" y="721386"/>
                  </a:cubicBezTo>
                  <a:cubicBezTo>
                    <a:pt x="944296" y="452577"/>
                    <a:pt x="1564983" y="498234"/>
                    <a:pt x="1992516" y="458127"/>
                  </a:cubicBezTo>
                  <a:cubicBezTo>
                    <a:pt x="2016544" y="802246"/>
                    <a:pt x="2040573" y="1146366"/>
                    <a:pt x="2064601" y="1490472"/>
                  </a:cubicBezTo>
                  <a:cubicBezTo>
                    <a:pt x="2146046" y="1329335"/>
                    <a:pt x="2227478" y="1168197"/>
                    <a:pt x="2308923" y="1007059"/>
                  </a:cubicBezTo>
                  <a:cubicBezTo>
                    <a:pt x="2396655" y="861886"/>
                    <a:pt x="2484387" y="716699"/>
                    <a:pt x="2572106" y="571526"/>
                  </a:cubicBezTo>
                  <a:cubicBezTo>
                    <a:pt x="2706433" y="486258"/>
                    <a:pt x="2895511" y="382245"/>
                    <a:pt x="3135300" y="298260"/>
                  </a:cubicBezTo>
                  <a:cubicBezTo>
                    <a:pt x="3135300" y="298260"/>
                    <a:pt x="3280524" y="233782"/>
                    <a:pt x="3443618" y="210338"/>
                  </a:cubicBezTo>
                  <a:cubicBezTo>
                    <a:pt x="4906747" y="0"/>
                    <a:pt x="6524980" y="97358"/>
                    <a:pt x="7940332" y="523685"/>
                  </a:cubicBezTo>
                  <a:cubicBezTo>
                    <a:pt x="7950975" y="855675"/>
                    <a:pt x="7944840" y="1208050"/>
                    <a:pt x="7992491" y="1536776"/>
                  </a:cubicBezTo>
                  <a:cubicBezTo>
                    <a:pt x="5906465" y="2366099"/>
                    <a:pt x="5103228" y="2660460"/>
                    <a:pt x="4931029" y="2695664"/>
                  </a:cubicBezTo>
                  <a:cubicBezTo>
                    <a:pt x="4903089" y="2701379"/>
                    <a:pt x="4767910" y="2725585"/>
                    <a:pt x="4618164" y="2814333"/>
                  </a:cubicBezTo>
                  <a:cubicBezTo>
                    <a:pt x="4529163" y="2867076"/>
                    <a:pt x="4463809" y="2925572"/>
                    <a:pt x="4420159" y="2969984"/>
                  </a:cubicBezTo>
                  <a:cubicBezTo>
                    <a:pt x="4977549" y="2851201"/>
                    <a:pt x="5552732" y="2717102"/>
                    <a:pt x="6143828" y="2565603"/>
                  </a:cubicBezTo>
                  <a:cubicBezTo>
                    <a:pt x="6655308" y="2434501"/>
                    <a:pt x="7149922" y="2297748"/>
                    <a:pt x="7627226" y="2157133"/>
                  </a:cubicBezTo>
                  <a:cubicBezTo>
                    <a:pt x="7663091" y="2655151"/>
                    <a:pt x="7679512" y="3198305"/>
                    <a:pt x="7664018" y="3780333"/>
                  </a:cubicBezTo>
                  <a:cubicBezTo>
                    <a:pt x="7653439" y="4177957"/>
                    <a:pt x="7628979" y="4555592"/>
                    <a:pt x="7594955" y="4911255"/>
                  </a:cubicBezTo>
                  <a:cubicBezTo>
                    <a:pt x="7065582" y="5143970"/>
                    <a:pt x="6398336" y="5347678"/>
                    <a:pt x="5823293" y="5408549"/>
                  </a:cubicBezTo>
                  <a:cubicBezTo>
                    <a:pt x="5587212" y="5433543"/>
                    <a:pt x="5344998" y="5444605"/>
                    <a:pt x="5124679" y="5533047"/>
                  </a:cubicBezTo>
                  <a:cubicBezTo>
                    <a:pt x="4874158" y="5633619"/>
                    <a:pt x="4671809" y="5826976"/>
                    <a:pt x="4501477" y="6036412"/>
                  </a:cubicBezTo>
                  <a:cubicBezTo>
                    <a:pt x="4406709" y="6152934"/>
                    <a:pt x="4403344" y="6297752"/>
                    <a:pt x="4266082" y="6358738"/>
                  </a:cubicBezTo>
                  <a:close/>
                </a:path>
              </a:pathLst>
            </a:custGeom>
            <a:blipFill>
              <a:blip r:embed="rId2"/>
              <a:stretch>
                <a:fillRect l="-21197" t="0" r="-21197" b="0"/>
              </a:stretch>
            </a:blipFill>
          </p:spPr>
        </p:sp>
      </p:grpSp>
      <p:sp>
        <p:nvSpPr>
          <p:cNvPr name="Freeform 4" id="4"/>
          <p:cNvSpPr/>
          <p:nvPr/>
        </p:nvSpPr>
        <p:spPr>
          <a:xfrm flipH="true" flipV="false" rot="2983725">
            <a:off x="5674690" y="6365474"/>
            <a:ext cx="2974965" cy="2920875"/>
          </a:xfrm>
          <a:custGeom>
            <a:avLst/>
            <a:gdLst/>
            <a:ahLst/>
            <a:cxnLst/>
            <a:rect r="r" b="b" t="t" l="l"/>
            <a:pathLst>
              <a:path h="2920875" w="2974965">
                <a:moveTo>
                  <a:pt x="2974965" y="0"/>
                </a:moveTo>
                <a:lnTo>
                  <a:pt x="0" y="0"/>
                </a:lnTo>
                <a:lnTo>
                  <a:pt x="0" y="2920875"/>
                </a:lnTo>
                <a:lnTo>
                  <a:pt x="2974965" y="2920875"/>
                </a:lnTo>
                <a:lnTo>
                  <a:pt x="2974965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9832305" y="723435"/>
            <a:ext cx="7067617" cy="19748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7699"/>
              </a:lnSpc>
            </a:pPr>
            <a:r>
              <a:rPr lang="en-US" sz="6999" spc="-293">
                <a:solidFill>
                  <a:srgbClr val="2E2E2E"/>
                </a:solidFill>
                <a:latin typeface="Lazydog"/>
                <a:ea typeface="Lazydog"/>
                <a:cs typeface="Lazydog"/>
                <a:sym typeface="Lazydog"/>
              </a:rPr>
              <a:t>ALGUNOS EJEMPLOS SERIAN: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9255874" y="2974842"/>
            <a:ext cx="8220478" cy="69300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04"/>
              </a:lnSpc>
              <a:spcBef>
                <a:spcPct val="0"/>
              </a:spcBef>
            </a:pPr>
            <a:r>
              <a:rPr lang="en-US" sz="2788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M</a:t>
            </a:r>
            <a:r>
              <a:rPr lang="en-US" sz="2788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iedo:</a:t>
            </a:r>
          </a:p>
          <a:p>
            <a:pPr algn="ctr">
              <a:lnSpc>
                <a:spcPts val="3904"/>
              </a:lnSpc>
              <a:spcBef>
                <a:spcPct val="0"/>
              </a:spcBef>
            </a:pPr>
            <a:r>
              <a:rPr lang="en-US" sz="2788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"Si tengo miedo, es porque algo malo va a pasar."</a:t>
            </a:r>
          </a:p>
          <a:p>
            <a:pPr algn="ctr">
              <a:lnSpc>
                <a:spcPts val="3904"/>
              </a:lnSpc>
              <a:spcBef>
                <a:spcPct val="0"/>
              </a:spcBef>
            </a:pPr>
          </a:p>
          <a:p>
            <a:pPr algn="ctr">
              <a:lnSpc>
                <a:spcPts val="3904"/>
              </a:lnSpc>
              <a:spcBef>
                <a:spcPct val="0"/>
              </a:spcBef>
            </a:pPr>
            <a:r>
              <a:rPr lang="en-US" sz="2788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Tristeza:</a:t>
            </a:r>
          </a:p>
          <a:p>
            <a:pPr algn="ctr">
              <a:lnSpc>
                <a:spcPts val="3904"/>
              </a:lnSpc>
              <a:spcBef>
                <a:spcPct val="0"/>
              </a:spcBef>
            </a:pPr>
            <a:r>
              <a:rPr lang="en-US" sz="2788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"Me siento solo, así que a nadie le importo."</a:t>
            </a:r>
          </a:p>
          <a:p>
            <a:pPr algn="ctr">
              <a:lnSpc>
                <a:spcPts val="3904"/>
              </a:lnSpc>
              <a:spcBef>
                <a:spcPct val="0"/>
              </a:spcBef>
            </a:pPr>
          </a:p>
          <a:p>
            <a:pPr algn="ctr">
              <a:lnSpc>
                <a:spcPts val="3904"/>
              </a:lnSpc>
              <a:spcBef>
                <a:spcPct val="0"/>
              </a:spcBef>
            </a:pPr>
            <a:r>
              <a:rPr lang="en-US" sz="2788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Enojo:</a:t>
            </a:r>
          </a:p>
          <a:p>
            <a:pPr algn="ctr">
              <a:lnSpc>
                <a:spcPts val="3904"/>
              </a:lnSpc>
              <a:spcBef>
                <a:spcPct val="0"/>
              </a:spcBef>
            </a:pPr>
            <a:r>
              <a:rPr lang="en-US" sz="2788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"Estoy enojado, así que debe ser culpa de los </a:t>
            </a:r>
          </a:p>
          <a:p>
            <a:pPr algn="ctr">
              <a:lnSpc>
                <a:spcPts val="3904"/>
              </a:lnSpc>
              <a:spcBef>
                <a:spcPct val="0"/>
              </a:spcBef>
            </a:pPr>
            <a:r>
              <a:rPr lang="en-US" sz="2788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demás."</a:t>
            </a:r>
          </a:p>
          <a:p>
            <a:pPr algn="ctr">
              <a:lnSpc>
                <a:spcPts val="3904"/>
              </a:lnSpc>
              <a:spcBef>
                <a:spcPct val="0"/>
              </a:spcBef>
            </a:pPr>
          </a:p>
          <a:p>
            <a:pPr algn="ctr">
              <a:lnSpc>
                <a:spcPts val="3904"/>
              </a:lnSpc>
              <a:spcBef>
                <a:spcPct val="0"/>
              </a:spcBef>
            </a:pPr>
            <a:r>
              <a:rPr lang="en-US" sz="2788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Ansiedad:</a:t>
            </a:r>
          </a:p>
          <a:p>
            <a:pPr algn="ctr">
              <a:lnSpc>
                <a:spcPts val="3904"/>
              </a:lnSpc>
              <a:spcBef>
                <a:spcPct val="0"/>
              </a:spcBef>
            </a:pPr>
            <a:r>
              <a:rPr lang="en-US" sz="2788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"Siento que no puedo con esto, así que seguro voy a fallar."</a:t>
            </a:r>
          </a:p>
          <a:p>
            <a:pPr algn="ctr">
              <a:lnSpc>
                <a:spcPts val="3904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1F1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91668" y="1028700"/>
            <a:ext cx="6458132" cy="7907710"/>
            <a:chOff x="0" y="0"/>
            <a:chExt cx="5185969" cy="6350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-9919" y="-18021"/>
              <a:ext cx="5222507" cy="6387999"/>
            </a:xfrm>
            <a:custGeom>
              <a:avLst/>
              <a:gdLst/>
              <a:ahLst/>
              <a:cxnLst/>
              <a:rect r="r" b="b" t="t" l="l"/>
              <a:pathLst>
                <a:path h="6387999" w="5222507">
                  <a:moveTo>
                    <a:pt x="5107381" y="2486203"/>
                  </a:moveTo>
                  <a:cubicBezTo>
                    <a:pt x="5002746" y="3170834"/>
                    <a:pt x="4895355" y="3865067"/>
                    <a:pt x="4612818" y="4497387"/>
                  </a:cubicBezTo>
                  <a:cubicBezTo>
                    <a:pt x="4437291" y="4890211"/>
                    <a:pt x="4197579" y="5250866"/>
                    <a:pt x="3945662" y="5599671"/>
                  </a:cubicBezTo>
                  <a:cubicBezTo>
                    <a:pt x="3805581" y="5793638"/>
                    <a:pt x="3656444" y="5989167"/>
                    <a:pt x="3452876" y="6114897"/>
                  </a:cubicBezTo>
                  <a:cubicBezTo>
                    <a:pt x="3280982" y="6221056"/>
                    <a:pt x="3080779" y="6270726"/>
                    <a:pt x="2882710" y="6310592"/>
                  </a:cubicBezTo>
                  <a:cubicBezTo>
                    <a:pt x="2665984" y="6354216"/>
                    <a:pt x="2442985" y="6387998"/>
                    <a:pt x="2224481" y="6354356"/>
                  </a:cubicBezTo>
                  <a:cubicBezTo>
                    <a:pt x="1931226" y="6309207"/>
                    <a:pt x="1671066" y="6147206"/>
                    <a:pt x="1420178" y="5988799"/>
                  </a:cubicBezTo>
                  <a:cubicBezTo>
                    <a:pt x="1253147" y="5883325"/>
                    <a:pt x="1084809" y="5776849"/>
                    <a:pt x="942696" y="5639625"/>
                  </a:cubicBezTo>
                  <a:cubicBezTo>
                    <a:pt x="551409" y="5261826"/>
                    <a:pt x="405346" y="4702238"/>
                    <a:pt x="296850" y="4169257"/>
                  </a:cubicBezTo>
                  <a:cubicBezTo>
                    <a:pt x="205905" y="3722522"/>
                    <a:pt x="129451" y="3272828"/>
                    <a:pt x="67628" y="2821139"/>
                  </a:cubicBezTo>
                  <a:cubicBezTo>
                    <a:pt x="36398" y="2592971"/>
                    <a:pt x="19609" y="2346020"/>
                    <a:pt x="13411" y="2115794"/>
                  </a:cubicBezTo>
                  <a:cubicBezTo>
                    <a:pt x="5296" y="1814220"/>
                    <a:pt x="0" y="1498955"/>
                    <a:pt x="132817" y="1228077"/>
                  </a:cubicBezTo>
                  <a:cubicBezTo>
                    <a:pt x="296660" y="893902"/>
                    <a:pt x="674739" y="677748"/>
                    <a:pt x="1045833" y="706094"/>
                  </a:cubicBezTo>
                  <a:cubicBezTo>
                    <a:pt x="1416939" y="734428"/>
                    <a:pt x="1757807" y="1005484"/>
                    <a:pt x="1869008" y="1360665"/>
                  </a:cubicBezTo>
                  <a:cubicBezTo>
                    <a:pt x="1889938" y="1092339"/>
                    <a:pt x="1910360" y="825601"/>
                    <a:pt x="2042313" y="591019"/>
                  </a:cubicBezTo>
                  <a:cubicBezTo>
                    <a:pt x="2174266" y="356438"/>
                    <a:pt x="2381822" y="158165"/>
                    <a:pt x="2636342" y="70650"/>
                  </a:cubicBezTo>
                  <a:cubicBezTo>
                    <a:pt x="2841816" y="0"/>
                    <a:pt x="3068790" y="4229"/>
                    <a:pt x="3278480" y="61125"/>
                  </a:cubicBezTo>
                  <a:cubicBezTo>
                    <a:pt x="3422396" y="100177"/>
                    <a:pt x="3562211" y="165227"/>
                    <a:pt x="3668941" y="269354"/>
                  </a:cubicBezTo>
                  <a:cubicBezTo>
                    <a:pt x="3892220" y="487197"/>
                    <a:pt x="3931425" y="826592"/>
                    <a:pt x="3957727" y="1137437"/>
                  </a:cubicBezTo>
                  <a:cubicBezTo>
                    <a:pt x="3996665" y="944410"/>
                    <a:pt x="4101732" y="729856"/>
                    <a:pt x="4272458" y="631748"/>
                  </a:cubicBezTo>
                  <a:cubicBezTo>
                    <a:pt x="4443184" y="533641"/>
                    <a:pt x="4666653" y="525271"/>
                    <a:pt x="4836033" y="625703"/>
                  </a:cubicBezTo>
                  <a:cubicBezTo>
                    <a:pt x="5069840" y="764336"/>
                    <a:pt x="5153952" y="1060081"/>
                    <a:pt x="5183632" y="1330286"/>
                  </a:cubicBezTo>
                  <a:cubicBezTo>
                    <a:pt x="5222507" y="1684032"/>
                    <a:pt x="5161153" y="2134387"/>
                    <a:pt x="5107381" y="2486203"/>
                  </a:cubicBezTo>
                  <a:close/>
                </a:path>
              </a:pathLst>
            </a:custGeom>
            <a:blipFill>
              <a:blip r:embed="rId2"/>
              <a:stretch>
                <a:fillRect l="-66614" t="0" r="-66614" b="0"/>
              </a:stretch>
            </a:blipFill>
          </p:spPr>
        </p:sp>
      </p:grpSp>
      <p:sp>
        <p:nvSpPr>
          <p:cNvPr name="Freeform 4" id="4"/>
          <p:cNvSpPr/>
          <p:nvPr/>
        </p:nvSpPr>
        <p:spPr>
          <a:xfrm flipH="false" flipV="false" rot="5400000">
            <a:off x="14692146" y="6933206"/>
            <a:ext cx="5134309" cy="5537000"/>
          </a:xfrm>
          <a:custGeom>
            <a:avLst/>
            <a:gdLst/>
            <a:ahLst/>
            <a:cxnLst/>
            <a:rect r="r" b="b" t="t" l="l"/>
            <a:pathLst>
              <a:path h="5537000" w="5134309">
                <a:moveTo>
                  <a:pt x="0" y="0"/>
                </a:moveTo>
                <a:lnTo>
                  <a:pt x="5134308" y="0"/>
                </a:lnTo>
                <a:lnTo>
                  <a:pt x="5134308" y="5536999"/>
                </a:lnTo>
                <a:lnTo>
                  <a:pt x="0" y="553699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1967635" y="1723210"/>
            <a:ext cx="8324033" cy="19748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7699"/>
              </a:lnSpc>
            </a:pPr>
            <a:r>
              <a:rPr lang="en-US" sz="6999" spc="-293">
                <a:solidFill>
                  <a:srgbClr val="2E2E2E"/>
                </a:solidFill>
                <a:latin typeface="Lazydog"/>
                <a:ea typeface="Lazydog"/>
                <a:cs typeface="Lazydog"/>
                <a:sym typeface="Lazydog"/>
              </a:rPr>
              <a:t>¿POR QUÉ SON IMPORTANTES?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583305" y="4080802"/>
            <a:ext cx="9323117" cy="48556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843"/>
              </a:lnSpc>
              <a:spcBef>
                <a:spcPct val="0"/>
              </a:spcBef>
            </a:pPr>
            <a:r>
              <a:rPr lang="en-US" sz="3459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P</a:t>
            </a:r>
            <a:r>
              <a:rPr lang="en-US" sz="3459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orque pueden distorsionar la realidad y afectar negativamente nuestra forma de vernos a nosotros mismos, a los demás y al mundo. En psicología, especialmente en la Terapia Cognitivo-Conductual (TCC), se trabaja para identificar, cuestionar y modificar estos pensamientos emocionales por otros más realistas y equilibrados.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1F1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740317" y="3464935"/>
            <a:ext cx="1678565" cy="1678565"/>
            <a:chOff x="0" y="0"/>
            <a:chExt cx="812800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92245" y="0"/>
                  </a:moveTo>
                  <a:lnTo>
                    <a:pt x="720555" y="0"/>
                  </a:lnTo>
                  <a:cubicBezTo>
                    <a:pt x="771501" y="0"/>
                    <a:pt x="812800" y="41299"/>
                    <a:pt x="812800" y="92245"/>
                  </a:cubicBezTo>
                  <a:lnTo>
                    <a:pt x="812800" y="720555"/>
                  </a:lnTo>
                  <a:cubicBezTo>
                    <a:pt x="812800" y="771501"/>
                    <a:pt x="771501" y="812800"/>
                    <a:pt x="720555" y="812800"/>
                  </a:cubicBezTo>
                  <a:lnTo>
                    <a:pt x="92245" y="812800"/>
                  </a:lnTo>
                  <a:cubicBezTo>
                    <a:pt x="41299" y="812800"/>
                    <a:pt x="0" y="771501"/>
                    <a:pt x="0" y="720555"/>
                  </a:cubicBezTo>
                  <a:lnTo>
                    <a:pt x="0" y="92245"/>
                  </a:lnTo>
                  <a:cubicBezTo>
                    <a:pt x="0" y="41299"/>
                    <a:pt x="41299" y="0"/>
                    <a:pt x="92245" y="0"/>
                  </a:cubicBezTo>
                  <a:close/>
                </a:path>
              </a:pathLst>
            </a:custGeom>
            <a:solidFill>
              <a:srgbClr val="FDA38B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104775"/>
              <a:ext cx="8128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6694"/>
                </a:lnSpc>
              </a:pPr>
              <a:r>
                <a:rPr lang="en-US" b="true" sz="6499" spc="461">
                  <a:solidFill>
                    <a:srgbClr val="FFFFFF"/>
                  </a:solidFill>
                  <a:latin typeface="Quicksand Bold"/>
                  <a:ea typeface="Quicksand Bold"/>
                  <a:cs typeface="Quicksand Bold"/>
                  <a:sym typeface="Quicksand Bold"/>
                </a:rPr>
                <a:t>01</a:t>
              </a: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6096349" y="3464935"/>
            <a:ext cx="1678565" cy="1678565"/>
            <a:chOff x="0" y="0"/>
            <a:chExt cx="812800" cy="8128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92245" y="0"/>
                  </a:moveTo>
                  <a:lnTo>
                    <a:pt x="720555" y="0"/>
                  </a:lnTo>
                  <a:cubicBezTo>
                    <a:pt x="771501" y="0"/>
                    <a:pt x="812800" y="41299"/>
                    <a:pt x="812800" y="92245"/>
                  </a:cubicBezTo>
                  <a:lnTo>
                    <a:pt x="812800" y="720555"/>
                  </a:lnTo>
                  <a:cubicBezTo>
                    <a:pt x="812800" y="771501"/>
                    <a:pt x="771501" y="812800"/>
                    <a:pt x="720555" y="812800"/>
                  </a:cubicBezTo>
                  <a:lnTo>
                    <a:pt x="92245" y="812800"/>
                  </a:lnTo>
                  <a:cubicBezTo>
                    <a:pt x="41299" y="812800"/>
                    <a:pt x="0" y="771501"/>
                    <a:pt x="0" y="720555"/>
                  </a:cubicBezTo>
                  <a:lnTo>
                    <a:pt x="0" y="92245"/>
                  </a:lnTo>
                  <a:cubicBezTo>
                    <a:pt x="0" y="41299"/>
                    <a:pt x="41299" y="0"/>
                    <a:pt x="92245" y="0"/>
                  </a:cubicBezTo>
                  <a:close/>
                </a:path>
              </a:pathLst>
            </a:custGeom>
            <a:solidFill>
              <a:srgbClr val="FC816D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104775"/>
              <a:ext cx="8128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6694"/>
                </a:lnSpc>
              </a:pPr>
              <a:r>
                <a:rPr lang="en-US" b="true" sz="6499" spc="461">
                  <a:solidFill>
                    <a:srgbClr val="FFFFFF"/>
                  </a:solidFill>
                  <a:latin typeface="Quicksand Bold"/>
                  <a:ea typeface="Quicksand Bold"/>
                  <a:cs typeface="Quicksand Bold"/>
                  <a:sym typeface="Quicksand Bold"/>
                </a:rPr>
                <a:t>02</a:t>
              </a: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10796217" y="3464935"/>
            <a:ext cx="1678565" cy="1678565"/>
            <a:chOff x="0" y="0"/>
            <a:chExt cx="812800" cy="8128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92245" y="0"/>
                  </a:moveTo>
                  <a:lnTo>
                    <a:pt x="720555" y="0"/>
                  </a:lnTo>
                  <a:cubicBezTo>
                    <a:pt x="771501" y="0"/>
                    <a:pt x="812800" y="41299"/>
                    <a:pt x="812800" y="92245"/>
                  </a:cubicBezTo>
                  <a:lnTo>
                    <a:pt x="812800" y="720555"/>
                  </a:lnTo>
                  <a:cubicBezTo>
                    <a:pt x="812800" y="771501"/>
                    <a:pt x="771501" y="812800"/>
                    <a:pt x="720555" y="812800"/>
                  </a:cubicBezTo>
                  <a:lnTo>
                    <a:pt x="92245" y="812800"/>
                  </a:lnTo>
                  <a:cubicBezTo>
                    <a:pt x="41299" y="812800"/>
                    <a:pt x="0" y="771501"/>
                    <a:pt x="0" y="720555"/>
                  </a:cubicBezTo>
                  <a:lnTo>
                    <a:pt x="0" y="92245"/>
                  </a:lnTo>
                  <a:cubicBezTo>
                    <a:pt x="0" y="41299"/>
                    <a:pt x="41299" y="0"/>
                    <a:pt x="92245" y="0"/>
                  </a:cubicBezTo>
                  <a:close/>
                </a:path>
              </a:pathLst>
            </a:custGeom>
            <a:solidFill>
              <a:srgbClr val="FCCF04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104775"/>
              <a:ext cx="8128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6694"/>
                </a:lnSpc>
              </a:pPr>
              <a:r>
                <a:rPr lang="en-US" b="true" sz="6499" spc="461">
                  <a:solidFill>
                    <a:srgbClr val="FFFFFF"/>
                  </a:solidFill>
                  <a:latin typeface="Quicksand Bold"/>
                  <a:ea typeface="Quicksand Bold"/>
                  <a:cs typeface="Quicksand Bold"/>
                  <a:sym typeface="Quicksand Bold"/>
                </a:rPr>
                <a:t>03</a:t>
              </a:r>
            </a:p>
          </p:txBody>
        </p:sp>
      </p:grpSp>
      <p:sp>
        <p:nvSpPr>
          <p:cNvPr name="Freeform 11" id="11"/>
          <p:cNvSpPr/>
          <p:nvPr/>
        </p:nvSpPr>
        <p:spPr>
          <a:xfrm flipH="false" flipV="false" rot="0">
            <a:off x="14324676" y="8618478"/>
            <a:ext cx="4190353" cy="3337045"/>
          </a:xfrm>
          <a:custGeom>
            <a:avLst/>
            <a:gdLst/>
            <a:ahLst/>
            <a:cxnLst/>
            <a:rect r="r" b="b" t="t" l="l"/>
            <a:pathLst>
              <a:path h="3337045" w="4190353">
                <a:moveTo>
                  <a:pt x="0" y="0"/>
                </a:moveTo>
                <a:lnTo>
                  <a:pt x="4190353" y="0"/>
                </a:lnTo>
                <a:lnTo>
                  <a:pt x="4190353" y="3337044"/>
                </a:lnTo>
                <a:lnTo>
                  <a:pt x="0" y="33370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1748500" y="1478537"/>
            <a:ext cx="14791000" cy="10033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7699"/>
              </a:lnSpc>
              <a:spcBef>
                <a:spcPct val="0"/>
              </a:spcBef>
            </a:pPr>
            <a:r>
              <a:rPr lang="en-US" sz="6999" spc="-293">
                <a:solidFill>
                  <a:srgbClr val="2E2E2E"/>
                </a:solidFill>
                <a:latin typeface="Lazydog"/>
                <a:ea typeface="Lazydog"/>
                <a:cs typeface="Lazydog"/>
                <a:sym typeface="Lazydog"/>
              </a:rPr>
              <a:t>¿COMO GESTIONARLOS?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791867" y="5627505"/>
            <a:ext cx="3575464" cy="20583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66"/>
              </a:lnSpc>
            </a:pPr>
            <a:r>
              <a:rPr lang="en-US" sz="3679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R</a:t>
            </a:r>
            <a:r>
              <a:rPr lang="en-US" sz="3679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econocer la emoción que estás sintiendo.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4963695" y="5617980"/>
            <a:ext cx="3943873" cy="21310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50"/>
              </a:lnSpc>
            </a:pPr>
            <a:r>
              <a:rPr lang="en-US" sz="3799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I</a:t>
            </a:r>
            <a:r>
              <a:rPr lang="en-US" sz="3799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dentificar el pensamiento asociado.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9928768" y="5627505"/>
            <a:ext cx="3413463" cy="20583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66"/>
              </a:lnSpc>
            </a:pPr>
            <a:r>
              <a:rPr lang="en-US" sz="3679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C</a:t>
            </a:r>
            <a:r>
              <a:rPr lang="en-US" sz="3679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uestionar la veracidad del pensamiento</a:t>
            </a:r>
          </a:p>
        </p:txBody>
      </p:sp>
      <p:sp>
        <p:nvSpPr>
          <p:cNvPr name="Freeform 16" id="16"/>
          <p:cNvSpPr/>
          <p:nvPr/>
        </p:nvSpPr>
        <p:spPr>
          <a:xfrm flipH="false" flipV="false" rot="-10800000">
            <a:off x="-771471" y="-1668522"/>
            <a:ext cx="4190353" cy="3337045"/>
          </a:xfrm>
          <a:custGeom>
            <a:avLst/>
            <a:gdLst/>
            <a:ahLst/>
            <a:cxnLst/>
            <a:rect r="r" b="b" t="t" l="l"/>
            <a:pathLst>
              <a:path h="3337045" w="4190353">
                <a:moveTo>
                  <a:pt x="0" y="0"/>
                </a:moveTo>
                <a:lnTo>
                  <a:pt x="4190353" y="0"/>
                </a:lnTo>
                <a:lnTo>
                  <a:pt x="4190353" y="3337044"/>
                </a:lnTo>
                <a:lnTo>
                  <a:pt x="0" y="333704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7" id="17"/>
          <p:cNvGrpSpPr/>
          <p:nvPr/>
        </p:nvGrpSpPr>
        <p:grpSpPr>
          <a:xfrm rot="0">
            <a:off x="15077272" y="3464935"/>
            <a:ext cx="1678565" cy="1678565"/>
            <a:chOff x="0" y="0"/>
            <a:chExt cx="812800" cy="812800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92245" y="0"/>
                  </a:moveTo>
                  <a:lnTo>
                    <a:pt x="720555" y="0"/>
                  </a:lnTo>
                  <a:cubicBezTo>
                    <a:pt x="771501" y="0"/>
                    <a:pt x="812800" y="41299"/>
                    <a:pt x="812800" y="92245"/>
                  </a:cubicBezTo>
                  <a:lnTo>
                    <a:pt x="812800" y="720555"/>
                  </a:lnTo>
                  <a:cubicBezTo>
                    <a:pt x="812800" y="771501"/>
                    <a:pt x="771501" y="812800"/>
                    <a:pt x="720555" y="812800"/>
                  </a:cubicBezTo>
                  <a:lnTo>
                    <a:pt x="92245" y="812800"/>
                  </a:lnTo>
                  <a:cubicBezTo>
                    <a:pt x="41299" y="812800"/>
                    <a:pt x="0" y="771501"/>
                    <a:pt x="0" y="720555"/>
                  </a:cubicBezTo>
                  <a:lnTo>
                    <a:pt x="0" y="92245"/>
                  </a:lnTo>
                  <a:cubicBezTo>
                    <a:pt x="0" y="41299"/>
                    <a:pt x="41299" y="0"/>
                    <a:pt x="92245" y="0"/>
                  </a:cubicBezTo>
                  <a:close/>
                </a:path>
              </a:pathLst>
            </a:custGeom>
            <a:solidFill>
              <a:srgbClr val="FA5C33"/>
            </a:solidFill>
          </p:spPr>
        </p:sp>
        <p:sp>
          <p:nvSpPr>
            <p:cNvPr name="TextBox 19" id="19"/>
            <p:cNvSpPr txBox="true"/>
            <p:nvPr/>
          </p:nvSpPr>
          <p:spPr>
            <a:xfrm>
              <a:off x="0" y="104775"/>
              <a:ext cx="8128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6694"/>
                </a:lnSpc>
              </a:pPr>
              <a:r>
                <a:rPr lang="en-US" b="true" sz="6499" spc="461">
                  <a:solidFill>
                    <a:srgbClr val="FFFFFF"/>
                  </a:solidFill>
                  <a:latin typeface="Quicksand Bold"/>
                  <a:ea typeface="Quicksand Bold"/>
                  <a:cs typeface="Quicksand Bold"/>
                  <a:sym typeface="Quicksand Bold"/>
                </a:rPr>
                <a:t>04</a:t>
              </a:r>
            </a:p>
          </p:txBody>
        </p:sp>
      </p:grpSp>
      <p:sp>
        <p:nvSpPr>
          <p:cNvPr name="TextBox 20" id="20"/>
          <p:cNvSpPr txBox="true"/>
          <p:nvPr/>
        </p:nvSpPr>
        <p:spPr>
          <a:xfrm rot="0">
            <a:off x="14324676" y="5646555"/>
            <a:ext cx="3196989" cy="29172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79"/>
              </a:lnSpc>
            </a:pPr>
            <a:r>
              <a:rPr lang="en-US" sz="3103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Re</a:t>
            </a:r>
            <a:r>
              <a:rPr lang="en-US" sz="3103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emplazarlo por un pensamiento más racional o equilibrado.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1F1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3645162" y="4031740"/>
            <a:ext cx="11698189" cy="19455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5421"/>
              </a:lnSpc>
            </a:pPr>
            <a:r>
              <a:rPr lang="en-US" sz="12336" spc="-518">
                <a:solidFill>
                  <a:srgbClr val="2E2E2E"/>
                </a:solidFill>
                <a:latin typeface="Lazydog"/>
                <a:ea typeface="Lazydog"/>
                <a:cs typeface="Lazydog"/>
                <a:sym typeface="Lazydog"/>
              </a:rPr>
              <a:t>¿ALGUNA DUDA?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16253556" y="3001641"/>
            <a:ext cx="4831100" cy="4372146"/>
          </a:xfrm>
          <a:custGeom>
            <a:avLst/>
            <a:gdLst/>
            <a:ahLst/>
            <a:cxnLst/>
            <a:rect r="r" b="b" t="t" l="l"/>
            <a:pathLst>
              <a:path h="4372146" w="4831100">
                <a:moveTo>
                  <a:pt x="0" y="0"/>
                </a:moveTo>
                <a:lnTo>
                  <a:pt x="4831100" y="0"/>
                </a:lnTo>
                <a:lnTo>
                  <a:pt x="4831100" y="4372146"/>
                </a:lnTo>
                <a:lnTo>
                  <a:pt x="0" y="437214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-2030754" y="2301195"/>
            <a:ext cx="4061508" cy="4500286"/>
          </a:xfrm>
          <a:custGeom>
            <a:avLst/>
            <a:gdLst/>
            <a:ahLst/>
            <a:cxnLst/>
            <a:rect r="r" b="b" t="t" l="l"/>
            <a:pathLst>
              <a:path h="4500286" w="4061508">
                <a:moveTo>
                  <a:pt x="0" y="0"/>
                </a:moveTo>
                <a:lnTo>
                  <a:pt x="4061508" y="0"/>
                </a:lnTo>
                <a:lnTo>
                  <a:pt x="4061508" y="4500286"/>
                </a:lnTo>
                <a:lnTo>
                  <a:pt x="0" y="450028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5319309" y="7528741"/>
            <a:ext cx="4312813" cy="4447299"/>
          </a:xfrm>
          <a:custGeom>
            <a:avLst/>
            <a:gdLst/>
            <a:ahLst/>
            <a:cxnLst/>
            <a:rect r="r" b="b" t="t" l="l"/>
            <a:pathLst>
              <a:path h="4447299" w="4312813">
                <a:moveTo>
                  <a:pt x="0" y="0"/>
                </a:moveTo>
                <a:lnTo>
                  <a:pt x="4312813" y="0"/>
                </a:lnTo>
                <a:lnTo>
                  <a:pt x="4312813" y="4447299"/>
                </a:lnTo>
                <a:lnTo>
                  <a:pt x="0" y="444729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-1344122" y="6930133"/>
            <a:ext cx="4398139" cy="5540962"/>
          </a:xfrm>
          <a:custGeom>
            <a:avLst/>
            <a:gdLst/>
            <a:ahLst/>
            <a:cxnLst/>
            <a:rect r="r" b="b" t="t" l="l"/>
            <a:pathLst>
              <a:path h="5540962" w="4398139">
                <a:moveTo>
                  <a:pt x="0" y="0"/>
                </a:moveTo>
                <a:lnTo>
                  <a:pt x="4398139" y="0"/>
                </a:lnTo>
                <a:lnTo>
                  <a:pt x="4398139" y="5540962"/>
                </a:lnTo>
                <a:lnTo>
                  <a:pt x="0" y="554096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-10800000">
            <a:off x="-1025286" y="-2366143"/>
            <a:ext cx="4320390" cy="4596159"/>
          </a:xfrm>
          <a:custGeom>
            <a:avLst/>
            <a:gdLst/>
            <a:ahLst/>
            <a:cxnLst/>
            <a:rect r="r" b="b" t="t" l="l"/>
            <a:pathLst>
              <a:path h="4596159" w="4320390">
                <a:moveTo>
                  <a:pt x="0" y="0"/>
                </a:moveTo>
                <a:lnTo>
                  <a:pt x="4320390" y="0"/>
                </a:lnTo>
                <a:lnTo>
                  <a:pt x="4320390" y="4596160"/>
                </a:lnTo>
                <a:lnTo>
                  <a:pt x="0" y="459616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-10800000">
            <a:off x="3605740" y="-1893382"/>
            <a:ext cx="4101841" cy="3650638"/>
          </a:xfrm>
          <a:custGeom>
            <a:avLst/>
            <a:gdLst/>
            <a:ahLst/>
            <a:cxnLst/>
            <a:rect r="r" b="b" t="t" l="l"/>
            <a:pathLst>
              <a:path h="3650638" w="4101841">
                <a:moveTo>
                  <a:pt x="0" y="0"/>
                </a:moveTo>
                <a:lnTo>
                  <a:pt x="4101840" y="0"/>
                </a:lnTo>
                <a:lnTo>
                  <a:pt x="4101840" y="3650638"/>
                </a:lnTo>
                <a:lnTo>
                  <a:pt x="0" y="365063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3499530" y="7528741"/>
            <a:ext cx="3802218" cy="4326848"/>
          </a:xfrm>
          <a:custGeom>
            <a:avLst/>
            <a:gdLst/>
            <a:ahLst/>
            <a:cxnLst/>
            <a:rect r="r" b="b" t="t" l="l"/>
            <a:pathLst>
              <a:path h="4326848" w="3802218">
                <a:moveTo>
                  <a:pt x="0" y="0"/>
                </a:moveTo>
                <a:lnTo>
                  <a:pt x="3802217" y="0"/>
                </a:lnTo>
                <a:lnTo>
                  <a:pt x="3802217" y="4326848"/>
                </a:lnTo>
                <a:lnTo>
                  <a:pt x="0" y="432684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-10800000">
            <a:off x="7412286" y="-3375489"/>
            <a:ext cx="4163940" cy="5132745"/>
          </a:xfrm>
          <a:custGeom>
            <a:avLst/>
            <a:gdLst/>
            <a:ahLst/>
            <a:cxnLst/>
            <a:rect r="r" b="b" t="t" l="l"/>
            <a:pathLst>
              <a:path h="5132745" w="4163940">
                <a:moveTo>
                  <a:pt x="0" y="0"/>
                </a:moveTo>
                <a:lnTo>
                  <a:pt x="4163940" y="0"/>
                </a:lnTo>
                <a:lnTo>
                  <a:pt x="4163940" y="5132745"/>
                </a:lnTo>
                <a:lnTo>
                  <a:pt x="0" y="5132745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7419275" y="7880846"/>
            <a:ext cx="3937157" cy="3974743"/>
          </a:xfrm>
          <a:custGeom>
            <a:avLst/>
            <a:gdLst/>
            <a:ahLst/>
            <a:cxnLst/>
            <a:rect r="r" b="b" t="t" l="l"/>
            <a:pathLst>
              <a:path h="3974743" w="3937157">
                <a:moveTo>
                  <a:pt x="0" y="0"/>
                </a:moveTo>
                <a:lnTo>
                  <a:pt x="3937157" y="0"/>
                </a:lnTo>
                <a:lnTo>
                  <a:pt x="3937157" y="3974743"/>
                </a:lnTo>
                <a:lnTo>
                  <a:pt x="0" y="3974743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1806048" y="8138941"/>
            <a:ext cx="3648085" cy="4042200"/>
          </a:xfrm>
          <a:custGeom>
            <a:avLst/>
            <a:gdLst/>
            <a:ahLst/>
            <a:cxnLst/>
            <a:rect r="r" b="b" t="t" l="l"/>
            <a:pathLst>
              <a:path h="4042200" w="3648085">
                <a:moveTo>
                  <a:pt x="0" y="0"/>
                </a:moveTo>
                <a:lnTo>
                  <a:pt x="3648085" y="0"/>
                </a:lnTo>
                <a:lnTo>
                  <a:pt x="3648085" y="4042199"/>
                </a:lnTo>
                <a:lnTo>
                  <a:pt x="0" y="4042199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-10800000">
            <a:off x="11576226" y="-1566864"/>
            <a:ext cx="3278102" cy="4123399"/>
          </a:xfrm>
          <a:custGeom>
            <a:avLst/>
            <a:gdLst/>
            <a:ahLst/>
            <a:cxnLst/>
            <a:rect r="r" b="b" t="t" l="l"/>
            <a:pathLst>
              <a:path h="4123399" w="3278102">
                <a:moveTo>
                  <a:pt x="0" y="0"/>
                </a:moveTo>
                <a:lnTo>
                  <a:pt x="3278102" y="0"/>
                </a:lnTo>
                <a:lnTo>
                  <a:pt x="3278102" y="4123399"/>
                </a:lnTo>
                <a:lnTo>
                  <a:pt x="0" y="4123399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-10800000">
            <a:off x="14636926" y="-809117"/>
            <a:ext cx="4676361" cy="4015825"/>
          </a:xfrm>
          <a:custGeom>
            <a:avLst/>
            <a:gdLst/>
            <a:ahLst/>
            <a:cxnLst/>
            <a:rect r="r" b="b" t="t" l="l"/>
            <a:pathLst>
              <a:path h="4015825" w="4676361">
                <a:moveTo>
                  <a:pt x="0" y="0"/>
                </a:moveTo>
                <a:lnTo>
                  <a:pt x="4676360" y="0"/>
                </a:lnTo>
                <a:lnTo>
                  <a:pt x="4676360" y="4015825"/>
                </a:lnTo>
                <a:lnTo>
                  <a:pt x="0" y="4015825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DAG0smU7EtE</dc:identifier>
  <dcterms:modified xsi:type="dcterms:W3CDTF">2011-08-01T06:04:30Z</dcterms:modified>
  <cp:revision>1</cp:revision>
  <dc:title>pensamientos emocionales</dc:title>
</cp:coreProperties>
</file>