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4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6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7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2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7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1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0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7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45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1" r:id="rId6"/>
    <p:sldLayoutId id="2147483706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0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24DFCB-E25F-11C1-17E8-0E05E6DCA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54" r="-2" b="23439"/>
          <a:stretch>
            <a:fillRect/>
          </a:stretch>
        </p:blipFill>
        <p:spPr>
          <a:xfrm>
            <a:off x="0" y="95258"/>
            <a:ext cx="3714575" cy="3333740"/>
          </a:xfrm>
          <a:custGeom>
            <a:avLst/>
            <a:gdLst/>
            <a:ahLst/>
            <a:cxnLst/>
            <a:rect l="l" t="t" r="r" b="b"/>
            <a:pathLst>
              <a:path w="3714575" h="3333750">
                <a:moveTo>
                  <a:pt x="2339582" y="0"/>
                </a:moveTo>
                <a:lnTo>
                  <a:pt x="2355830" y="61476"/>
                </a:lnTo>
                <a:cubicBezTo>
                  <a:pt x="2361585" y="83045"/>
                  <a:pt x="2368093" y="103971"/>
                  <a:pt x="2377523" y="122587"/>
                </a:cubicBezTo>
                <a:cubicBezTo>
                  <a:pt x="2392415" y="151907"/>
                  <a:pt x="2419459" y="173413"/>
                  <a:pt x="2444419" y="192440"/>
                </a:cubicBezTo>
                <a:cubicBezTo>
                  <a:pt x="2495528" y="231487"/>
                  <a:pt x="2527079" y="290107"/>
                  <a:pt x="2559207" y="349349"/>
                </a:cubicBezTo>
                <a:cubicBezTo>
                  <a:pt x="2571631" y="372606"/>
                  <a:pt x="2588563" y="392138"/>
                  <a:pt x="2602224" y="414481"/>
                </a:cubicBezTo>
                <a:cubicBezTo>
                  <a:pt x="2608496" y="424893"/>
                  <a:pt x="2614941" y="437236"/>
                  <a:pt x="2616683" y="450004"/>
                </a:cubicBezTo>
                <a:cubicBezTo>
                  <a:pt x="2622546" y="490034"/>
                  <a:pt x="2641147" y="514975"/>
                  <a:pt x="2669002" y="533870"/>
                </a:cubicBezTo>
                <a:cubicBezTo>
                  <a:pt x="2681901" y="542764"/>
                  <a:pt x="2691902" y="559689"/>
                  <a:pt x="2700534" y="575333"/>
                </a:cubicBezTo>
                <a:cubicBezTo>
                  <a:pt x="2729511" y="628690"/>
                  <a:pt x="2754820" y="684525"/>
                  <a:pt x="2807478" y="710990"/>
                </a:cubicBezTo>
                <a:cubicBezTo>
                  <a:pt x="2820499" y="717451"/>
                  <a:pt x="2830719" y="740669"/>
                  <a:pt x="2835000" y="758970"/>
                </a:cubicBezTo>
                <a:cubicBezTo>
                  <a:pt x="2842217" y="789390"/>
                  <a:pt x="2843646" y="820083"/>
                  <a:pt x="2870021" y="838495"/>
                </a:cubicBezTo>
                <a:cubicBezTo>
                  <a:pt x="2878884" y="844641"/>
                  <a:pt x="2881583" y="867894"/>
                  <a:pt x="2882401" y="884070"/>
                </a:cubicBezTo>
                <a:cubicBezTo>
                  <a:pt x="2885077" y="932638"/>
                  <a:pt x="2898165" y="960616"/>
                  <a:pt x="2936994" y="969073"/>
                </a:cubicBezTo>
                <a:cubicBezTo>
                  <a:pt x="3007357" y="984417"/>
                  <a:pt x="3043774" y="1046171"/>
                  <a:pt x="3076950" y="1112096"/>
                </a:cubicBezTo>
                <a:cubicBezTo>
                  <a:pt x="3100642" y="1158994"/>
                  <a:pt x="3117150" y="1211409"/>
                  <a:pt x="3141387" y="1257566"/>
                </a:cubicBezTo>
                <a:cubicBezTo>
                  <a:pt x="3153276" y="1279931"/>
                  <a:pt x="3173542" y="1297754"/>
                  <a:pt x="3193070" y="1311395"/>
                </a:cubicBezTo>
                <a:cubicBezTo>
                  <a:pt x="3224093" y="1332910"/>
                  <a:pt x="3241803" y="1362627"/>
                  <a:pt x="3250072" y="1405992"/>
                </a:cubicBezTo>
                <a:cubicBezTo>
                  <a:pt x="3257672" y="1446266"/>
                  <a:pt x="3273857" y="1483664"/>
                  <a:pt x="3283739" y="1523445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3" y="1687006"/>
                  <a:pt x="3323415" y="1708173"/>
                </a:cubicBezTo>
                <a:cubicBezTo>
                  <a:pt x="3340602" y="1747890"/>
                  <a:pt x="3341592" y="1786419"/>
                  <a:pt x="3330833" y="1831463"/>
                </a:cubicBezTo>
                <a:cubicBezTo>
                  <a:pt x="3323215" y="1863606"/>
                  <a:pt x="3323028" y="1899517"/>
                  <a:pt x="3325458" y="1932532"/>
                </a:cubicBezTo>
                <a:cubicBezTo>
                  <a:pt x="3328287" y="1972134"/>
                  <a:pt x="3328526" y="2009738"/>
                  <a:pt x="3320393" y="2050249"/>
                </a:cubicBezTo>
                <a:cubicBezTo>
                  <a:pt x="3309253" y="2105857"/>
                  <a:pt x="3314505" y="2159685"/>
                  <a:pt x="3338141" y="2210114"/>
                </a:cubicBezTo>
                <a:cubicBezTo>
                  <a:pt x="3363242" y="2264284"/>
                  <a:pt x="3384387" y="2321440"/>
                  <a:pt x="3404627" y="2378738"/>
                </a:cubicBezTo>
                <a:cubicBezTo>
                  <a:pt x="3410510" y="2395084"/>
                  <a:pt x="3411688" y="2418120"/>
                  <a:pt x="3407258" y="2435467"/>
                </a:cubicBezTo>
                <a:cubicBezTo>
                  <a:pt x="3392793" y="2491151"/>
                  <a:pt x="3380193" y="2549275"/>
                  <a:pt x="3356494" y="2599849"/>
                </a:cubicBezTo>
                <a:cubicBezTo>
                  <a:pt x="3320178" y="2677233"/>
                  <a:pt x="3293482" y="2755427"/>
                  <a:pt x="3294073" y="2842361"/>
                </a:cubicBezTo>
                <a:cubicBezTo>
                  <a:pt x="3294171" y="2865245"/>
                  <a:pt x="3302177" y="2890058"/>
                  <a:pt x="3312857" y="2908440"/>
                </a:cubicBezTo>
                <a:cubicBezTo>
                  <a:pt x="3331887" y="2941339"/>
                  <a:pt x="3348642" y="2973100"/>
                  <a:pt x="3351201" y="3016205"/>
                </a:cubicBezTo>
                <a:cubicBezTo>
                  <a:pt x="3353457" y="3055184"/>
                  <a:pt x="3399268" y="3091033"/>
                  <a:pt x="3438099" y="3085336"/>
                </a:cubicBezTo>
                <a:cubicBezTo>
                  <a:pt x="3481886" y="3078970"/>
                  <a:pt x="3514311" y="3095239"/>
                  <a:pt x="3539878" y="3136681"/>
                </a:cubicBezTo>
                <a:cubicBezTo>
                  <a:pt x="3550095" y="3153637"/>
                  <a:pt x="3567509" y="3163436"/>
                  <a:pt x="3579432" y="3179271"/>
                </a:cubicBezTo>
                <a:cubicBezTo>
                  <a:pt x="3589309" y="3192368"/>
                  <a:pt x="3599714" y="3207990"/>
                  <a:pt x="3603095" y="3224801"/>
                </a:cubicBezTo>
                <a:cubicBezTo>
                  <a:pt x="3609268" y="3254803"/>
                  <a:pt x="3620336" y="3275144"/>
                  <a:pt x="3643662" y="3288499"/>
                </a:cubicBezTo>
                <a:lnTo>
                  <a:pt x="3714575" y="3333750"/>
                </a:lnTo>
                <a:lnTo>
                  <a:pt x="0" y="3333750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E091CE-8291-E683-0461-664D56ECD9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34" r="2285"/>
          <a:stretch>
            <a:fillRect/>
          </a:stretch>
        </p:blipFill>
        <p:spPr>
          <a:xfrm>
            <a:off x="20" y="3524255"/>
            <a:ext cx="4404097" cy="3333749"/>
          </a:xfrm>
          <a:custGeom>
            <a:avLst/>
            <a:gdLst/>
            <a:ahLst/>
            <a:cxnLst/>
            <a:rect l="l" t="t" r="r" b="b"/>
            <a:pathLst>
              <a:path w="4404117" h="3333749">
                <a:moveTo>
                  <a:pt x="3810757" y="0"/>
                </a:moveTo>
                <a:lnTo>
                  <a:pt x="3814931" y="19256"/>
                </a:lnTo>
                <a:cubicBezTo>
                  <a:pt x="3818502" y="51035"/>
                  <a:pt x="3816953" y="84442"/>
                  <a:pt x="3816833" y="117504"/>
                </a:cubicBezTo>
                <a:cubicBezTo>
                  <a:pt x="3816867" y="125129"/>
                  <a:pt x="3816465" y="132699"/>
                  <a:pt x="3815413" y="140173"/>
                </a:cubicBezTo>
                <a:cubicBezTo>
                  <a:pt x="3801918" y="231387"/>
                  <a:pt x="3815819" y="318018"/>
                  <a:pt x="3831022" y="404826"/>
                </a:cubicBezTo>
                <a:cubicBezTo>
                  <a:pt x="3835096" y="427726"/>
                  <a:pt x="3833989" y="452889"/>
                  <a:pt x="3833426" y="477315"/>
                </a:cubicBezTo>
                <a:cubicBezTo>
                  <a:pt x="3832188" y="541120"/>
                  <a:pt x="3821392" y="606850"/>
                  <a:pt x="3844621" y="666477"/>
                </a:cubicBezTo>
                <a:cubicBezTo>
                  <a:pt x="3862782" y="713409"/>
                  <a:pt x="3887520" y="754462"/>
                  <a:pt x="3928268" y="775988"/>
                </a:cubicBezTo>
                <a:cubicBezTo>
                  <a:pt x="3955638" y="790457"/>
                  <a:pt x="3971140" y="813872"/>
                  <a:pt x="3977747" y="850198"/>
                </a:cubicBezTo>
                <a:cubicBezTo>
                  <a:pt x="3983513" y="881501"/>
                  <a:pt x="3995801" y="910457"/>
                  <a:pt x="4003670" y="940964"/>
                </a:cubicBezTo>
                <a:cubicBezTo>
                  <a:pt x="4007816" y="957069"/>
                  <a:pt x="4013180" y="975519"/>
                  <a:pt x="4010888" y="991804"/>
                </a:cubicBezTo>
                <a:cubicBezTo>
                  <a:pt x="4004766" y="1035321"/>
                  <a:pt x="3997229" y="1079455"/>
                  <a:pt x="3985367" y="1121352"/>
                </a:cubicBezTo>
                <a:cubicBezTo>
                  <a:pt x="3979326" y="1142278"/>
                  <a:pt x="3964000" y="1161633"/>
                  <a:pt x="3949671" y="1177042"/>
                </a:cubicBezTo>
                <a:cubicBezTo>
                  <a:pt x="3934619" y="1192893"/>
                  <a:pt x="3926217" y="1208590"/>
                  <a:pt x="3934279" y="1229873"/>
                </a:cubicBezTo>
                <a:cubicBezTo>
                  <a:pt x="3954469" y="1282807"/>
                  <a:pt x="3975168" y="1335271"/>
                  <a:pt x="3997064" y="1387087"/>
                </a:cubicBezTo>
                <a:cubicBezTo>
                  <a:pt x="4000886" y="1396065"/>
                  <a:pt x="4011418" y="1401357"/>
                  <a:pt x="4019527" y="1406584"/>
                </a:cubicBezTo>
                <a:cubicBezTo>
                  <a:pt x="4057441" y="1430978"/>
                  <a:pt x="4096344" y="1453057"/>
                  <a:pt x="4133307" y="1479494"/>
                </a:cubicBezTo>
                <a:cubicBezTo>
                  <a:pt x="4145954" y="1488624"/>
                  <a:pt x="4153881" y="1507709"/>
                  <a:pt x="4163239" y="1522909"/>
                </a:cubicBezTo>
                <a:cubicBezTo>
                  <a:pt x="4166324" y="1527700"/>
                  <a:pt x="4165735" y="1536602"/>
                  <a:pt x="4169223" y="1540086"/>
                </a:cubicBezTo>
                <a:cubicBezTo>
                  <a:pt x="4201572" y="1571046"/>
                  <a:pt x="4199843" y="1617906"/>
                  <a:pt x="4206879" y="1662183"/>
                </a:cubicBezTo>
                <a:cubicBezTo>
                  <a:pt x="4212828" y="1700050"/>
                  <a:pt x="4215657" y="1739654"/>
                  <a:pt x="4222812" y="1775236"/>
                </a:cubicBezTo>
                <a:cubicBezTo>
                  <a:pt x="4234059" y="1830454"/>
                  <a:pt x="4242834" y="1881239"/>
                  <a:pt x="4235257" y="1939798"/>
                </a:cubicBezTo>
                <a:cubicBezTo>
                  <a:pt x="4232095" y="1963856"/>
                  <a:pt x="4247879" y="1994663"/>
                  <a:pt x="4261473" y="2015907"/>
                </a:cubicBezTo>
                <a:cubicBezTo>
                  <a:pt x="4287766" y="2056905"/>
                  <a:pt x="4293038" y="2099577"/>
                  <a:pt x="4280115" y="2150576"/>
                </a:cubicBezTo>
                <a:cubicBezTo>
                  <a:pt x="4275758" y="2167388"/>
                  <a:pt x="4279992" y="2187587"/>
                  <a:pt x="4282322" y="2205613"/>
                </a:cubicBezTo>
                <a:cubicBezTo>
                  <a:pt x="4284366" y="2222506"/>
                  <a:pt x="4288475" y="2238873"/>
                  <a:pt x="4293132" y="2254504"/>
                </a:cubicBezTo>
                <a:cubicBezTo>
                  <a:pt x="4298889" y="2273285"/>
                  <a:pt x="4302060" y="2296331"/>
                  <a:pt x="4313245" y="2307975"/>
                </a:cubicBezTo>
                <a:cubicBezTo>
                  <a:pt x="4348093" y="2344732"/>
                  <a:pt x="4358047" y="2398134"/>
                  <a:pt x="4360647" y="2447237"/>
                </a:cubicBezTo>
                <a:cubicBezTo>
                  <a:pt x="4364319" y="2512277"/>
                  <a:pt x="4361672" y="2582964"/>
                  <a:pt x="4321661" y="2641045"/>
                </a:cubicBezTo>
                <a:cubicBezTo>
                  <a:pt x="4297541" y="2675764"/>
                  <a:pt x="4287954" y="2710900"/>
                  <a:pt x="4306753" y="2753294"/>
                </a:cubicBezTo>
                <a:cubicBezTo>
                  <a:pt x="4319729" y="2782076"/>
                  <a:pt x="4304165" y="2832975"/>
                  <a:pt x="4281338" y="2855354"/>
                </a:cubicBezTo>
                <a:cubicBezTo>
                  <a:pt x="4273123" y="2863457"/>
                  <a:pt x="4264871" y="2871826"/>
                  <a:pt x="4251022" y="2885396"/>
                </a:cubicBezTo>
                <a:cubicBezTo>
                  <a:pt x="4300272" y="2920368"/>
                  <a:pt x="4296890" y="2978973"/>
                  <a:pt x="4299881" y="3036297"/>
                </a:cubicBezTo>
                <a:cubicBezTo>
                  <a:pt x="4301793" y="3071412"/>
                  <a:pt x="4327948" y="3083533"/>
                  <a:pt x="4352196" y="3093480"/>
                </a:cubicBezTo>
                <a:cubicBezTo>
                  <a:pt x="4395933" y="3111069"/>
                  <a:pt x="4412086" y="3140838"/>
                  <a:pt x="4400474" y="3196653"/>
                </a:cubicBezTo>
                <a:lnTo>
                  <a:pt x="4366137" y="3333749"/>
                </a:lnTo>
                <a:lnTo>
                  <a:pt x="0" y="333374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0" name="Freeform: Shape 32">
            <a:extLst>
              <a:ext uri="{FF2B5EF4-FFF2-40B4-BE49-F238E27FC236}">
                <a16:creationId xmlns:a16="http://schemas.microsoft.com/office/drawing/2014/main" id="{14548CE4-8403-48E2-8485-18E40FC6D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4944" y="1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34">
            <a:extLst>
              <a:ext uri="{FF2B5EF4-FFF2-40B4-BE49-F238E27FC236}">
                <a16:creationId xmlns:a16="http://schemas.microsoft.com/office/drawing/2014/main" id="{87DD2577-05DC-4EEF-A945-D296C733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4944" y="1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C25F14-6E62-4B19-4C0C-0C3505427EA2}"/>
              </a:ext>
            </a:extLst>
          </p:cNvPr>
          <p:cNvSpPr txBox="1"/>
          <p:nvPr/>
        </p:nvSpPr>
        <p:spPr>
          <a:xfrm>
            <a:off x="4618434" y="3352801"/>
            <a:ext cx="3252578" cy="280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HECHO POR LEONARDO LOPEZ HERNANDEZ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3BC4B52-CC4A-4682-AFF8-09B671A2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7398" y="-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6A362B9-12E6-445C-8985-B25866945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7398" y="-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CE0709-3359-74F9-CF48-BDD323F3A2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436" r="3" b="42179"/>
          <a:stretch>
            <a:fillRect/>
          </a:stretch>
        </p:blipFill>
        <p:spPr>
          <a:xfrm>
            <a:off x="8298032" y="1"/>
            <a:ext cx="3893968" cy="3349614"/>
          </a:xfrm>
          <a:custGeom>
            <a:avLst/>
            <a:gdLst/>
            <a:ahLst/>
            <a:cxnLst/>
            <a:rect l="l" t="t" r="r" b="b"/>
            <a:pathLst>
              <a:path w="3893968" h="3349614">
                <a:moveTo>
                  <a:pt x="338369" y="0"/>
                </a:moveTo>
                <a:lnTo>
                  <a:pt x="3893968" y="0"/>
                </a:lnTo>
                <a:lnTo>
                  <a:pt x="3893968" y="3349614"/>
                </a:lnTo>
                <a:lnTo>
                  <a:pt x="307704" y="3349614"/>
                </a:lnTo>
                <a:lnTo>
                  <a:pt x="307566" y="3348999"/>
                </a:lnTo>
                <a:cubicBezTo>
                  <a:pt x="304912" y="3334081"/>
                  <a:pt x="302538" y="3319090"/>
                  <a:pt x="299375" y="3304362"/>
                </a:cubicBezTo>
                <a:cubicBezTo>
                  <a:pt x="298026" y="3297979"/>
                  <a:pt x="294625" y="3290066"/>
                  <a:pt x="289725" y="3286686"/>
                </a:cubicBezTo>
                <a:cubicBezTo>
                  <a:pt x="228943" y="3245373"/>
                  <a:pt x="222391" y="3179973"/>
                  <a:pt x="213841" y="3115712"/>
                </a:cubicBezTo>
                <a:cubicBezTo>
                  <a:pt x="208562" y="3076788"/>
                  <a:pt x="204974" y="3037516"/>
                  <a:pt x="202333" y="2998158"/>
                </a:cubicBezTo>
                <a:cubicBezTo>
                  <a:pt x="201311" y="2984859"/>
                  <a:pt x="203063" y="2970544"/>
                  <a:pt x="207679" y="2958260"/>
                </a:cubicBezTo>
                <a:cubicBezTo>
                  <a:pt x="217395" y="2932695"/>
                  <a:pt x="230888" y="2908699"/>
                  <a:pt x="240811" y="2883304"/>
                </a:cubicBezTo>
                <a:cubicBezTo>
                  <a:pt x="244723" y="2873766"/>
                  <a:pt x="243837" y="2861986"/>
                  <a:pt x="243624" y="2851292"/>
                </a:cubicBezTo>
                <a:cubicBezTo>
                  <a:pt x="243427" y="2832371"/>
                  <a:pt x="236967" y="2811919"/>
                  <a:pt x="242323" y="2795169"/>
                </a:cubicBezTo>
                <a:cubicBezTo>
                  <a:pt x="256133" y="2751630"/>
                  <a:pt x="248562" y="2712721"/>
                  <a:pt x="227468" y="2674477"/>
                </a:cubicBezTo>
                <a:cubicBezTo>
                  <a:pt x="197898" y="2620936"/>
                  <a:pt x="194974" y="2568022"/>
                  <a:pt x="229169" y="2515160"/>
                </a:cubicBezTo>
                <a:cubicBezTo>
                  <a:pt x="244595" y="2491368"/>
                  <a:pt x="234271" y="2470503"/>
                  <a:pt x="218516" y="2453005"/>
                </a:cubicBezTo>
                <a:cubicBezTo>
                  <a:pt x="200223" y="2432867"/>
                  <a:pt x="194125" y="2412190"/>
                  <a:pt x="203806" y="2386246"/>
                </a:cubicBezTo>
                <a:cubicBezTo>
                  <a:pt x="205960" y="2380500"/>
                  <a:pt x="203921" y="2372844"/>
                  <a:pt x="202383" y="2366479"/>
                </a:cubicBezTo>
                <a:cubicBezTo>
                  <a:pt x="194277" y="2330108"/>
                  <a:pt x="182927" y="2293842"/>
                  <a:pt x="213009" y="2260869"/>
                </a:cubicBezTo>
                <a:cubicBezTo>
                  <a:pt x="218923" y="2254397"/>
                  <a:pt x="220676" y="2244289"/>
                  <a:pt x="224312" y="2235920"/>
                </a:cubicBezTo>
                <a:cubicBezTo>
                  <a:pt x="239095" y="2200902"/>
                  <a:pt x="237508" y="2202386"/>
                  <a:pt x="213159" y="2174578"/>
                </a:cubicBezTo>
                <a:cubicBezTo>
                  <a:pt x="200355" y="2160060"/>
                  <a:pt x="186823" y="2139680"/>
                  <a:pt x="186125" y="2121572"/>
                </a:cubicBezTo>
                <a:cubicBezTo>
                  <a:pt x="181881" y="2012343"/>
                  <a:pt x="145114" y="1911445"/>
                  <a:pt x="109864" y="1810408"/>
                </a:cubicBezTo>
                <a:cubicBezTo>
                  <a:pt x="88103" y="1748120"/>
                  <a:pt x="81469" y="1685980"/>
                  <a:pt x="91769" y="1620762"/>
                </a:cubicBezTo>
                <a:cubicBezTo>
                  <a:pt x="99319" y="1573585"/>
                  <a:pt x="75980" y="1531718"/>
                  <a:pt x="58766" y="1489867"/>
                </a:cubicBezTo>
                <a:cubicBezTo>
                  <a:pt x="55296" y="1481193"/>
                  <a:pt x="44098" y="1473800"/>
                  <a:pt x="34747" y="1469871"/>
                </a:cubicBezTo>
                <a:cubicBezTo>
                  <a:pt x="1693" y="1455674"/>
                  <a:pt x="-5822" y="1427857"/>
                  <a:pt x="4009" y="1390995"/>
                </a:cubicBezTo>
                <a:cubicBezTo>
                  <a:pt x="11672" y="1361792"/>
                  <a:pt x="22973" y="1334742"/>
                  <a:pt x="45160" y="1309565"/>
                </a:cubicBezTo>
                <a:cubicBezTo>
                  <a:pt x="71154" y="1280027"/>
                  <a:pt x="101047" y="1249173"/>
                  <a:pt x="109185" y="1206343"/>
                </a:cubicBezTo>
                <a:cubicBezTo>
                  <a:pt x="112659" y="1187852"/>
                  <a:pt x="111997" y="1172227"/>
                  <a:pt x="104951" y="1153741"/>
                </a:cubicBezTo>
                <a:cubicBezTo>
                  <a:pt x="91344" y="1117871"/>
                  <a:pt x="80754" y="1081537"/>
                  <a:pt x="109281" y="1044112"/>
                </a:cubicBezTo>
                <a:cubicBezTo>
                  <a:pt x="125001" y="1023546"/>
                  <a:pt x="133854" y="996911"/>
                  <a:pt x="126699" y="966766"/>
                </a:cubicBezTo>
                <a:cubicBezTo>
                  <a:pt x="117713" y="929136"/>
                  <a:pt x="128390" y="893152"/>
                  <a:pt x="145915" y="858839"/>
                </a:cubicBezTo>
                <a:cubicBezTo>
                  <a:pt x="152256" y="846589"/>
                  <a:pt x="155129" y="831979"/>
                  <a:pt x="157503" y="818181"/>
                </a:cubicBezTo>
                <a:cubicBezTo>
                  <a:pt x="163007" y="786305"/>
                  <a:pt x="167546" y="754324"/>
                  <a:pt x="171498" y="722208"/>
                </a:cubicBezTo>
                <a:cubicBezTo>
                  <a:pt x="174831" y="695887"/>
                  <a:pt x="176631" y="669515"/>
                  <a:pt x="179187" y="643071"/>
                </a:cubicBezTo>
                <a:cubicBezTo>
                  <a:pt x="181898" y="614129"/>
                  <a:pt x="192167" y="590426"/>
                  <a:pt x="219739" y="576047"/>
                </a:cubicBezTo>
                <a:cubicBezTo>
                  <a:pt x="228499" y="571420"/>
                  <a:pt x="234877" y="561655"/>
                  <a:pt x="241807" y="553752"/>
                </a:cubicBezTo>
                <a:cubicBezTo>
                  <a:pt x="246840" y="548128"/>
                  <a:pt x="250390" y="540914"/>
                  <a:pt x="255648" y="535652"/>
                </a:cubicBezTo>
                <a:cubicBezTo>
                  <a:pt x="283353" y="508059"/>
                  <a:pt x="311279" y="480830"/>
                  <a:pt x="339002" y="453429"/>
                </a:cubicBezTo>
                <a:cubicBezTo>
                  <a:pt x="341623" y="450701"/>
                  <a:pt x="344794" y="447734"/>
                  <a:pt x="345828" y="444388"/>
                </a:cubicBezTo>
                <a:cubicBezTo>
                  <a:pt x="356625" y="409732"/>
                  <a:pt x="366629" y="374766"/>
                  <a:pt x="378222" y="340421"/>
                </a:cubicBezTo>
                <a:cubicBezTo>
                  <a:pt x="382751" y="327190"/>
                  <a:pt x="388574" y="313459"/>
                  <a:pt x="397572" y="303070"/>
                </a:cubicBezTo>
                <a:cubicBezTo>
                  <a:pt x="417983" y="279398"/>
                  <a:pt x="440464" y="257448"/>
                  <a:pt x="447297" y="225451"/>
                </a:cubicBezTo>
                <a:cubicBezTo>
                  <a:pt x="449308" y="216084"/>
                  <a:pt x="449839" y="205132"/>
                  <a:pt x="446575" y="196630"/>
                </a:cubicBezTo>
                <a:cubicBezTo>
                  <a:pt x="433090" y="162088"/>
                  <a:pt x="417206" y="128533"/>
                  <a:pt x="403168" y="94234"/>
                </a:cubicBezTo>
                <a:cubicBezTo>
                  <a:pt x="394482" y="72455"/>
                  <a:pt x="384657" y="52883"/>
                  <a:pt x="360144" y="44217"/>
                </a:cubicBezTo>
                <a:cubicBezTo>
                  <a:pt x="353229" y="41791"/>
                  <a:pt x="345238" y="33911"/>
                  <a:pt x="343268" y="27013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643AD2-88CD-D79B-0276-14665AD9AD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1741" r="-1" b="18979"/>
          <a:stretch>
            <a:fillRect/>
          </a:stretch>
        </p:blipFill>
        <p:spPr>
          <a:xfrm>
            <a:off x="8451014" y="3535681"/>
            <a:ext cx="3740986" cy="3322319"/>
          </a:xfrm>
          <a:custGeom>
            <a:avLst/>
            <a:gdLst/>
            <a:ahLst/>
            <a:cxnLst/>
            <a:rect l="l" t="t" r="r" b="b"/>
            <a:pathLst>
              <a:path w="3740986" h="3322319">
                <a:moveTo>
                  <a:pt x="135390" y="0"/>
                </a:moveTo>
                <a:lnTo>
                  <a:pt x="3740986" y="0"/>
                </a:lnTo>
                <a:lnTo>
                  <a:pt x="3740986" y="3322319"/>
                </a:lnTo>
                <a:lnTo>
                  <a:pt x="1063689" y="3322319"/>
                </a:lnTo>
                <a:lnTo>
                  <a:pt x="1045434" y="3282778"/>
                </a:lnTo>
                <a:cubicBezTo>
                  <a:pt x="1037752" y="3267791"/>
                  <a:pt x="1034053" y="3250339"/>
                  <a:pt x="1030027" y="3233489"/>
                </a:cubicBezTo>
                <a:cubicBezTo>
                  <a:pt x="1019313" y="3189513"/>
                  <a:pt x="1016359" y="3142532"/>
                  <a:pt x="985640" y="3105740"/>
                </a:cubicBezTo>
                <a:cubicBezTo>
                  <a:pt x="961567" y="3076759"/>
                  <a:pt x="932992" y="3052970"/>
                  <a:pt x="894424" y="3045397"/>
                </a:cubicBezTo>
                <a:cubicBezTo>
                  <a:pt x="868515" y="3040304"/>
                  <a:pt x="851036" y="3026981"/>
                  <a:pt x="838728" y="3003236"/>
                </a:cubicBezTo>
                <a:cubicBezTo>
                  <a:pt x="828059" y="2982785"/>
                  <a:pt x="812287" y="2965096"/>
                  <a:pt x="799980" y="2945563"/>
                </a:cubicBezTo>
                <a:cubicBezTo>
                  <a:pt x="793490" y="2935250"/>
                  <a:pt x="785534" y="2923543"/>
                  <a:pt x="784476" y="2911971"/>
                </a:cubicBezTo>
                <a:cubicBezTo>
                  <a:pt x="781650" y="2881046"/>
                  <a:pt x="779912" y="2849450"/>
                  <a:pt x="782257" y="2818626"/>
                </a:cubicBezTo>
                <a:cubicBezTo>
                  <a:pt x="783529" y="2803208"/>
                  <a:pt x="792972" y="2787233"/>
                  <a:pt x="802298" y="2774137"/>
                </a:cubicBezTo>
                <a:cubicBezTo>
                  <a:pt x="812156" y="2760609"/>
                  <a:pt x="816395" y="2748362"/>
                  <a:pt x="805625" y="2735189"/>
                </a:cubicBezTo>
                <a:cubicBezTo>
                  <a:pt x="778721" y="2702451"/>
                  <a:pt x="751472" y="2670122"/>
                  <a:pt x="723326" y="2638451"/>
                </a:cubicBezTo>
                <a:cubicBezTo>
                  <a:pt x="718425" y="2632969"/>
                  <a:pt x="708506" y="2631198"/>
                  <a:pt x="700657" y="2629046"/>
                </a:cubicBezTo>
                <a:cubicBezTo>
                  <a:pt x="663968" y="2619005"/>
                  <a:pt x="626863" y="2610727"/>
                  <a:pt x="590604" y="2599120"/>
                </a:cubicBezTo>
                <a:cubicBezTo>
                  <a:pt x="578183" y="2595090"/>
                  <a:pt x="567933" y="2583400"/>
                  <a:pt x="557183" y="2574628"/>
                </a:cubicBezTo>
                <a:cubicBezTo>
                  <a:pt x="553681" y="2571886"/>
                  <a:pt x="552539" y="2565676"/>
                  <a:pt x="548935" y="2563903"/>
                </a:cubicBezTo>
                <a:cubicBezTo>
                  <a:pt x="515760" y="2548380"/>
                  <a:pt x="508587" y="2515938"/>
                  <a:pt x="494447" y="2486815"/>
                </a:cubicBezTo>
                <a:cubicBezTo>
                  <a:pt x="482414" y="2461896"/>
                  <a:pt x="472708" y="2435236"/>
                  <a:pt x="460073" y="2412098"/>
                </a:cubicBezTo>
                <a:cubicBezTo>
                  <a:pt x="440341" y="2376213"/>
                  <a:pt x="423525" y="2342933"/>
                  <a:pt x="419162" y="2301438"/>
                </a:cubicBezTo>
                <a:cubicBezTo>
                  <a:pt x="417411" y="2284380"/>
                  <a:pt x="398327" y="2266039"/>
                  <a:pt x="382867" y="2253869"/>
                </a:cubicBezTo>
                <a:cubicBezTo>
                  <a:pt x="352984" y="2230392"/>
                  <a:pt x="340638" y="2202059"/>
                  <a:pt x="342207" y="2164804"/>
                </a:cubicBezTo>
                <a:cubicBezTo>
                  <a:pt x="342805" y="2152506"/>
                  <a:pt x="335487" y="2139399"/>
                  <a:pt x="330185" y="2127451"/>
                </a:cubicBezTo>
                <a:cubicBezTo>
                  <a:pt x="325333" y="2116224"/>
                  <a:pt x="318827" y="2105724"/>
                  <a:pt x="311990" y="2095827"/>
                </a:cubicBezTo>
                <a:cubicBezTo>
                  <a:pt x="303639" y="2083964"/>
                  <a:pt x="296696" y="2068720"/>
                  <a:pt x="285053" y="2062706"/>
                </a:cubicBezTo>
                <a:cubicBezTo>
                  <a:pt x="248686" y="2043648"/>
                  <a:pt x="230387" y="2008781"/>
                  <a:pt x="219124" y="1975567"/>
                </a:cubicBezTo>
                <a:cubicBezTo>
                  <a:pt x="204014" y="1931610"/>
                  <a:pt x="193227" y="1882667"/>
                  <a:pt x="216489" y="1835776"/>
                </a:cubicBezTo>
                <a:cubicBezTo>
                  <a:pt x="230568" y="1807710"/>
                  <a:pt x="232228" y="1781922"/>
                  <a:pt x="208449" y="1756166"/>
                </a:cubicBezTo>
                <a:cubicBezTo>
                  <a:pt x="192125" y="1738717"/>
                  <a:pt x="195955" y="1701065"/>
                  <a:pt x="211210" y="1681691"/>
                </a:cubicBezTo>
                <a:cubicBezTo>
                  <a:pt x="216691" y="1674684"/>
                  <a:pt x="222155" y="1667489"/>
                  <a:pt x="231411" y="1655739"/>
                </a:cubicBezTo>
                <a:cubicBezTo>
                  <a:pt x="183144" y="1640446"/>
                  <a:pt x="175210" y="1599659"/>
                  <a:pt x="162099" y="1560873"/>
                </a:cubicBezTo>
                <a:cubicBezTo>
                  <a:pt x="154000" y="1537129"/>
                  <a:pt x="129559" y="1533432"/>
                  <a:pt x="107136" y="1530890"/>
                </a:cubicBezTo>
                <a:cubicBezTo>
                  <a:pt x="66757" y="1526544"/>
                  <a:pt x="47552" y="1508978"/>
                  <a:pt x="47119" y="1468653"/>
                </a:cubicBezTo>
                <a:cubicBezTo>
                  <a:pt x="46685" y="1424120"/>
                  <a:pt x="48905" y="1379346"/>
                  <a:pt x="52300" y="1334845"/>
                </a:cubicBezTo>
                <a:cubicBezTo>
                  <a:pt x="54511" y="1306713"/>
                  <a:pt x="63794" y="1280613"/>
                  <a:pt x="84153" y="1258474"/>
                </a:cubicBezTo>
                <a:cubicBezTo>
                  <a:pt x="103997" y="1236958"/>
                  <a:pt x="101114" y="1232630"/>
                  <a:pt x="81787" y="1211631"/>
                </a:cubicBezTo>
                <a:cubicBezTo>
                  <a:pt x="59266" y="1187098"/>
                  <a:pt x="38178" y="1161478"/>
                  <a:pt x="18330" y="1134788"/>
                </a:cubicBezTo>
                <a:cubicBezTo>
                  <a:pt x="12015" y="1126374"/>
                  <a:pt x="11025" y="1113456"/>
                  <a:pt x="8865" y="1102366"/>
                </a:cubicBezTo>
                <a:cubicBezTo>
                  <a:pt x="5043" y="1083585"/>
                  <a:pt x="-536" y="1064391"/>
                  <a:pt x="42" y="1045592"/>
                </a:cubicBezTo>
                <a:cubicBezTo>
                  <a:pt x="689" y="1027551"/>
                  <a:pt x="6854" y="1009195"/>
                  <a:pt x="13124" y="991981"/>
                </a:cubicBezTo>
                <a:cubicBezTo>
                  <a:pt x="30729" y="943885"/>
                  <a:pt x="53992" y="899099"/>
                  <a:pt x="89970" y="861568"/>
                </a:cubicBezTo>
                <a:cubicBezTo>
                  <a:pt x="94694" y="856738"/>
                  <a:pt x="95794" y="847838"/>
                  <a:pt x="96842" y="840471"/>
                </a:cubicBezTo>
                <a:cubicBezTo>
                  <a:pt x="98614" y="828449"/>
                  <a:pt x="100159" y="816065"/>
                  <a:pt x="99448" y="804077"/>
                </a:cubicBezTo>
                <a:cubicBezTo>
                  <a:pt x="96039" y="745852"/>
                  <a:pt x="118438" y="697893"/>
                  <a:pt x="157501" y="656445"/>
                </a:cubicBezTo>
                <a:cubicBezTo>
                  <a:pt x="168656" y="644522"/>
                  <a:pt x="169222" y="636053"/>
                  <a:pt x="154106" y="625573"/>
                </a:cubicBezTo>
                <a:cubicBezTo>
                  <a:pt x="136544" y="613407"/>
                  <a:pt x="141208" y="593276"/>
                  <a:pt x="143389" y="575284"/>
                </a:cubicBezTo>
                <a:cubicBezTo>
                  <a:pt x="145519" y="556726"/>
                  <a:pt x="147823" y="537958"/>
                  <a:pt x="149954" y="519399"/>
                </a:cubicBezTo>
                <a:cubicBezTo>
                  <a:pt x="151378" y="505688"/>
                  <a:pt x="152441" y="492199"/>
                  <a:pt x="154452" y="478623"/>
                </a:cubicBezTo>
                <a:cubicBezTo>
                  <a:pt x="160729" y="436347"/>
                  <a:pt x="154295" y="399440"/>
                  <a:pt x="120303" y="368686"/>
                </a:cubicBezTo>
                <a:cubicBezTo>
                  <a:pt x="94247" y="345241"/>
                  <a:pt x="84228" y="313063"/>
                  <a:pt x="88248" y="277496"/>
                </a:cubicBezTo>
                <a:cubicBezTo>
                  <a:pt x="88797" y="273045"/>
                  <a:pt x="92088" y="267198"/>
                  <a:pt x="90294" y="264300"/>
                </a:cubicBezTo>
                <a:cubicBezTo>
                  <a:pt x="63920" y="220608"/>
                  <a:pt x="99690" y="180800"/>
                  <a:pt x="98308" y="138457"/>
                </a:cubicBezTo>
                <a:cubicBezTo>
                  <a:pt x="97745" y="119762"/>
                  <a:pt x="110053" y="99507"/>
                  <a:pt x="119719" y="81789"/>
                </a:cubicBezTo>
                <a:cubicBezTo>
                  <a:pt x="132988" y="57428"/>
                  <a:pt x="145914" y="35586"/>
                  <a:pt x="136241" y="5099"/>
                </a:cubicBezTo>
                <a:close/>
              </a:path>
            </a:pathLst>
          </a:cu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AE7E9B2-937A-DB39-E379-A361F5C97BE6}"/>
              </a:ext>
            </a:extLst>
          </p:cNvPr>
          <p:cNvSpPr txBox="1"/>
          <p:nvPr/>
        </p:nvSpPr>
        <p:spPr>
          <a:xfrm>
            <a:off x="3898232" y="465221"/>
            <a:ext cx="287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masis MT Pro Black" panose="02040A04050005020304" pitchFamily="18" charset="0"/>
              </a:rPr>
              <a:t>STEPHEN CURRY</a:t>
            </a:r>
          </a:p>
        </p:txBody>
      </p:sp>
    </p:spTree>
    <p:extLst>
      <p:ext uri="{BB962C8B-B14F-4D97-AF65-F5344CB8AC3E}">
        <p14:creationId xmlns:p14="http://schemas.microsoft.com/office/powerpoint/2010/main" val="60451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258027-96E8-048F-9CDF-53437AC7B897}"/>
              </a:ext>
            </a:extLst>
          </p:cNvPr>
          <p:cNvSpPr txBox="1"/>
          <p:nvPr/>
        </p:nvSpPr>
        <p:spPr>
          <a:xfrm>
            <a:off x="762000" y="1"/>
            <a:ext cx="3810001" cy="11242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Stephen curry</a:t>
            </a:r>
          </a:p>
        </p:txBody>
      </p:sp>
      <p:pic>
        <p:nvPicPr>
          <p:cNvPr id="7" name="Imagen 6" descr="Un jugador de fútbol con espectadores&#10;&#10;El contenido generado por IA puede ser incorrecto.">
            <a:extLst>
              <a:ext uri="{FF2B5EF4-FFF2-40B4-BE49-F238E27FC236}">
                <a16:creationId xmlns:a16="http://schemas.microsoft.com/office/drawing/2014/main" id="{EB67EB14-A80D-04B5-FC9D-13B3F210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95" r="7273" b="2"/>
          <a:stretch>
            <a:fillRect/>
          </a:stretch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90735A3-5B27-36EA-8B31-3779A9A4A095}"/>
              </a:ext>
            </a:extLst>
          </p:cNvPr>
          <p:cNvSpPr txBox="1"/>
          <p:nvPr/>
        </p:nvSpPr>
        <p:spPr>
          <a:xfrm>
            <a:off x="762001" y="1388410"/>
            <a:ext cx="3810000" cy="470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Stephen Curry: El </a:t>
            </a:r>
            <a:r>
              <a:rPr lang="en-US" dirty="0" err="1"/>
              <a:t>revolucionario</a:t>
            </a:r>
            <a:r>
              <a:rPr lang="en-US" dirty="0"/>
              <a:t> del </a:t>
            </a:r>
            <a:r>
              <a:rPr lang="en-US" dirty="0" err="1"/>
              <a:t>baloncesto</a:t>
            </a:r>
            <a:r>
              <a:rPr lang="en-US" dirty="0"/>
              <a:t> </a:t>
            </a:r>
            <a:r>
              <a:rPr lang="en-US" dirty="0" err="1"/>
              <a:t>modernoStephen</a:t>
            </a:r>
            <a:r>
              <a:rPr lang="en-US" dirty="0"/>
              <a:t> Curry no es solo un </a:t>
            </a:r>
            <a:r>
              <a:rPr lang="en-US" dirty="0" err="1"/>
              <a:t>jugador</a:t>
            </a:r>
            <a:r>
              <a:rPr lang="en-US" dirty="0"/>
              <a:t> de </a:t>
            </a:r>
            <a:r>
              <a:rPr lang="en-US" dirty="0" err="1"/>
              <a:t>baloncesto</a:t>
            </a:r>
            <a:r>
              <a:rPr lang="en-US" dirty="0"/>
              <a:t>;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arquitecto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revolución</a:t>
            </a:r>
            <a:r>
              <a:rPr lang="en-US" dirty="0"/>
              <a:t> que </a:t>
            </a:r>
            <a:r>
              <a:rPr lang="en-US" dirty="0" err="1"/>
              <a:t>transformó</a:t>
            </a:r>
            <a:r>
              <a:rPr lang="en-US" dirty="0"/>
              <a:t> para </a:t>
            </a:r>
            <a:r>
              <a:rPr lang="en-US" dirty="0" err="1"/>
              <a:t>siempre</a:t>
            </a:r>
            <a:r>
              <a:rPr lang="en-US" dirty="0"/>
              <a:t> la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que se </a:t>
            </a:r>
            <a:r>
              <a:rPr lang="en-US" dirty="0" err="1"/>
              <a:t>juega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deporte</a:t>
            </a:r>
            <a:r>
              <a:rPr lang="en-US" dirty="0"/>
              <a:t>.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precisión</a:t>
            </a:r>
            <a:r>
              <a:rPr lang="en-US" dirty="0"/>
              <a:t> </a:t>
            </a:r>
            <a:r>
              <a:rPr lang="en-US" dirty="0" err="1"/>
              <a:t>sobrenatural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la </a:t>
            </a:r>
            <a:r>
              <a:rPr lang="en-US" dirty="0" err="1"/>
              <a:t>línea</a:t>
            </a:r>
            <a:r>
              <a:rPr lang="en-US" dirty="0"/>
              <a:t> de </a:t>
            </a:r>
            <a:r>
              <a:rPr lang="en-US" dirty="0" err="1"/>
              <a:t>tres</a:t>
            </a:r>
            <a:r>
              <a:rPr lang="en-US" dirty="0"/>
              <a:t> puntos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capacidad</a:t>
            </a:r>
            <a:r>
              <a:rPr lang="en-US" dirty="0"/>
              <a:t> para </a:t>
            </a:r>
            <a:r>
              <a:rPr lang="en-US" dirty="0" err="1"/>
              <a:t>anotar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 de la cancha, Curry </a:t>
            </a:r>
            <a:r>
              <a:rPr lang="en-US" dirty="0" err="1"/>
              <a:t>redefinió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límites</a:t>
            </a:r>
            <a:r>
              <a:rPr lang="en-US" dirty="0"/>
              <a:t> de lo </a:t>
            </a:r>
            <a:r>
              <a:rPr lang="en-US" dirty="0" err="1"/>
              <a:t>posible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baloncesto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. Su </a:t>
            </a:r>
            <a:r>
              <a:rPr lang="en-US" dirty="0" err="1"/>
              <a:t>impacto</a:t>
            </a:r>
            <a:r>
              <a:rPr lang="en-US" dirty="0"/>
              <a:t> </a:t>
            </a:r>
            <a:r>
              <a:rPr lang="en-US" dirty="0" err="1"/>
              <a:t>trasciende</a:t>
            </a:r>
            <a:r>
              <a:rPr lang="en-US" dirty="0"/>
              <a:t> las </a:t>
            </a:r>
            <a:r>
              <a:rPr lang="en-US" dirty="0" err="1"/>
              <a:t>estadísticas</a:t>
            </a:r>
            <a:r>
              <a:rPr lang="en-US" dirty="0"/>
              <a:t>, </a:t>
            </a:r>
            <a:r>
              <a:rPr lang="en-US" dirty="0" err="1"/>
              <a:t>inspirando</a:t>
            </a:r>
            <a:r>
              <a:rPr lang="en-US" dirty="0"/>
              <a:t> a </a:t>
            </a:r>
            <a:r>
              <a:rPr lang="en-US" dirty="0" err="1"/>
              <a:t>millones</a:t>
            </a:r>
            <a:r>
              <a:rPr lang="en-US" dirty="0"/>
              <a:t> de </a:t>
            </a:r>
            <a:r>
              <a:rPr lang="en-US" dirty="0" err="1"/>
              <a:t>jóvenes</a:t>
            </a:r>
            <a:r>
              <a:rPr lang="en-US" dirty="0"/>
              <a:t> </a:t>
            </a:r>
            <a:r>
              <a:rPr lang="en-US" dirty="0" err="1"/>
              <a:t>atletas</a:t>
            </a:r>
            <a:r>
              <a:rPr lang="en-US" dirty="0"/>
              <a:t> </a:t>
            </a:r>
            <a:r>
              <a:rPr lang="en-US" dirty="0" err="1"/>
              <a:t>alrededor</a:t>
            </a:r>
            <a:r>
              <a:rPr lang="en-US" dirty="0"/>
              <a:t> del </a:t>
            </a:r>
            <a:r>
              <a:rPr lang="en-US" dirty="0" err="1"/>
              <a:t>mundo</a:t>
            </a:r>
            <a:r>
              <a:rPr lang="en-US" dirty="0"/>
              <a:t> a </a:t>
            </a:r>
            <a:r>
              <a:rPr lang="en-US" dirty="0" err="1"/>
              <a:t>soñar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y a </a:t>
            </a:r>
            <a:r>
              <a:rPr lang="en-US" dirty="0" err="1"/>
              <a:t>creer</a:t>
            </a:r>
            <a:r>
              <a:rPr lang="en-US" dirty="0"/>
              <a:t> que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tamaño</a:t>
            </a:r>
            <a:r>
              <a:rPr lang="en-US" dirty="0"/>
              <a:t> no define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talento</a:t>
            </a:r>
            <a:r>
              <a:rPr lang="en-US" dirty="0"/>
              <a:t>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4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E5DF58-5CFD-4D62-AC3A-9EA04E1AF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8B03C6-53A2-8FC7-3921-99043AD5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" r="6579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064D39A-E0A4-461B-A8D2-9C3AE870C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F1FBAB-4501-0A84-8FDC-737AD338F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6" y="1700463"/>
            <a:ext cx="4629150" cy="3519237"/>
          </a:xfrm>
        </p:spPr>
        <p:txBody>
          <a:bodyPr>
            <a:noAutofit/>
          </a:bodyPr>
          <a:lstStyle/>
          <a:p>
            <a:r>
              <a:rPr lang="es-ES" sz="1600" dirty="0"/>
              <a:t>Stephen Curry,  a pesar de ser una gran estrella de la </a:t>
            </a:r>
            <a:r>
              <a:rPr lang="es-ES" sz="1600" dirty="0" err="1"/>
              <a:t>nba</a:t>
            </a:r>
            <a:r>
              <a:rPr lang="es-ES" sz="1600" dirty="0"/>
              <a:t> tuvo que pasar por muchas criticas como</a:t>
            </a:r>
          </a:p>
          <a:p>
            <a:r>
              <a:rPr lang="es-ES" sz="1600" dirty="0"/>
              <a:t>Su altura ya que solo media 1.80 y era muy delgado</a:t>
            </a:r>
          </a:p>
          <a:p>
            <a:r>
              <a:rPr lang="es-ES" sz="1600" dirty="0"/>
              <a:t>Su forma de juego ya que no estaban acostumbrados a su estilo de juego y los entrenadores no le prestaban atención</a:t>
            </a:r>
          </a:p>
          <a:p>
            <a:r>
              <a:rPr lang="es-ES" sz="1600" dirty="0"/>
              <a:t>Lesiones en los tobillos en los primeros años de </a:t>
            </a:r>
            <a:r>
              <a:rPr lang="es-ES" sz="1600" dirty="0" err="1"/>
              <a:t>stephen</a:t>
            </a:r>
            <a:r>
              <a:rPr lang="es-ES" sz="1600" dirty="0"/>
              <a:t> curry</a:t>
            </a:r>
          </a:p>
          <a:p>
            <a:r>
              <a:rPr lang="es-ES" sz="1600" dirty="0"/>
              <a:t>Subestimación constante ya que mucha  gente decía que no tenia el nivel para la </a:t>
            </a:r>
            <a:r>
              <a:rPr lang="es-ES" sz="1600" dirty="0" err="1"/>
              <a:t>nba</a:t>
            </a:r>
            <a:r>
              <a:rPr lang="es-ES" sz="1600" dirty="0"/>
              <a:t> por su estatura y físico y siempre estaba en constante criticas pero sobresalió por su gran tiro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81071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104C41-F6C9-A6B8-AB26-447222234F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93" r="22226" b="-1"/>
          <a:stretch>
            <a:fillRect/>
          </a:stretch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37B738F0-0C5E-949E-724E-99BEEE1DCDBA}"/>
              </a:ext>
            </a:extLst>
          </p:cNvPr>
          <p:cNvSpPr txBox="1"/>
          <p:nvPr/>
        </p:nvSpPr>
        <p:spPr>
          <a:xfrm>
            <a:off x="762000" y="731670"/>
            <a:ext cx="4400549" cy="5394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Yo</a:t>
            </a:r>
            <a:r>
              <a:rPr lang="en-US" sz="2800" dirty="0"/>
              <a:t> </a:t>
            </a:r>
            <a:r>
              <a:rPr lang="en-US" sz="2800" dirty="0" err="1"/>
              <a:t>personalmente</a:t>
            </a:r>
            <a:r>
              <a:rPr lang="en-US" sz="2800" dirty="0"/>
              <a:t> </a:t>
            </a:r>
            <a:r>
              <a:rPr lang="en-US" sz="2800" dirty="0" err="1"/>
              <a:t>hubiera</a:t>
            </a:r>
            <a:r>
              <a:rPr lang="en-US" sz="2800" dirty="0"/>
              <a:t> </a:t>
            </a:r>
            <a:r>
              <a:rPr lang="en-US" sz="2800" dirty="0" err="1"/>
              <a:t>hecho</a:t>
            </a:r>
            <a:r>
              <a:rPr lang="en-US" sz="2800" dirty="0"/>
              <a:t> lo </a:t>
            </a:r>
            <a:r>
              <a:rPr lang="en-US" sz="2800" dirty="0" err="1"/>
              <a:t>mismo</a:t>
            </a:r>
            <a:r>
              <a:rPr lang="en-US" sz="2800" dirty="0"/>
              <a:t> no </a:t>
            </a:r>
            <a:r>
              <a:rPr lang="en-US" sz="2800" dirty="0" err="1"/>
              <a:t>rendirme</a:t>
            </a:r>
            <a:r>
              <a:rPr lang="en-US" sz="2800" dirty="0"/>
              <a:t> </a:t>
            </a:r>
            <a:r>
              <a:rPr lang="en-US" sz="2800" dirty="0" err="1"/>
              <a:t>entrenar</a:t>
            </a:r>
            <a:r>
              <a:rPr lang="en-US" sz="2800" dirty="0"/>
              <a:t> </a:t>
            </a:r>
            <a:r>
              <a:rPr lang="en-US" sz="2800" dirty="0" err="1"/>
              <a:t>mucho</a:t>
            </a:r>
            <a:r>
              <a:rPr lang="en-US" sz="2800" dirty="0"/>
              <a:t> y </a:t>
            </a:r>
            <a:r>
              <a:rPr lang="en-US" sz="2800" dirty="0" err="1"/>
              <a:t>seguir</a:t>
            </a:r>
            <a:r>
              <a:rPr lang="en-US" sz="2800" dirty="0"/>
              <a:t> </a:t>
            </a:r>
            <a:r>
              <a:rPr lang="en-US" sz="2800" dirty="0" err="1"/>
              <a:t>adelante</a:t>
            </a:r>
            <a:r>
              <a:rPr lang="en-US" sz="2800" dirty="0"/>
              <a:t> sin </a:t>
            </a:r>
            <a:r>
              <a:rPr lang="en-US" sz="2800" dirty="0" err="1"/>
              <a:t>importar</a:t>
            </a:r>
            <a:r>
              <a:rPr lang="en-US" sz="2800" dirty="0"/>
              <a:t> la </a:t>
            </a:r>
            <a:r>
              <a:rPr lang="en-US" sz="2800" dirty="0" err="1"/>
              <a:t>opinión</a:t>
            </a:r>
            <a:r>
              <a:rPr lang="en-US" sz="2800" dirty="0"/>
              <a:t> de las </a:t>
            </a:r>
            <a:r>
              <a:rPr lang="en-US" sz="2800" dirty="0" err="1"/>
              <a:t>demás</a:t>
            </a:r>
            <a:r>
              <a:rPr lang="en-US" sz="2800" dirty="0"/>
              <a:t> personas </a:t>
            </a:r>
            <a:r>
              <a:rPr lang="en-US" sz="2800" dirty="0" err="1"/>
              <a:t>por</a:t>
            </a:r>
            <a:r>
              <a:rPr lang="en-US" sz="2800" dirty="0"/>
              <a:t> que la </a:t>
            </a:r>
            <a:r>
              <a:rPr lang="en-US" sz="2800" dirty="0" err="1"/>
              <a:t>única</a:t>
            </a:r>
            <a:r>
              <a:rPr lang="en-US" sz="2800" dirty="0"/>
              <a:t> </a:t>
            </a:r>
            <a:r>
              <a:rPr lang="en-US" sz="2800" dirty="0" err="1"/>
              <a:t>opinión</a:t>
            </a:r>
            <a:r>
              <a:rPr lang="en-US" sz="2800" dirty="0"/>
              <a:t> que </a:t>
            </a:r>
            <a:r>
              <a:rPr lang="en-US" sz="2800" dirty="0" err="1"/>
              <a:t>importa</a:t>
            </a:r>
            <a:r>
              <a:rPr lang="en-US" sz="2800" dirty="0"/>
              <a:t> es la </a:t>
            </a:r>
            <a:r>
              <a:rPr lang="en-US" sz="2800" dirty="0" err="1"/>
              <a:t>mia</a:t>
            </a:r>
            <a:r>
              <a:rPr lang="en-US" sz="2800" dirty="0"/>
              <a:t> y no la de </a:t>
            </a:r>
            <a:r>
              <a:rPr lang="en-US" sz="2800" dirty="0" err="1"/>
              <a:t>los</a:t>
            </a:r>
            <a:r>
              <a:rPr lang="en-US" sz="2800" dirty="0"/>
              <a:t>  de mas y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yo</a:t>
            </a:r>
            <a:r>
              <a:rPr lang="en-US" sz="2800" dirty="0"/>
              <a:t> </a:t>
            </a:r>
            <a:r>
              <a:rPr lang="en-US" sz="2800" dirty="0" err="1"/>
              <a:t>vreo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mi es </a:t>
            </a:r>
            <a:r>
              <a:rPr lang="en-US" sz="2800" dirty="0" err="1"/>
              <a:t>todo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3930589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250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Amasis MT Pro Black</vt:lpstr>
      <vt:lpstr>Arial</vt:lpstr>
      <vt:lpstr>Arial Nova Cond</vt:lpstr>
      <vt:lpstr>Impact</vt:lpstr>
      <vt:lpstr>TornVTI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GARCIA</dc:creator>
  <cp:lastModifiedBy>RICARDO GARCIA</cp:lastModifiedBy>
  <cp:revision>2</cp:revision>
  <dcterms:created xsi:type="dcterms:W3CDTF">2025-09-25T17:12:57Z</dcterms:created>
  <dcterms:modified xsi:type="dcterms:W3CDTF">2025-09-26T16:50:44Z</dcterms:modified>
</cp:coreProperties>
</file>