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s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 /><Relationship Id="rId3" Type="http://schemas.openxmlformats.org/officeDocument/2006/relationships/slide" Target="slides/slide2.xml" /><Relationship Id="rId7" Type="http://schemas.openxmlformats.org/officeDocument/2006/relationships/theme" Target="theme/theme1.xml" /><Relationship Id="rId2" Type="http://schemas.openxmlformats.org/officeDocument/2006/relationships/slide" Target="slides/slide1.xml" /><Relationship Id="rId1" Type="http://schemas.openxmlformats.org/officeDocument/2006/relationships/slideMaster" Target="slideMasters/slideMaster1.xml" /><Relationship Id="rId6" Type="http://schemas.openxmlformats.org/officeDocument/2006/relationships/viewProps" Target="viewProps.xml" /><Relationship Id="rId5" Type="http://schemas.openxmlformats.org/officeDocument/2006/relationships/presProps" Target="presProps.xml" /><Relationship Id="rId4" Type="http://schemas.openxmlformats.org/officeDocument/2006/relationships/slide" Target="slides/slide3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FCD50F5-FB01-0E53-4D99-BD60DB98F67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MX"/>
              <a:t>Haz clic para modificar el estilo de título del patrón</a:t>
            </a:r>
            <a:endParaRPr lang="es-US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8CB7F050-D626-A883-E550-AAF642AD6B5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MX"/>
              <a:t>Haz clic para editar el estilo de subtítulo del patrón</a:t>
            </a:r>
            <a:endParaRPr lang="es-U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14AD590-3AF5-0727-6376-B0DFD9D898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FD962A-C6A6-DC41-95F8-91AACEA37C65}" type="datetimeFigureOut">
              <a:rPr lang="es-US"/>
              <a:t>9/28/2025</a:t>
            </a:fld>
            <a:endParaRPr lang="es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33C1EFF9-6287-4B4C-A36B-A9A06E5FF8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284E029-78FF-80D8-25EC-C005984C4E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ADD783-46AB-BF4B-92E6-662853AFEF44}" type="slidenum">
              <a:rPr lang="es-US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10374077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0E6723F-F57F-4111-244E-5048B25A0A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s-US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B6A18711-2413-D406-7FF0-1D50762307C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U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D8AA1C6-4C4B-1CF7-EA7A-054F6192D0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FD962A-C6A6-DC41-95F8-91AACEA37C65}" type="datetimeFigureOut">
              <a:rPr lang="es-US"/>
              <a:t>9/28/2025</a:t>
            </a:fld>
            <a:endParaRPr lang="es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28F072A-E4F5-7798-8C84-0CC93C1C0F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9EA6155-4D21-4BE1-6444-BD98FF829D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ADD783-46AB-BF4B-92E6-662853AFEF44}" type="slidenum">
              <a:rPr lang="es-US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26736497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9F7E910D-EDF0-E48B-8FC3-D7B33047DA4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MX"/>
              <a:t>Haz clic para modificar el estilo de título del patrón</a:t>
            </a:r>
            <a:endParaRPr lang="es-US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2D9AB682-1150-18A7-EB8E-F765D943A05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U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07F328F-E9D8-2EE2-FB49-7963C71F89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FD962A-C6A6-DC41-95F8-91AACEA37C65}" type="datetimeFigureOut">
              <a:rPr lang="es-US"/>
              <a:t>9/28/2025</a:t>
            </a:fld>
            <a:endParaRPr lang="es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695B58D-3854-FA9D-57BF-16DC768032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5DB9CB2-3046-8CF0-E4AF-DE142476E4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ADD783-46AB-BF4B-92E6-662853AFEF44}" type="slidenum">
              <a:rPr lang="es-US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1928137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377972C-6541-D80D-748E-3D591A9000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s-US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4692537-D612-B497-FEAA-D427E13D210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U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826B749-950F-1C54-25A3-D744228845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FD962A-C6A6-DC41-95F8-91AACEA37C65}" type="datetimeFigureOut">
              <a:rPr lang="es-US"/>
              <a:t>9/28/2025</a:t>
            </a:fld>
            <a:endParaRPr lang="es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2A5C4AE-628F-A1EF-DEE0-45E67F75D8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175F0EA-19F6-7366-171A-2EA5FFED7D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ADD783-46AB-BF4B-92E6-662853AFEF44}" type="slidenum">
              <a:rPr lang="es-US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20735963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7D73637-A04E-F402-21FB-A7DE0691EA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MX"/>
              <a:t>Haz clic para modificar el estilo de título del patrón</a:t>
            </a:r>
            <a:endParaRPr lang="es-US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6743B1DA-45BC-9A15-ED92-2943863BEDB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CC92B4B-2AF5-ED23-5912-77C1F48ACC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FD962A-C6A6-DC41-95F8-91AACEA37C65}" type="datetimeFigureOut">
              <a:rPr lang="es-US"/>
              <a:t>9/28/2025</a:t>
            </a:fld>
            <a:endParaRPr lang="es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E1E014C-3536-517A-D568-8FCBC53E1E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F87BC22-EE2E-AFFF-2336-36C5B130F4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ADD783-46AB-BF4B-92E6-662853AFEF44}" type="slidenum">
              <a:rPr lang="es-US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9439211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9A6C975-BE4B-9951-BA5F-0D2E1AC00B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s-US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BD9357A-A23D-3C02-A161-62ED3F5746C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US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E1E871E1-B6B7-E3CC-04EB-203398B113F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US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62006D7A-3258-1987-F8CE-6F640B9E0E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FD962A-C6A6-DC41-95F8-91AACEA37C65}" type="datetimeFigureOut">
              <a:rPr lang="es-US"/>
              <a:t>9/28/2025</a:t>
            </a:fld>
            <a:endParaRPr lang="es-U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0C87756F-13D8-59B5-EEC4-6C73F55E91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C5C6EAC8-48C1-EE9C-5AEC-B9A3737D57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ADD783-46AB-BF4B-92E6-662853AFEF44}" type="slidenum">
              <a:rPr lang="es-US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22340715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F0088C3-809C-98AB-5CE8-06A7BDA3EC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MX"/>
              <a:t>Haz clic para modificar el estilo de título del patrón</a:t>
            </a:r>
            <a:endParaRPr lang="es-US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A2C5C498-1BF1-F328-4C36-2766874D923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EA314EA3-5434-6A7B-62AB-A803EF04DA8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US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B007A724-1FF8-DF2C-DF29-E76E3514B01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8266A931-FD15-CA65-AD87-644915A4C71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US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10BE2B20-2E91-AB24-3DC3-0A99B24386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FD962A-C6A6-DC41-95F8-91AACEA37C65}" type="datetimeFigureOut">
              <a:rPr lang="es-US"/>
              <a:t>9/28/2025</a:t>
            </a:fld>
            <a:endParaRPr lang="es-US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1A1F25B4-9235-3392-07E1-5171339A6A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942D194C-1555-F051-B27E-691BE24799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ADD783-46AB-BF4B-92E6-662853AFEF44}" type="slidenum">
              <a:rPr lang="es-US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9612766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15ACBF2-7595-9614-E598-94337CB520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s-US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4C05528E-8640-77F1-094E-420E741EA6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FD962A-C6A6-DC41-95F8-91AACEA37C65}" type="datetimeFigureOut">
              <a:rPr lang="es-US"/>
              <a:t>9/28/2025</a:t>
            </a:fld>
            <a:endParaRPr lang="es-U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4B00BB15-601B-EFDE-41C3-68B9AA4DD5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287F1635-2E79-3F19-9EB5-B1AAF09F2D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ADD783-46AB-BF4B-92E6-662853AFEF44}" type="slidenum">
              <a:rPr lang="es-US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33372889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5378BB93-6217-6CBA-77F7-4AD03749C0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FD962A-C6A6-DC41-95F8-91AACEA37C65}" type="datetimeFigureOut">
              <a:rPr lang="es-US"/>
              <a:t>9/28/2025</a:t>
            </a:fld>
            <a:endParaRPr lang="es-US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AD220FB3-04D5-62E8-DBD8-1693C3F9CF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29A41736-8BAD-34C5-295E-9E8FE2F2A7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ADD783-46AB-BF4B-92E6-662853AFEF44}" type="slidenum">
              <a:rPr lang="es-US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39162295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650EB69-DE54-319C-B8B3-6B7F597F02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MX"/>
              <a:t>Haz clic para modificar el estilo de título del patrón</a:t>
            </a:r>
            <a:endParaRPr lang="es-US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DB9E4AA-8319-6FE6-2E19-2061D3C9ED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U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D5345BDC-B799-C12F-21A7-4EEA0224B50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2764FDC7-3D99-1347-7BE2-00676987CA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FD962A-C6A6-DC41-95F8-91AACEA37C65}" type="datetimeFigureOut">
              <a:rPr lang="es-US"/>
              <a:t>9/28/2025</a:t>
            </a:fld>
            <a:endParaRPr lang="es-U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D6DBB975-9BEB-7A44-3046-5FB8EDCE58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FD75BCF5-3F86-D974-8C9E-8D8543A8A3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ADD783-46AB-BF4B-92E6-662853AFEF44}" type="slidenum">
              <a:rPr lang="es-US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5260039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5FD1A9B-A029-2E6B-848B-5B8BE85A51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MX"/>
              <a:t>Haz clic para modificar el estilo de título del patrón</a:t>
            </a:r>
            <a:endParaRPr lang="es-US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6C89E292-FA42-E52C-C51A-ACC4605ABAC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U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EA0104AC-0448-4EC0-E5B0-5B160FA0C4F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6EE986A3-FD28-6812-DD16-8558B9CD7E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FD962A-C6A6-DC41-95F8-91AACEA37C65}" type="datetimeFigureOut">
              <a:rPr lang="es-US"/>
              <a:t>9/28/2025</a:t>
            </a:fld>
            <a:endParaRPr lang="es-U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B12534D2-8A30-D2F0-410E-B4B82652F9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2AF96599-EF11-5CEE-17D5-81C1EBAAB9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ADD783-46AB-BF4B-92E6-662853AFEF44}" type="slidenum">
              <a:rPr lang="es-US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1654062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64A3E695-268A-1671-973D-8452F6A9C0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MX"/>
              <a:t>Haz clic para modificar el estilo de título del patrón</a:t>
            </a:r>
            <a:endParaRPr lang="es-US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F5E11C58-F239-42A5-6101-DB8C4E30DB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U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485C8FE-A39B-2AB9-34AD-85BE095DF12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3FD962A-C6A6-DC41-95F8-91AACEA37C65}" type="datetimeFigureOut">
              <a:rPr lang="es-US"/>
              <a:t>9/28/2025</a:t>
            </a:fld>
            <a:endParaRPr lang="es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3411CEB-3F54-24B7-1934-A3AF33E6291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U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6333BFA-71BE-45A7-9D33-1BE1881E0C2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0ADD783-46AB-BF4B-92E6-662853AFEF44}" type="slidenum">
              <a:rPr lang="es-US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36500391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 /><Relationship Id="rId1" Type="http://schemas.openxmlformats.org/officeDocument/2006/relationships/slideLayout" Target="../slideLayouts/slideLayout1.xml" 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868A63C-62D4-9BC7-87F3-F7F25966FF1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2111" y="-1124559"/>
            <a:ext cx="9144000" cy="2387600"/>
          </a:xfrm>
        </p:spPr>
        <p:txBody>
          <a:bodyPr/>
          <a:lstStyle/>
          <a:p>
            <a:r>
              <a:rPr lang="en-US"/>
              <a:t>CHESPIRITO</a:t>
            </a:r>
            <a:endParaRPr lang="es-US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E02D660C-5A28-BC36-3B94-A0AB557642A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 flipH="1">
            <a:off x="1546357" y="1341049"/>
            <a:ext cx="8551475" cy="1580839"/>
          </a:xfrm>
        </p:spPr>
        <p:txBody>
          <a:bodyPr/>
          <a:lstStyle/>
          <a:p>
            <a:r>
              <a:rPr lang="en-US" dirty="0"/>
              <a:t>Fue un actor,escritor y productor mexicano que se comvertio en icono cultural de america latina por crear e intepretar a personajes como el chavo de 8 y el chapulin colorado</a:t>
            </a:r>
            <a:endParaRPr lang="es-US" dirty="0"/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6BC5170C-F8CD-90E9-967D-8FB17F0B26A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4017" y="2664336"/>
            <a:ext cx="5583116" cy="39634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08230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089220F-DF1B-E144-3553-BC6B4DC50D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dirty="0"/>
              <a:t>Los obstáculos de Chespirito </a:t>
            </a:r>
            <a:endParaRPr lang="es-US" sz="4800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7B94F05-80CB-EA60-86F2-D4500EDB4E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351338"/>
          </a:xfrm>
        </p:spPr>
        <p:txBody>
          <a:bodyPr>
            <a:normAutofit/>
          </a:bodyPr>
          <a:lstStyle/>
          <a:p>
            <a:r>
              <a:rPr lang="es-US" sz="2400" b="0" i="0" dirty="0">
                <a:solidFill>
                  <a:srgbClr val="001D35"/>
                </a:solidFill>
                <a:effectLst/>
                <a:latin typeface="Roboto" panose="02000000000000000000" pitchFamily="2" charset="0"/>
              </a:rPr>
              <a:t>Sí, Chespirito enfrentó diversos obstáculos a lo largo de su carrera, incluyendo dificultades económicas en su juventud, un accidente con un arma de utilería que le afectó la mano, y los problemas de salud derivados del tabaquismo, como la diabetes y problemas respiratorios que lo obligaron a mudarse a la playa. </a:t>
            </a:r>
            <a:endParaRPr lang="en-US" sz="2400" b="0" i="0" dirty="0">
              <a:solidFill>
                <a:srgbClr val="001D35"/>
              </a:solidFill>
              <a:effectLst/>
              <a:latin typeface="Roboto" panose="02000000000000000000" pitchFamily="2" charset="0"/>
            </a:endParaRPr>
          </a:p>
          <a:p>
            <a:r>
              <a:rPr lang="es-US" sz="2400" b="0" i="0" dirty="0">
                <a:solidFill>
                  <a:srgbClr val="001D35"/>
                </a:solidFill>
                <a:effectLst/>
                <a:latin typeface="Roboto" panose="02000000000000000000" pitchFamily="2" charset="0"/>
              </a:rPr>
              <a:t>Además, tuvo un obstáculo personal y polémico relacionado con su relación con Florinda Meza, ya que ella se refirió a sus hijos y a su esposa como sus "siete grandes defectos" al iniciar su romance. </a:t>
            </a:r>
            <a:endParaRPr lang="es-US" sz="2400" dirty="0"/>
          </a:p>
        </p:txBody>
      </p:sp>
    </p:spTree>
    <p:extLst>
      <p:ext uri="{BB962C8B-B14F-4D97-AF65-F5344CB8AC3E}">
        <p14:creationId xmlns:p14="http://schemas.microsoft.com/office/powerpoint/2010/main" val="743683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E0367BD-D654-F82A-F03F-5D1F96F204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"/>
            <a:ext cx="10236555" cy="985803"/>
          </a:xfrm>
        </p:spPr>
        <p:txBody>
          <a:bodyPr>
            <a:normAutofit fontScale="90000"/>
          </a:bodyPr>
          <a:lstStyle/>
          <a:p>
            <a:r>
              <a:rPr lang="en-US" dirty="0"/>
              <a:t>Que hubiera echo yo con los </a:t>
            </a:r>
            <a:r>
              <a:rPr lang="en-US" sz="5400" dirty="0"/>
              <a:t>obstáculos</a:t>
            </a:r>
            <a:r>
              <a:rPr lang="en-US" dirty="0"/>
              <a:t> de chespirito </a:t>
            </a:r>
            <a:endParaRPr lang="es-US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87CA5DC-73E9-F79A-B2A0-D031D908C9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-62168" y="1136783"/>
            <a:ext cx="12192000" cy="5721216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En los problemas económicos les dijera que tomemos unos episodios y si la gente les gusta ganarán dinero y así le empezara a pagarle. </a:t>
            </a:r>
          </a:p>
          <a:p>
            <a:pPr marL="0" indent="0">
              <a:buNone/>
            </a:pPr>
            <a:r>
              <a:rPr lang="en-US" dirty="0"/>
              <a:t>Y el problema de la mano le ariera un reposo de semanas o si no mejora pues le ago la lucha de seguir actuando y escribiendo. </a:t>
            </a:r>
          </a:p>
          <a:p>
            <a:pPr marL="0" indent="0">
              <a:buNone/>
            </a:pPr>
            <a:r>
              <a:rPr lang="en-US" dirty="0"/>
              <a:t>Los problemas de salud como le dijeron que se fuera a una playa lo tomo como vacaciones y evito el tabaquismo.</a:t>
            </a:r>
          </a:p>
          <a:p>
            <a:pPr marL="0" indent="0">
              <a:buNone/>
            </a:pPr>
            <a:r>
              <a:rPr lang="en-US" dirty="0"/>
              <a:t>Y con el problema de la relación con Florinda mesa como era su amante florida se refirió a sus hijos yo aria dejar al amante y me voy a con la que eligió como esposa</a:t>
            </a:r>
          </a:p>
          <a:p>
            <a:pPr marL="0" indent="0">
              <a:buNone/>
            </a:pPr>
            <a:endParaRPr lang="es-US" dirty="0"/>
          </a:p>
        </p:txBody>
      </p:sp>
    </p:spTree>
    <p:extLst>
      <p:ext uri="{BB962C8B-B14F-4D97-AF65-F5344CB8AC3E}">
        <p14:creationId xmlns:p14="http://schemas.microsoft.com/office/powerpoint/2010/main" val="304532506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Panorámica</PresentationFormat>
  <Slides>3</Slides>
  <Notes>0</Notes>
  <HiddenSlides>0</HiddenSlide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4" baseType="lpstr">
      <vt:lpstr>Tema de Office</vt:lpstr>
      <vt:lpstr>CHESPIRITO</vt:lpstr>
      <vt:lpstr>Los obstáculos de Chespirito </vt:lpstr>
      <vt:lpstr>Que hubiera echo yo con los obstáculos de chespirito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CHESPIRITO</dc:title>
  <dc:creator>Kid2 Inei</dc:creator>
  <cp:lastModifiedBy>Kid2 Inei</cp:lastModifiedBy>
  <cp:revision>12</cp:revision>
  <dcterms:created xsi:type="dcterms:W3CDTF">2025-09-25T17:13:31Z</dcterms:created>
  <dcterms:modified xsi:type="dcterms:W3CDTF">2025-09-29T04:55:25Z</dcterms:modified>
</cp:coreProperties>
</file>