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16:24:44.170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1457.69958"/>
      <inkml:brushProperty name="anchorY" value="-1052.35864"/>
      <inkml:brushProperty name="scaleFactor" value="0.5"/>
    </inkml:brush>
  </inkml:definitions>
  <inkml:trace contextRef="#ctx0" brushRef="#br0">189 667 24575,'0'0'0,"6"-3"0,10-2 0,9 2 0,7-4 0,11-3 0,3 1 0,8-2 0,16-12 0,-1 0 0,-1 3 0,-10 5 0,-10 5 0,-11 3 0,-9 1 0,-5-2 0,-5-3 0,-5-2 0,3-2 0,0 1 0,1 4 0,-7 3 0,-11 6 0,1 1 0,0 0 0,0 0 0,0 0 0,-1 0 0,1-1 0,0 1 0,0 0 0,0 0 0,0 0 0,0-1 0,0 1 0,0 0 0,0 0 0,0 0 0,0 0 0,0 0 0,-1-1 0,1 1 0,0 0 0,0 0 0,0 0 0,0 0 0,0 0 0,-1 0 0,1-1 0,0 1 0,0 0 0,0 0 0,0 0 0,-1 0 0,1 0 0,0 0 0,0 0 0,0 0 0,-1 0 0,1 0 0,0 0 0,0 0 0,0 0 0,0 0 0,-1 0 0,-21-2 0,-13 1 0,-18 1 0,-6 1 0,-4-1 0,-7 1 0,1-1 0,6 1 0,-1 6 0,11 0 0,6 1 0,8-2 0,8-2 0,6-1 0,1-2 0,2 0 0,1-1 0,2 3 0,0 1 0,4 3 0,1 0 0,0 6 0,-1-2 0,0 3 0,5-2 0,8-3 0,10-3 0,9-2 0,5-3 0,9 0 0,4-1 0,2-1 0,16 1 0,-3-1 0,-4 1 0,-7 0 0,-7-1 0,-10 5 0,-7 3 0,-11 0 0,-7 0 0,-8 2 0,-11 2 0,-4-2 0,-4-1 0,-3-2 0,-2-3 0,-5 3 0,3-2 0,4 0 0,4-1 0,4-1 0,11-1 0,13-1 0,8 0 0,15 0 0,3 0 0,3 0 0,3 0 0,1-1 0,2 1 0,-3 0 0,-2 0 0,0 0 0,-3 0 0,-3-3 0,6-1 0,-1 0 0,-2 1 0,-2 1 0,-2 0 0,-8 2 0,-10-1 0,-7 1 0,-15 0 0,-4 0 0,-3 1 0,7-5 0,8-3 0,11 7 0,-1 0 0,0 0 0,-1 0 0,1-1 0,0 1 0,0 0 0,0 0 0,0-1 0,0 1 0,0 0 0,0-1 0,0 1 0,0 0 0,1 0 0,-1-1 0,0 1 0,0 0 0,0 0 0,0-1 0,0 1 0,0 0 0,1 0 0,-1-1 0,0 1 0,0 0 0,0 0 0,0 0 0,1-1 0,-1 1 0,11-7 0,9 2 0,4 1 0,0 2 0,22-2 0,6-1 0,24-5 0,3-1 0,0 2 0,-2 2 0,-11 2 0,-10 2 0,-12 2 0,-6 0 0,-8 1 0,9-7 0,0 1 0,23-1 0,8 1 0,21 2 0,13 8 0,8 6 0,-7 4 0,-15 3 0,-8-2 0,-21 0 0,-20-6 0,-16-7 0,-25-2 0,0 0 0,0 0 0,1 1 0,-1-1 0,0 0 0,0 0 0,0 0 0,0 0 0,0 0 0,1 0 0,-1 0 0,0 0 0,0 0 0,0 0 0,0 0 0,0 0 0,1 0 0,-1 0 0,0 0 0,0 0 0,0 0 0,0 0 0,0 0 0,1 0 0,-1 0 0,0 0 0,0 0 0,0 0 0,0 0 0,0 0 0,0-1 0,1 1 0,-1 0 0,0 0 0,0 0 0,0 0 0,0 0 0,0 0 0,0 0 0,0 0 0,0-1 0,0 1 0,1 0 0,-1 0 0,0 0 0,0 0 0,0 0 0,0-1 0,0 1 0,0 0 0,0 0 0,-7-4 0,-8 4 0,-9 4 0,-6 5 0,-3 3 0,-3 0 0,3-3 0,6 2 0,4-2 0,4 1 0,1-2 0,1-2 0,1-2 0,-1 2 0,-3-1 0,-1-1 0,-1-1 0,2-1 0,-1-1 0,9-1 0,8-3 0,4 3 0,3 3 0,-3 8 0,-1 4 0,-3 4 0,-5 1 0,1 0 0,0 0 0,3 0 0,1-1 0,1 3 0,2 0 0,1 0 0,4-5 0,3-4 0,5-4 0,2-5 0,6-5 0,1-10 0,-2-4 0,-1-4 0,-1-4 0,0-2 0,0 1 0,0 1 0,-3-2 0,0 5 0,0 1 0,-2 1 0,4 1 0,-3 0 0,-6 3 0,-7 4 0,-6 4 0,-6 2 0,-3 6 0,-3 5 0,0 4 0,2 8 0,4 1 0,-11 9 0,-3 43 0,1 9 0,5 22 0,6-2 0,4-3 0,2-13 0,2-18 0,2-17 0,1-14 0,2-9 0,4-11 0,5-6 0,6-6 0,5-4 0,1-8 0,-3-5 0,-3-7 0,-1-9 0,-4-5 0,-3-4 0,-2-1 0,5 0 0,-1-3 0,0 0 0,-2 1 0,1-2 0,-1-3 0,-1 4 0,-2 3 0,3 4 0,-2 6 0,1 5 0,1 6 0,-3 10 0,-6 15 0,-1 8 0,-4 13 0,0 2 0,2 1 0,-3-3 0,-2 9 0,2-3 0,1 1 0,2-3 0,3-3 0,1-4 0,5-3 0,4-6 0,5-5 0,2-8 0,6-3 0,2-3 0,0 0 0,0-4 0,-1-2 0,3-15 0,24-52 0,7-22 0,7-35 0,-6-1 0,-7 10 0,-11 17 0,-10 20 0,-11 22 0,-1 19 0,-8 18 0,-8 12 0,0 15 0,0 1 0,0 0 0,0-1 0,0 1 0,0 0 0,0 0 0,0-1 0,-1 1 0,1 0 0,0 0 0,0-1 0,0 1 0,-1 0 0,1 0 0,0 0 0,0-1 0,0 1 0,-1 0 0,1 0 0,0 0 0,-1 0 0,1 0 0,0-1 0,0 1 0,-1 0 0,1 0 0,0 0 0,-1 0 0,-11 3 0,-3 7 0,-3 4 0,-1 11 0,-11 26 0,-1 27 0,5 7 0,5 4 0,7-5 0,5-14 0,5-15 0,2-13 0,6-16 0,5-10 0,-9-15 0,1-1 0,-1 0 0,1 1 0,-1-1 0,1 0 0,-1 1 0,1-1 0,0 0 0,-1 0 0,1 0 0,-1 1 0,1-1 0,0 0 0,-1 0 0,1 0 0,0 0 0,-1 0 0,1 0 0,0 0 0,14-2 0,-1-6 0,-3-5 0,-3-6 0,-3-6 0,1-2 0,-1 2 0,-1-3 0,-2 1 0,0 3 0,-1-2 0,-1 1 0,3 2 0,1 9 0,-1 12 0,-4 8 0,-4 11 0,-5 8 0,-3 2 0,-6 0 0,-6 13 0,-1-5 0,4-2 0,5-5 0,6-3 0,1-7 0,3-2 0,-2-6 0,-1-2 0,-2-5 0,-2-1 0,-6-1 0,-5-2 0,-3-7 0,-5-3 0,2-1 0,2 1 0,11 4 0,9 2 0,11 1 0,7 3 0,5 1 0,0-4 0,-2-2 0,1-8 0,0-4 0,8-1 0,2-1 0,1-1 0,0-3 0,-2-9 0,-1-5 0,13-9 0,0 6 0,-1 5 0,-7 12 0,-10 14 0,-14 8 0,-3 4 0,-7 14 0,-6 10 0,-5 10 0,-2-2 0,4-3 0,3 0 0,5 1 0,4-3 0,2-3 0,2-3 0,1-9 0,1-9 0,0-9 0,0-10 0,-1-4 0,4-4 0,4 0 0,-1 0 0,0 8 0,-2 8 0,-1 9 0,-2 10 0,-1 5 0,-1 10 0,0 8 0,0 8 0,0-2 0,-1-4 0,4-9 0,1-12 0,-3-16 0,-1 0 0,1-1 0,-1 1 0,1-1 0,-1 1 0,1-1 0,-1 1 0,0-1 0,1 1 0,0-1 0,-1 1 0,1-1 0,-1 0 0,1 1 0,0-1 0,-1 0 0,2 1 0,12 1 0,2-13 0,3-10 0,0-1 0,1 0 0,-1 4 0,-4-3 0,0 1 0,-4 0 0,-3-3 0,4 0 0,-2 1 0,-1 8 0,-3 8 0,-2 12 0,-2 8 0,-4 4 0,-2 2 0,-4 8 0,1 1 0,0 2 0,3 6 0,0 1 0,2 1 0,1 3 0,1 1 0,0-2 0,1-4 0,-1-6 0,0-4 0,8-8 0,-1-9 0,1-10 0,-2-8 0,-1-5 0,-2-8 0,-2-5 0,0-1 0,-1-3 0,0 1 0,-1-1 0,1 3 0,0 1 0,-4 7 0,0 2 0,4 1 0,0-3 0,2-4 0,0-15 0,-1-8 0,-7-5 0,-4-12 0,-5 2 0,-2 8 0,2 8 0,0 13 0,15 33 0,0-2 0,-1 0 0,1 0 0,-1 1 0,1-1 0,-1 0 0,1 0 0,-1 1 0,0-1 0,1 1 0,-1-1 0,0 1 0,0-1 0,1 1 0,-1-1 0,0 1 0,-1-1 0,1 1 0,1 0 0,-1 0 0,0 0 0,1 0 0,-1 0 0,1 0 0,-1 0 0,1 0 0,-1 1 0,1-1 0,-1 0 0,1 0 0,-1 1 0,1-1 0,-1 0 0,1 1 0,0-1 0,-1 0 0,1 1 0,-1-1 0,1 1 0,0-1 0,-1 1 0,1 0 0,-10 16 0,4 9 0,1 3 0,10-4 0,-5-26 0,0 1 0,0 1 0,0-1 0,1 1 0,-1 0 0,0-1 0,1 1 0,-1-1 0,0 1 0,1-1 0,-1 1 0,1-1 0,-1 1 0,1-1 0,-1 0 0,1 1 0,-1-1 0,1 0 0,-1 1 0,1-1 0,1 1 0,-2-3 0,0 2 0,1 0 0,0-1 0,-1 1 0,1 0 0,0-1 0,-1 1 0,1-1 0,0 1 0,-1-1 0,1 1 0,-1-1 0,1 0 0,-1 1 0,1-1 0,-1 1 0,1-1 0,-1 0 0,1-1 0,16-41 0,-2-6 0,-2-6 0,-4 6 0,-3 7 0,-6 12 0,0 28 0,-1 0 0,1 1 0,-1-1 0,1 0 0,-1 1 0,1-1 0,-1 1 0,0-1 0,0 1 0,0-1 0,-1-1 0,2 2 0,-1 0 0,0 0 0,0 0 0,0 0 0,0 0 0,-1 0 0,1 0 0,0 0 0,0 0 0,-1 1 0,0-1 0,-16-5 0,1 8 0,4 7 0,0 3 0,3 4 0,0 3 0,2-1 0,-1 2 0,-3-5 0,3 1 0,-6-1 0,2 0 0,2 1 0,0-3 0,-2 1 0,0-4 0,-3-2 0,4 4 0,2 1 0,3 3 0,3 2 0,2 0 0,1 0 0,1-6 0,1-12 0,-1-7 0,1-14 0,-4-4 0,-1-8 0,-3-5 0,0-1 0,1 3 0,2 4 0,1 4 0,1 5 0,1 2 0,-6 6 0,-4 4 0,-4 1 0,2-4 0,-1 2 0,2-2 0,4-1 0,-1 3 0,2-1 0,1 0 0,3-2 0,1-1 0,5-4 0,4-2 0,1 1 0,-1 7 0,-2 8 0,-1 8 0,-2 7 0,0 9 0,-2 3 0,0 1 0,0 1 0,0-1 0,-1-1 0,1-2 0,0 0 0,0 0 0,0-1 0,0 0 0,-4 0 0,0 0 0,0-1 0,1 5 0,1 0 0,1-1 0,0-7 0,1-15 0,0 1 0,0 0 0,0 0 0,0 1 0,0-1 0,0 0 0,0 0 0,0 0 0,0 0 0,0 0 0,0 0 0,0 0 0,0 0 0,0 0 0,0 0 0,0 1 0,0-1 0,0 0 0,0 0 0,0 0 0,0 0 0,0 0 0,0 0 0,0 0 0,0 0 0,1 0 0,-1 0 0,0 1 0,0-1 0,0 0 0,0 0 0,0 0 0,0 0 0,0 0 0,0 0 0,0 0 0,0 0 0,0 0 0,0 0 0,1 0 0,-1 0 0,0 0 0,0 0 0,0 0 0,0 0 0,0 0 0,0 0 0,0 0 0,0 0 0,0 0 0,1 0 0,-1 0 0,0 0 0,0 0 0,0 0 0,0 0 0,0 0 0,0 0 0,7-6 0,8-11 0,10-11 0,7-13 0,3-11 0,3-3 0,7 5 0,1 8 0,-7 7 0,8 0 0,1 5 0,-3 3 0,-3 3 0,-2 3 0,-5 5 0,-6 6 0,-11 3 0,-8 7 0,-9 3 0,-8 1 0,-5 0 0,-4-1 0,-2-1 0,-5 3 0,0 0 0,0 2 0,0 0 0,2 6 0,5 2 0,0-1 0,-2-3 0,-1-2 0,0-4 0,0-2 0,-1-2 0,1-1 0,-10-1 0,0 1 0,-8-1 0,3 1 0,2-1 0,0 1 0,3 0 0,4 0 0,6 3 0,9 1 0,11-4 0,-1 0 0,0 0 0,0 0 0,0 0 0,-1 0 0,1 0 0,0 1 0,0-1 0,0 0 0,0 0 0,0 0 0,0 0 0,0 0 0,0 0 0,0 0 0,0 1 0,0-1 0,0 0 0,0 0 0,0 0 0,0 0 0,1 0 0,-1 0 0,0 0 0,0 0 0,0 1 0,0-1 0,0 0 0,0 0 0,0 0 0,0 0 0,0 0 0,0 0 0,0 0 0,0 0 0,0 0 0,1 0 0,-1 0 0,0 0 0,0 0 0,0 0 0,0 1 0,0-1 0,0 0 0,0 0 0,0 0 0,1 0 0,-1 0 0,0 0 0,0 0 0,0 0 0,11 6 0,5 0 0,4-1 0,0 3 0,1-2 0,4-1 0,-5 3 0,-5 1 0,0 4 0,-5 5 0,-3 2 0,0 1 0,-1 0 0,-1-1 0,-3 0 0,0 0 0,-1-2 0,-1 1 0,-4-5 0,-3-3 0,-8-1 0,-3 1 0,-2-2 0,-1-2 0,0-2 0,1-2 0,0-2 0,-2 0 0,0-1 0,4-4 0,4-7 0,5-4 0,4-3 0,2-2 0,10 0 0,4 4 0,5 0 0,1 4 0,3 4 0,-8 3 0,-7 2 0,-8 2 0,-10-3 0,-4 1 0,-4-7 0,0 0 0,-12-6 0,-6-2 0,0 2 0,0-1 0,4 5 0,4 3 0,-2-1 0,-4 0 0,-2 1 0,4 2 0,-4-2 0,-3 3 0,3 1 0,5 1 0,5 2 0,-7-3 0,3 1 0,3 1 0,6 3 0,8 6 0,2 4 0,5 3 0,-1 3 0,0-2 0,1 5 0,3 0 0,1 0 0,5-3 0,3 0 0,0-1 0,0 1 0,3-4 0,0 1 0,-1 1 0,2 4 0,6-2 0,0 0 0,-2 1 0,-6-3 0,-7-4 0,-5-3 0,-6-4 0,-3-1 0,-12-5 0,-13-1 0,-8-4 0,-23-7 0,-3 1 0,-12 2 0,3 2 0,6 4 0,-2 2 0,11-4 0,8 0 0,9 1 0,4-3 0,4-1 0,8 1 0,1-1 0,-5 2 0,0 2 0,0 2 0,3 2 0,6 1 0,4 2 0,7 4 0,10 0 0,10 0 0,8-1 0,5-4 0,4-1 0,5-1 0,2-3 0,3 0 0,-1 1 0,6 1 0,-1 1 0,-2 2 0,-3-4 0,1 2 0,5-1 0,2 1 0,-2 1 0,5 1 0,0 1 0,8 0 0,-3 0 0,-4 0 0,-6 0 0,-5 4 0,-4-1 0,1 1 0,-2-1 0,-1-1 0,2-1 0,7 0 0,14 3 0,7 3 0,1 4 0,9 3 0,-2 2 0,-1 2 0,-5 4 0,0 0 0,-9 0 0,-4 0 0,-10-1 0,-9-1 0,-8-2 0,-7 1 0,-4-1 0,-6 0 0,-1 0 0,-8-4 0,-3 0 0,-2-3 0,-1 0 0,-4 1 0,-1-2 0,1-2 0,-13-3 0,-7-1 0,-6-3 0,-22 0 0,-17-9 0,-12-3 0,-15-4 0,3-10 0,-9-1 0,13 2 0,15 6 0,22 6 0,22 0 0,23 5 0,18 2 0,13-1 0,10 1 0,11 4 0,7 2 0,11 1 0,10 0 0,-4 0 0,3 0 0,13-8 0,2-1 0,0-8 0,-6 2 0,8 1 0,4 3 0,66 17 0,15 18 0,78 59 0,30 44-2831,-7 14 3640,-36-3-1214,-47-18 405,-51-24-538,-41-25 691,-69-62-178,-1 1-1,11 15 0,-18-22 26,-1-1 0,-1-1 0,0 1 0,0 0 0,0 0 0,3 7 0,-4-9 0,0-1 0,-1 0 0,0 1 0,0-1 0,1 0 0,-1 0 0,0 0 0,0 1 0,0-1 0,0 0 0,0 0 0,0 1 0,-1-1 0,1 0 0,0 0 0,-1 0 0,0 2 0,2 0 0,-2-2 0,0 1 0,0 0 0,1 0 0,-2-1 0,1 1 0,0-1 0,0 1 0,0-1 0,-2 2 0,-20 15 2760,-3-5-3549,-1 0 1795,1 0-1181,2 1 262,2 1-87,2-2 0,-14-3 0,-6-7 0,-25-3 0,-6-6 0,-2-3 0,-5-5 0,4 2 0,7-2 0,9-4 0,11-2 0,4 0 0,7-1 0,7 1 0,0 1 0,1 0 0,-6 0 0,-4-2 0,-10-5 0,-8 1 0,-17-4 0,-3 3 0,5 4 0,11 6 0,16 3 0,15 0 0,30 11 0,-2 2 0,0 0 0,1-1 0,-1 1 0,1-1 0,-1 1 0,1-1 0,0 0 0,-1 1 0,1-1 0,-1 1 0,1-1 0,0 0 0,0 1 0,-1-1 0,1 0 0,0 1 0,0-1 0,0 0 0,0 1 0,0-1 0,0 0 0,0 0 0,0-1 0,0 1 0,0 0 0,0 0 0,1-1 0,-1 1 0,1 0 0,0-1 0,-1 1 0,1 0 0,0 0 0,0 0 0,0 0 0,0 0 0,1-2 0,22-16 0,8-1 0,9 1 0,10-4 0,-7 4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16:24:33.01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0"/>
      <inkml:brushProperty name="anchorY" value="0"/>
      <inkml:brushProperty name="scaleFactor" value="0.5"/>
    </inkml:brush>
  </inkml:definitions>
  <inkml:trace contextRef="#ctx0" brushRef="#br0">520 219 24575,'0'0'0,"3"0"0,5 0 0,3 0 0,3 0 0,3 0 0,0 0 0,2 0 0,-4 3 0,3 5 0,1-1 0,-3 4 0,-1 1 0,-3 3 0,0 5 0,-3 1 0,1-3 0,1-4 0,3-4 0,1-4 0,5-3 0,1-3 0,0 0 0,1 3 0,-2 0 0,0 0 0,-1-1 0,-1 3 0,4 0 0,-4 3 0,-3 3 0,-5 2 0,-1-1 0,2-3 0,1-2 0,-2 1 0,-2 2 0,-2 1 0,-6 3 0,-2 2 0,-4-2 0,-1 0 0,0 1 0,2 0 0,-5-2 0,-3-4 0,0 2 0,0-4 0,-2 2 0,3 2 0,6-1 0,8-10 0,-2 0 0,0 1 0,0-1 0,0 1 0,0-1 0,0 0 0,1 1 0,-1-1 0,0 0 0,0 1 0,1-1 0,-1 0 0,0 1 0,1-1 0,-1 0 0,0 1 0,1-1 0,-1 0 0,0 0 0,1 1 0,-1-1 0,1 0 0,-1 0 0,29 2 0,9-6 0,10-5 0,-3-5 0,-4-2 0,-6-2 0,-6-1 0,-5 4 0,-7-1 0,-3 5 0,3-1 0,4-11 0,2-2 0,-1 2 0,-7 5 0,-9 9 0,-7 8 0,1 1 0,0 0 0,0 0 0,0 0 0,0 0 0,0-1 0,0 1 0,0 0 0,0 0 0,0 0 0,0 0 0,-1 0 0,1-1 0,0 1 0,0 0 0,0 0 0,0 0 0,0 0 0,0 0 0,-1 0 0,1-1 0,0 1 0,0 0 0,0 0 0,0 0 0,-1 0 0,1 0 0,0 0 0,0 0 0,0 0 0,0 0 0,-1 0 0,1 0 0,0 0 0,0 0 0,0 0 0,0 0 0,-1 0 0,1 0 0,-13 0 0,-4 1 0,-4 1 0,1 1 0,-1 2 0,0 0 0,1-1 0,-2-1 0,-1 0 0,1-2 0,-6 0 0,-10-8 0,-18-11 0,-12-5 0,-19-12 0,0-4 0,-14-10 0,5 2 0,12 10 0,5 5 0,10 7 0,13 8 0,12 6 0,11 5 0,4 3 0,5 3 0,3 1 0,2 0 0,1 0 0,1 1 0,0 2 0,0 0 0,-1 0 0,1 0 0,-1-2 0,0-1 0,7 0 0,8-1 0,7 0 0,6 0 0,8-4 0,3 0 0,5 0 0,0 1 0,-1 1 0,10 0 0,-2 5 0,-2 1 0,-2 3 0,3 0 0,1-1 0,5-2 0,2 6 0,7 3 0,7-1 0,3-2 0,5-2 0,4-4 0,-1-1 0,2-9 0,-2-1 0,-3-5 0,-5 2 0,-4 1 0,-8 0 0,-12 4 0,-18 3 0,-13 2 0,-7 8 0,-6 0 0,-5 1 0,-1-2 0,-2-2 0,-1 2 0,1 2 0,-8 6 0,-6 7 0,-29 19 0,-7 5 0,-22 10 0,1-4 0,11-6 0,15-8 0,14-11 0,14-10 0,14-11 0,21-5 0,0-1 0,0 0 0,1 0 0,-1 0 0,0 0 0,1 0 0,-1 0 0,0 0 0,1 0 0,-1-1 0,1 1 0,-1 0 0,0 0 0,1 0 0,-1-1 0,1 1 0,-1 0 0,1-1 0,-1 0 0,-5-12 0,8-6 0,7 1 0,4-1 0,3-3 0,2 0 0,5 0 0,0 1 0,0 1 0,-1 4 0,-1 1 0,-1 0 0,3 0 0,2 0 0,1-6 0,-2 4 0,-4 7 0,-6 7 0,-1 5 0,-5 4 0,-2 6 0,-6 2 0,-2 3 0,-5 1 0,-7 1 0,-4-4 0,-2-3 0,0-1 0,-1 8 0,1 2 0,4 1 0,5-1 0,3 1 0,0-5 0,3-1 0,4-8 0,2-8 0,5-6 0,1-5 0,2-5 0,-1-1 0,-1-6 0,-2 0 0,-2 0 0,-1 1 0,-1 1 0,-1-3 0,0-6 0,-1-3 0,1-3 0,0-5 0,0-4 0,-1 4 0,1 4 0,-3 10 0,-4 8 0,-4 8 0,0 9 0,-1 11 0,-6 6 0,-1 4 0,3 2 0,-1-3 0,4-1 0,4 7 0,3 25 0,3 5 0,1 6 0,2 4 0,1-6 0,-1-10 0,1-9 0,0-8 0,-1-7 0,0-15 0,0-10 0,0-8 0,0-6 0,4 0 0,3 3 0,4 2 0,3 4 0,10 2 0,1-1 0,4-3 0,0 1 0,5-2 0,5-3 0,-2 2 0,0-3 0,0 0 0,14-9 0,3-1 0,8-6 0,4 2 0,7-3 0,-4 6 0,-4 5 0,-10 7 0,-12 5 0,-8 3 0,-16 3 0,-12 2 0,-18 0 0,-12 3 0,-5 5 0,-1-1 0,5 3 0,2-1 0,3-3 0,1-2 0,1-2 0,-1-1 0,5 2 0,3 4 0,10-5 0,29-11 0,39-13 0,51-4 0,25 1 0,11-3 0,13 5-822,0 5 1057,3 6-352,-12 5 117,-30 3 0,-28 2 0,-29 1 0,-19 1 0,-18 0 0,-6 0 0,-7 0 0,-4-1 0,-1 1 822,-1-1-1057,0 0 352,1 0-117,-1 0 0,5 3 0,1 1 0,-1 0 0,0-1 0,-1-1 0,-4 3 0,-1 0 0,0-1 0,7-1 0,5-1 0,4 0 0,3-2 0,-1 0 0,0 0 0,-3 0 0,-3 0 0,-3 0 0,-7 3 0,-8 1 0,-9-1 0,-11 0 0,-2 3 0,-4-1 0,3 3 0,-1-1 0,0 2 0,-1-1 0,0-1 0,-1-2 0,-1-3 0,0 4 0,0-2 0,0 0 0,0 2 0,0 3 0,-1 0 0,1 1 0,0 0 0,-3-3 0,-1-2 0,0-2 0,1-1 0,1-2 0,-3 0 0,-14 0 0,-46 3 0,-41 0 0,-65 8 0,-11 10 0,-33 17-2022,9 3 2600,9 6-867,15 3 289,35-4 0,30-10-247,26-7 318,30-9-107,24-8 36,18-6 0,12-4 0,15-5 2000,18-6-2571,12 0 1126,6 1-632,9 1 115,0 3-38,2-2 0,-4-3 0,-1 1 0,5-2 0,0 1 0,-3-5 0,4-2 0,10 2 0,15 3 0,22 6 0,24 11 0,48 3 0,18 0 0,28-1-1391,5 6 1788,-13 1-595,-17-1 198,-35-3 0,-44-3 0,-44-4 0,-34-1 0,-18-2 0,-8-1 0,-12 0 0,-7 0 0,-3-1 1391,-4 0-1789,-5-3 597,2 0-199,-2-10 0,1-4 0,3-3 0,-7 0 0,-4-1 0,-1 2 0,-11-7 0,-5-7 0,-2 0 0,-8 3 0,5 2 0,6 4 0,10 6 0,10 3 0,9 4 0,2 5 0,4 3 0,3 2 0,2 1 0,-3-2 0,1 0 0,0 0 0,-3 1 0,7-3 0,9 0 0,12 1 0,8-7 0,8 2 0,3 0 0,-5 2 0,-9 3 0,-8 5 0,-8 4 0,-16 2 0,-23 4 0,-41 5 0,-19-1 0,-23 2 0,5 0 0,12-3 0,23-4 0,22-3 0,20-3 0,15-2 0,13-5 0,18 2 0,1 1 0,0 0 0,-1 0 0,1 0 0,0 0 0,-1 0 0,1-1 0,0 1 0,0 0 0,-1 0 0,1-1 0,0 1 0,-1 0 0,1 0 0,0-1 0,0 1 0,0 0 0,-1 0 0,1-1 0,0 1 0,0 0 0,0-1 0,0 1 0,0 0 0,0-1 0,0 1 0,0-1 0,7-7 0,8 1 0,9-6 0,5 1 0,-3-1 0,3-2 0,8 3 0,5-1 0,2 2 0,-3 4 0,-2 2 0,-2 2 0,-1-2 0,7-2 0,14 0 0,8 1 0,13 1 0,0 2 0,-13 5 0,-20 4 0,-17 5 0,-27-12 0,-1 1 0,1 1 0,-1-1 0,1 0 0,-1 0 0,0 1 0,1-1 0,-1 0 0,1 1 0,-1-1 0,0 0 0,1 1 0,-1-1 0,0 1 0,1-1 0,-1 1 0,0-1 0,0 1 0,0-1 0,1 1 0,-1-1 0,0 1 0,0-1 0,0 1 0,0 0 0,1 0 0,-1 0 0,0-1 0,0 1 0,0 0 0,-1-1 0,1 1 0,0 0 0,0-1 0,-1 1 0,1 0 0,0-1 0,-1 1 0,1 0 0,-1-1 0,1 1 0,-1-1 0,1 1 0,-1 0 0,-17 9 0,-10-1 0,-23-4 0,-29 10 0,-53 1 0,-49 0 0,8-4-1132,19-2 1456,35-1-486,33-2 162,29-2 0,28-2 0,25-1 0,15-2 0,13 1 0,9-2 1132,4 1-1455,17 0 484,5-1-161,0 1 0,-4 0 0,21 0 0,6 0 0,15 0 0,19 0 0,4 0 0,14 11 0,-1 0 0,-2 0 0,-20-2 0,-24-2 0,-23-3 0,-23 2 0,-17 2 0,-23-8 0,0 0 0,0 0 0,0 0 0,1 0 0,-1 0 0,0 0 0,0 0 0,0 1 0,1-1 0,-1 0 0,0 0 0,0 0 0,0 0 0,0 1 0,1-1 0,-1 0 0,0 0 0,0 0 0,0 1 0,0-1 0,0 0 0,0 0 0,0 0 0,0 1 0,0-1 0,0 0 0,1 0 0,-1 1 0,0-1 0,0 0 0,0 0 0,0 0 0,-1 1 0,1-1 0,0 0 0,0 0 0,0 1 0,0-1 0,0 0 0,0 0 0,0 0 0,0 1 0,-24 12 0,-15 3 0,-12 2 0,-9-3 0,4 1 0,7-4 0,9-4 0,11 1 0,8-2 0,3-2 0,3-2 0,0-1 0,0-2 0,0 1 0,-2-2 0,0 1 0,0 0 0,-1-4 0,0 0 0,-4 0 0,-3-2 0,-1 0 0,-6 1 0,-9 5 0,-3 4 0,-1 6 0,5 0 0,6-2 0,12-1 0,12-2 0,15-3 0,12-4 0,9-1 0,6-5 0,4-2 0,2-4 0,8-5 0,0 1 0,-1 4 0,-1 0 0,0 0 0,-4 2 0,8 0 0,-1 3 0,10-1 0,2 2 0,1 2 0,0 2 0,-9 1 0,-5 2 0,-9 1 0,-10 3 0,-2 1 0,0 0 0,1 0 0,0-2 0,-6 3 0,-1 0 0,-2-1 0,3-1 0,1-1 0,6-1 0,1 0 0,6 3 0,-2 0 0,-1-1 0,-8 4 0,-6 2 0,-7 3 0,-4 3 0,-4 1 0,9 2 0,2 0 0,5 1 0,-3 3 0,-3 0 0,1 0 0,-1-1 0,-1 0 0,-3-2 0,-3 0 0,1-1 0,-1 4 0,3-4 0,2-4 0,10 0 0,3-1 0,8-2 0,3 0 0,11-2 0,4-2 0,8-3 0,5-1 0,9-2 0,-4-1 0,-3 0 0,-10-1 0,-10 1 0,-13 3 0,-11-7 0,-21 4 0,1 0 0,1 0 0,-1 0 0,0 0 0,0 0 0,1 0 0,-1-1 0,0 1 0,0 0 0,0 0 0,0 0 0,1 0 0,-1-1 0,0 1 0,0 0 0,0 0 0,0 0 0,1 0 0,-1-1 0,0 1 0,0 0 0,0 0 0,0-1 0,0 1 0,0 0 0,0 0 0,0-1 0,0 1 0,0 0 0,0 0 0,0 0 0,0-1 0,0 1 0,0 0 0,0 0 0,0-1 0,0 1 0,0 0 0,-7-12 0,-7 0 0,-5-1 0,-2-2 0,0 3 0,0-1 0,1-1 0,-4 3 0,2-1 0,-1 2 0,5-4 0,2 2 0,4-2 0,4 0 0,3-2 0,2-1 0,6 0 0,4 3 0,9-1 0,2 1 0,3-5 0,0 3 0,0 3 0,-1 0 0,0-1 0,-1 0 0,-4-1 0,-4-1 0,-4-1 0,-7 3 0,-6 3 0,-4 4 0,-5 3 0,2-2 0,1-5 0,4-4 0,3-2 0,2-1 0,2-2 0,1 1 0,4 3 0,0 1 0,4 0 0,7 3 0,-5 4 0,-2-1 0,-6 2 0,-6 2 0,-2-2 0,0-2 0,-4 0 0,-5 2 0,-2 2 0,-2 2 0,-1 1 0,-1 1 0,5 5 0,1 0 0,0 3 0,-1 1 0,-3-2 0,-2-1 0,4 1 0,0 0 0,1-2 0,0-1 0,-1-1 0,0 3 0,-1-1 0,1 0 0,-1-1 0,0-1 0,0-1 0,0 0 0,0-1 0,-1 0 0,-2 0 0,-1 0 0,0-1 0,-2-2 0,0-1 0,1 0 0,4-3 0,3 2 0,0 0 0,0 1 0,0 1 0,0 2 0,-1 0 0,-1 1 0,1 0 0,-5 1 0,0-1 0,0 0 0,1 0 0,-3 0 0,1 0 0,1 1 0,0-1 0,2 0 0,1 0 0,0-1 0,1 1 0,-7-3 0,-4-1 0,0-3 0,2 0 0,1 1 0,3 1 0,-1 2 0,1 1 0,1 2 0,1-1 0,1 1 0,1 1 0,-3-1 0,-3 0 0,-4 0 0,1 1 0,1-1 0,2 0 0,3 0 0,-5 0 0,0 0 0,1 0 0,3 0 0,1 0 0,1 0 0,2 0 0,-3 0 0,1 0 0,-1 0 0,2 0 0,0 0 0,0 0 0,2 0 0,0 0 0,-7 0 0,-1 0 0,1 0 0,1 0 0,2 0 0,1-4 0,-2-3 0,1 0 0,0 0 0,1 2 0,1 1 0,1-2 0,0 1 0,-6-2 0,0 0 0,0 2 0,1 1 0,-2 1 0,1 2 0,2 0 0,2 1 0,0 0 0,2 0 0,1 1 0,-1-1 0,2 0 0,-1 0 0,0 0 0,-3 0 0,-1 0 0,1 0 0,0 0 0,0 0 0,2 0 0,0 0 0,5 4 0,-1-1 0,1 1 0,-1-1 0,0-1 0,-2-1 0,0 0 0,-1-1 0,0 0 0,0 0 0,-4 0 0,0 0 0,1 0 0,3 3 0,5 8 0,5 4 0,-1 3 0,0 1 0,-2-3 0,1-7 0,2-7 0,2-12 0,2-5 0,-1-4 0,0-2 0,-2 3 0,-7 4 0,-2 5 0,-3 4 0,3 6 0,3 5 0,5 5 0,2 8 0,4 1 0,1 3 0,1-1 0,1-1 0,3-1 0,8-4 0,3-4 0,3-5 0,2-3 0,0-2 0,-1-2 0,1-1 0,-1 0 0,3 1 0,-3-5 0,-1 1 0,-1 0 0,0-3 0,0 1 0,1 1 0,-4-2 0,0-3 0,3 2 0,2 0 0,1 3 0,-1-6 0,1 2 0,-1 0 0,3 3 0,4 2 0,-1 1 0,0 2 0,-2 1 0,-4-3 0,-3-1 0,-1 1 0,0 1 0,1 0 0,4-3 0,4 1 0,8 0 0,4 0 0,16 2 0,20 8 0,43 12 0,19 7 0,41 3 0,-7 8-869,4-6 1118,-28-2-374,-32-7 125,-35-3 0,-33-5 0,-28-6 0,-14-5 0,-2-2 0,0 1 0,0-1 0,0 0 0,0 1 0,0-1 0,0 0 0,0 1 0,0-1 0,0 0 0,0 1 0,0-1 0,0 0 0,0 1 0,0-1 0,0 0 0,0 1 0,0-1 0,0 0 0,-1 1 0,1-1 0,0 0 0,0 1 0,0-1 0,-1 0 0,1 0 0,0 1 0,0-1 0,-1 0 0,1 0 0,0 1 0,-1-1 0,1 0 0,-19 13 0,-6-2 0,-6 2 869,-1-2-1117,3-4 372,2-1-124,3-3 0,-1-2 0,2 0 0,1-2 0,1 5 0,2-1 0,-4 0 0,-13 3 0,-4 0 0,-7-1 0,-3 2 0,1 7 0,1-2 0,4 3 0,6-3 0,3-3 0,5-2 0,4-3 0,4 1 0,9-1 0,9 0 0,12-2 0,0 0 0,-4-2 0,-5 1 0,-5-1 0,-9 0 0,-4-1 0,-12 1 0,-9 0 0,-3 0 0,-5-3 0,-10-5 0,-13-3 0,-9 1 0,1 1 0,7 2 0,13 3 0,12 1 0,12 2 0,15 1 0,11-3 0,9-1 0,9 1 0,5-3 0,3 0 0,9 2 0,5-4 0,0 2 0,-5 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16:24:51.32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3360.83179"/>
      <inkml:brushProperty name="anchorY" value="-2146.28906"/>
      <inkml:brushProperty name="scaleFactor" value="0.5"/>
    </inkml:brush>
  </inkml:definitions>
  <inkml:trace contextRef="#ctx0" brushRef="#br0">1774 639 24575,'0'0'0,"0"-3"0,-4-2 0,0-2 0,1-3 0,0-4 0,-3 2 0,1-4 0,-3 1 0,-3-4 0,-2 4 0,-2-2 0,-6 5 0,0 2 0,-1 4 0,0 3 0,2 2 0,-8 0 0,-12 2 0,-9 6 0,-25 2 0,-9-2 0,-14 0 0,2-3 0,11-1 0,16-1 0,16-1 0,11 2 0,9 1 0,8-1 0,4 0 0,2-1 0,2-1 0,-4-7 0,-14-5 0,-4-4 0,-4-2 0,2 2 0,9 0 0,9-1 0,8 0 0,0 3 0,-1 3 0,0 3 0,3 7 0,-1 2 0,-1 1 0,3 4 0,-1 3 0,2 3 0,0-1 0,-13 1 0,-12 5 0,-10 1 0,-10 1 0,-7-3 0,8-1 0,9-4 0,8-3 0,16-4 0,9-6 0,11 2 0,1-1 0,0 0 0,0 0 0,0 0 0,0 0 0,0 0 0,0 0 0,0 0 0,0 0 0,0 0 0,0 0 0,0 0 0,0 0 0,-1 0 0,1 0 0,0 0 0,0 0 0,0 0 0,0-1 0,0 1 0,0 0 0,0 0 0,0 0 0,0 0 0,0 0 0,0 0 0,0 0 0,0 0 0,0 0 0,0 0 0,0 0 0,0 0 0,0 0 0,0 0 0,0-1 0,0 1 0,0 0 0,0 0 0,0 0 0,0 0 0,0 0 0,0 0 0,0 0 0,0 0 0,0 0 0,0 0 0,0 0 0,0 0 0,0-1 0,0 1 0,0 0 0,0 0 0,0 0 0,0 0 0,0 0 0,0 0 0,0 0 0,0 0 0,0 0 0,1 0 0,6 0 0,2 4 0,1 4 0,1 0 0,6 3 0,1-1 0,-1 1 0,-1-1 0,-3 0 0,-1 3 0,2-3 0,0-2 0,1-2 0,2-3 0,0-1 0,-3-5 0,-3-4 0,-4-5 0,-6 1 0,-7 2 0,-4 2 0,-4 2 0,0-1 0,7 1 0,6-2 0,14 0 0,9 2 0,8 1 0,5 1 0,6 2 0,-3 0 0,-3 1 0,-2 0 0,-3 1 0,-1-1 0,-9 7 0,-10 1 0,-11 3 0,-6-1 0,-3 1 0,-4-1 0,-1 1 0,-6-2 0,0-3 0,-1 3 0,4 1 0,-3-2 0,-2 6 0,-15-1 0,0-3 0,-6 2 0,4-3 0,0-3 0,6-2 0,1-1 0,4-2 0,4-1 0,2 0 0,7-7 0,8-5 0,8-3 0,8 2 0,8-2 0,12 3 0,5-1 0,11-11 0,6 2 0,1 3 0,-3 1 0,-2 4 0,-7 1 0,-3 3 0,-13 4 0,-11 1 0,-12 5 0,0 0 0,0 0 0,0 0 0,0 0 0,0 0 0,0 0 0,0 0 0,0 0 0,0 0 0,0 0 0,0 0 0,0 0 0,0 0 0,0 0 0,0 0 0,0 0 0,0 0 0,0-1 0,0 1 0,0 0 0,0 0 0,0 0 0,0 0 0,0 0 0,0 0 0,0 0 0,0 0 0,0 0 0,0 0 0,0 0 0,0 0 0,0 0 0,0 0 0,0 0 0,0 0 0,0 0 0,0 0 0,0 0 0,0 0 0,0-1 0,0 1 0,0 0 0,0 0 0,0 0 0,0 0 0,0 0 0,0 0 0,0 0 0,0 0 0,0 0 0,0 0 0,0 0 0,0 0 0,1 0 0,-6 3 0,-9 1 0,-3 7 0,-11 0 0,0-1 0,-4-2 0,2-2 0,2-3 0,3-1 0,2-2 0,3 0 0,1 0 0,1-1 0,0 1 0,5-4 0,3-4 0,3-3 0,3-6 0,3-3 0,4-5 0,5 0 0,3 0 0,4 2 0,2 2 0,1 0 0,0 2 0,1 1 0,0 0 0,0 0 0,3 4 0,4 0 0,-1-8 0,3 0 0,-1 3 0,-1 0 0,-3 5 0,2 3 0,-9 9 0,-16 2 0,0 0 0,1 0 0,-1 1 0,1-1 0,-1 0 0,0 0 0,1 0 0,-1 0 0,0 0 0,1 1 0,-1-1 0,0 0 0,1 0 0,-1 1 0,0-1 0,1 0 0,-1 1 0,0-1 0,0 0 0,1 0 0,-1 1 0,0-1 0,0 1 0,0-1 0,1 0 0,-1 1 0,-1 13 0,-7 3 0,-6 3 0,-6-3 0,-13-4 0,-5 0 0,0 0 0,4 0 0,3 2 0,2-2 0,3 0 0,2 1 0,2-3 0,3-2 0,0 1 0,9-7 0,3-5 0,11-5 0,7-5 0,4-4 0,11-1 0,1 2 0,4 0 0,2-1 0,2 4 0,-2-1 0,-4 3 0,-4 3 0,-2-1 0,-3 2 0,-1 1 0,-8 2 0,-9 1 0,-6 1 0,-11 1 0,-7 0 0,-6 0 0,-5 1 0,1 2 0,-2 5 0,4-1 0,2 0 0,8 2 0,6 2 0,14-11 0,0 0 0,0 0 0,-1 1 0,1-1 0,0 0 0,0 1 0,-1-1 0,1 1 0,0-1 0,0 0 0,0 1 0,0-1 0,0 1 0,0-1 0,0 0 0,-1 1 0,1-1 0,0 1 0,1-1 0,-1 1 0,0-1 0,0 1 0,3 3 0,21-5 0,8-7 0,3-7 0,10-5 0,4-1 0,3 0 0,-4 3 0,-7 1 0,-4 1 0,-6 3 0,-4 5 0,-5 2 0,-5 6 0,-7 6 0,-7 5 0,-7 7 0,-13 3 0,-9-3 0,-9-3 0,-12-1 0,-5-4 0,-4-3 0,2 0 0,3 3 0,1 1 0,8 0 0,6-3 0,6-2 0,6-2 0,7 2 0,7 2 0,7-1 0,8 0 0,5-3 0,5 7 0,9-2 0,2-1 0,1-1 0,-1-3 0,1-5 0,-2-5 0,-4-5 0,4-3 0,-1-3 0,0-1 0,2-1 0,-2 4 0,0-4 0,-6 8 0,-4 6 0,-15 5 0,2 0 0,-1 0 0,0 0 0,0 0 0,0 0 0,0 0 0,1 0 0,-1 0 0,0 0 0,0 0 0,0 0 0,0 0 0,1 0 0,-1 0 0,0 0 0,0 0 0,0 0 0,0 0 0,0 0 0,1 0 0,-1 1 0,0-1 0,0 0 0,0 0 0,0 0 0,0 0 0,1 0 0,-1 0 0,0 0 0,0 1 0,0-1 0,0 0 0,0 0 0,0 0 0,0 0 0,0 1 0,0-1 0,-2 9 0,-8 5 0,-3 2 0,-8 3 0,-1 4 0,-9 0 0,1 0 0,2-1 0,8-4 0,15-9 0,12-9 0,12-3 0,13-5 0,5-1 0,0-6 0,1 1 0,-5 2 0,-3 4 0,-1-1 0,-3 2 0,-3 2 0,-1-2 0,-6-2 0,-1-3 0,-4-6 0,-4-5 0,-3-2 0,-1 0 0,-3-2 0,0 1 0,-4 5 0,-4 6 0,-4 5 0,1 8 0,-9 11 0,-8 9 0,-6 14 0,-4 4 0,3-1 0,0-3 0,3-8 0,5-6 0,6-11 0,21-7 0,-1 0 0,1 0 0,-1 0 0,1 0 0,-1 0 0,1 0 0,-1 0 0,1 0 0,-1 0 0,1 0 0,-1 0 0,1 0 0,-1 0 0,1 0 0,-1-1 0,1 1 0,-1 0 0,1 0 0,0-1 0,-2 1 0,-2-9 0,10-9 0,11-3 0,7-2 0,3 0 0,4-2 0,13-4 0,2 2 0,11-9 0,3 4 0,-2 3 0,-8 4 0,-9 6 0,-11 10 0,-11 8 0,-18 3 0,-1-2 0,1 1 0,0-1 0,-1 1 0,1-1 0,0 1 0,-1-1 0,1 1 0,-1 0 0,1-1 0,-1 1 0,1 0 0,-1 0 0,1-1 0,-1 1 0,0 0 0,0 0 0,1 1 0,3 22 0,-7 7 0,-5 5 0,-9 5 0,-14 5 0,-5-3 0,-4-6 0,-2-5 0,1-9 0,1-8 0,4-6 0,10-9 0,7-6 0,8-6 0,5-7 0,8 1 0,5 3 0,5 4 0,4 3 0,-2 11 0,-3 6 0,-3 5 0,-2 4 0,-4 1 0,0 1 0,-2 0 0,-4 3 0,-4-4 0,-4-4 0,1-11 0,2-9 0,6-7 0,5-4 0,14-9 0,4 1 0,4-4 0,-4 3 0,-4 11 0,-5 9 0,-4 10 0,-7 3 0,-6 4 0,-9 0 0,-4-3 0,-2-2 0,3 1 0,1-2 0,3 3 0,5 1 0,3 3 0,3 6 0,1 1 0,2 1 0,1 0 0,0 0 0,-1-1 0,-2 3 0,-2-1 0,-3-3 0,-3-6 0,-7-4 0,-2-3 0,-1-4 0,2 2 0,1-1 0,4 4 0,1-1 0,-1-1 0,-1-1 0,2-9 0,3-5 0,-4 0 0,-2 0 0,2-1 0,3-1 0,-1 1 0,3-1 0,10 12 0,-2 0 0,0-1 0,-1 1 0,1-1 0,0 1 0,0 0 0,1-1 0,-1 1 0,0-1 0,0 1 0,0-1 0,0 1 0,0 0 0,0-1 0,1 1 0,-1-1 0,0 1 0,0 0 0,0-1 0,1 1 0,-1 0 0,1-1 0,10-7 0,5 4 0,7 1 0,1 1 0,0 2 0,-1 0 0,6 1 0,0-1 0,1 0 0,2 1 0,23-1 0,6 0 0,7 0 0,5 0 0,-10 0 0,-6 0 0,-11 0 0,-7 0 0,-7 0 0,-6 0 0,-5 0 0,-5-3 0,-2-1 0,-1-3 0,0 0 0,2 1 0,4 2 0,2-6 0,0 1 0,-4-3 0,0 2 0,-2 2 0,1 2 0,1 3 0,-1 1 0,5 1 0,1 1 0,-1 1 0,0-1 0,-1 0 0,0 1 0,-1-1 0,3 0 0,0 0 0,-1 0 0,4 0 0,-5 7 0,-1 1 0,-4 3 0,-1-1 0,-1-2 0,5-2 0,4-3 0,2 3 0,3-1 0,0-1 0,1 2 0,0-1 0,-3 0 0,-2-2 0,1-1 0,0 0 0,-2-2 0,6 0 0,-1 0 0,3 0 0,-1 0 0,0-1 0,2 1 0,2 7 0,-3 1 0,-2-1 0,-7 3 0,-21-9 0,1 0 0,0 0 0,1 0 0,-1 0 0,-1 0 0,1 0 0,0 0 0,0 0 0,0 0 0,-1 1 0,2 1 0,-4-3 0,2 0 0,0 1 0,0 0 0,0 0 0,0-1 0,0 1 0,0 0 0,-1-1 0,1 1 0,0 0 0,-1-1 0,1 1 0,0 0 0,-1-1 0,1 1 0,-1 0 0,1-1 0,-1 1 0,1-1 0,-1 1 0,0 0 0,-20 14 0,-10-2 0,-5 0 0,-11-2 0,-4-4 0,-3-2 0,-10-2 0,-10-2 0,-19-1 0,5 0 0,11-1 0,-23 1 0,13-1 0,-13 1 0,-16 0 0,5 0 0,14 0 0,20 0 0,19 0 0,16 0 0,17-4 0,24 4 0,1 0 0,-1 0 0,1-1 0,-1 1 0,1 0 0,-1 0 0,1 0 0,-1-1 0,1 1 0,-1 0 0,1-1 0,-1 1 0,1 0 0,-1-1 0,1 1 0,0-1 0,-1 1 0,1 0 0,0-1 0,-1 0 0,0 1 0,1 0 0,0-1 0,0 1 0,0 0 0,0-1 0,0 1 0,0 0 0,0 0 0,0-1 0,0 1 0,0 0 0,0-1 0,0 1 0,0 0 0,0 0 0,0-1 0,0 1 0,0 0 0,0-1 0,1 1 0,-1 0 0,0 0 0,0-1 0,0 1 0,0 0 0,1 0 0,-1 0 0,0-1 0,15-6 0,8 2 0,15-6 0,4 1 0,6-2 0,10 2 0,4 2 0,0 3 0,6 1 0,-1 2 0,-5 2 0,7-4 0,52-6 0,7-4 0,1 0 0,-20 3 0,-23-1 0,-25 2 0,-18 3 0,-17 6 0,-13 6 0,-9 5 0,-4 4 0,-3 2 0,-4 6 0,-4 1 0,-6-1 0,-3 1 0,-1-2 0,3-1 0,1-5 0,-6-4 0,-8 4 0,-4-4 0,1-2 0,2-3 0,4-2 0,4-2 0,25-4 0,-2 2 0,0 0 0,1 0 0,-1 0 0,0 0 0,1-1 0,-1 1 0,1 0 0,-1-1 0,0 1 0,1 0 0,-1-1 0,1 1 0,-1-1 0,1 1 0,-1-1 0,1 1 0,0-1 0,-1 1 0,1-1 0,-1 0 0,1 1 0,0-1 0,0 0 0,0 0 0,0 0 0,0 1 0,0-1 0,0 0 0,0 0 0,0 0 0,0 1 0,0-1 0,0 0 0,1 0 0,-1 1 0,0-1 0,0 0 0,1-1 0,21-24 0,10-2 0,7-18 0,-5 4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16:24:51.716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326.89941"/>
      <inkml:brushProperty name="anchorY" value="-2899.05664"/>
      <inkml:brushProperty name="scaleFactor" value="0.5"/>
    </inkml:brush>
  </inkml:definitions>
  <inkml:trace contextRef="#ctx0" brushRef="#br0">97 219 24575,'0'0'0,"0"-3"0,0-5 0,0-3 0,0-3 0,0-2 0,0-2 0,-15-14 0,-3-2 0,-15-10 0,3 6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16:24:57.79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324 534 24575,'2'1'0,"0"-1"0,-1 0 0,1 0 0,0 1 0,0-1 0,-1 1 0,1-1 0,0 1 0,-1 0 0,1 0 0,0 0 0,-1 0 0,1 0 0,-1 0 0,0 0 0,1 0 0,-1 1 0,0-1 0,2 2 0,19 34 0,-19-30 0,0-1 0,0 0 0,9 11 0,-6-9 0,0 0 0,-1 0 0,1 1 0,-2-1 0,0 1 0,0 0 0,0 1 0,-1-1 0,0 0 0,-1 1 0,0 0 0,0 16 0,0-6 0,-2 0 0,-1 0 0,0 0 0,-1-1 0,-7 26 0,8-36 0,-1-1 0,-1 1 0,1-1 0,-1 0 0,-1 0 0,1-1 0,-2 1 0,1-1 0,-1 0 0,0 0 0,0 0 0,-1 0 0,0-1 0,-9 8 0,-101 69 0,100-74 0,-1 0 0,0 0 0,0-2 0,-1 0 0,-27 6 0,44-13 0,-11 3 0,1 0 0,-1-2 0,0 1 0,-18-1 0,28-1 0,0 0 0,0 0 0,0 0 0,1 0 0,-1-1 0,0 1 0,0 0 0,0-1 0,1 0 0,-1 1 0,0-1 0,1 0 0,-1 0 0,1 0 0,-1 0 0,1 0 0,-1 0 0,1 0 0,-1 0 0,1-1 0,0 1 0,0 0 0,0-1 0,0 1 0,0-1 0,0 1 0,0-1 0,0 0 0,1 1 0,-1-1 0,0 0 0,1 0 0,0 0 0,-1 1 0,1-1 0,0 0 0,0 0 0,0-3 0,1-2 0,1 0 0,0 0 0,0 1 0,0-1 0,1 1 0,-1-1 0,2 1 0,-1 0 0,1 0 0,0 1 0,0-1 0,6-6 0,11-11 0,33-27 0,-49 45 0,34-28 0,1 2 0,2 2 0,0 2 0,2 1 0,1 2 0,1 3 0,1 1 0,73-20 0,-111 38 0,-1 0 0,1 1 0,-1-1 0,11 1 0,-17 1 0,-1 0 0,0 0 0,0 1 0,1-1 0,-1 0 0,0 0 0,1 1 0,-1-1 0,0 1 0,0-1 0,0 1 0,0-1 0,0 1 0,1 0 0,0 1 0,-1-1 0,-1-1 0,1 1 0,-1 0 0,1 0 0,-1 0 0,0 0 0,0 0 0,1 0 0,-1 0 0,0 0 0,0 0 0,0 0 0,0 0 0,0-1 0,0 1 0,-1 0 0,1 0 0,0 0 0,0 0 0,0 0 0,-1 0 0,1 0 0,-1 0 0,0 1 0,-1 2 0,0-1 0,0 1 0,-1-1 0,0 1 0,1-1 0,-1 0 0,0 0 0,0 0 0,-1 0 0,-5 3 0,-43 21 0,32-17 0,-6 3 0,-177 84 0,137-69 0,-82 22 0,147-49 0,-6 1 0,1-1 0,-1 1 0,0-1 0,-8 0 0,14-1 0,1 0 0,-1 0 0,0 0 0,0 0 0,1 0 0,-1 0 0,0 0 0,0 0 0,1 0 0,-1 0 0,0 0 0,1-1 0,-1 1 0,0 0 0,1-1 0,-1 1 0,0 0 0,1-1 0,-1 1 0,0-1 0,1 1 0,-1-1 0,1 1 0,-1-1 0,1 1 0,-1-1 0,1 0 0,0 1 0,-1-1 0,1 0 0,0 1 0,-1-1 0,1 0 0,0 0 0,0 1 0,0-1 0,0 0 0,0 1 0,0-1 0,0 0 0,0 0 0,0 1 0,0-1 0,0 0 0,0 0 0,0 1 0,0-1 0,1 0 0,-1 1 0,1-2 0,3-7 0,0 0 0,1 0 0,1 0 0,-1 1 0,1-1 0,1 2 0,0-1 0,0 1 0,8-7 0,41-38 0,3 3 0,109-69 0,149-61 0,297-97-1742,-593 267 1742,-5 3 0,-1 0 0,1 0 0,0 1 0,0 1 0,1 1 0,-1 1 0,22-2 0,-37 4 0,1 0 0,0 0 0,-1 1 0,1-1 0,-1 0 0,1 1 0,-1-1 0,1 1 0,-1-1 0,1 1 0,-1-1 0,1 1 0,-1 0 0,0 0 0,2 1 0,-2-1 0,-1-1 0,1 1 0,-1 0 0,1 0 0,-1-1 0,0 1 0,1 0 0,-1 0 0,0-1 0,0 1 0,0 0 0,1 0 0,-1 0 0,0-1 0,0 1 0,0 0 0,0 0 0,0 0 0,0 0 0,-1 1 0,0 2 0,-1 0 0,0 0 0,0-1 0,0 1 0,0 0 0,0-1 0,-1 0 0,1 1 0,-5 3 0,-39 33 436,-1-1-1,-2-3 1,-59 34-1,-28 12-435,-148 65 0,270-140 0,11-5 0,-1 0 0,0 0 0,0 0 0,0 0 0,0 0 0,0-1 0,-1 0 0,1 0 0,0 0 0,-1 0 0,-4-1 0,8 0 0,1-1 0,0 1 0,0 0 0,0-1 0,0 1 0,0 0 0,0-1 0,0 1 0,0-1 0,0 1 0,0 0 0,0-1 0,0 1 0,0-1 0,0 1 0,1 0 0,-1-1 0,0 1 0,0 0 0,0-1 0,0 1 0,1 0 0,-1-1 0,0 1 0,0 0 0,1-1 0,-1 1 0,0 0 0,1 0 0,-1-1 0,0 1 0,1 0 0,-1 0 0,0 0 0,1 0 0,0-1 0,19-16 0,1 1 0,0 0 0,1 2 0,38-18 0,-24 12 0,244-147 0,-122 64 0,197-118 0,-329 207 0,46-18 0,-66 30 0,-1 1 0,0-1 0,1 1 0,-1 0 0,12-1 0,-17 2 0,1 0 0,-1 0 0,1 1 0,0-1 0,-1 0 0,1 0 0,0 0 0,-1 0 0,1 0 0,0 1 0,-1-1 0,1 0 0,-1 1 0,1-1 0,-1 0 0,1 1 0,-1-1 0,1 1 0,-1-1 0,1 1 0,-1-1 0,1 1 0,-1-1 0,0 1 0,1-1 0,-1 1 0,0-1 0,1 1 0,-1 0 0,0-1 0,0 1 0,0 0 0,1-1 0,-1 1 0,0-1 0,0 1 0,0 0 0,0-1 0,0 1 0,0 0 0,-1-1 0,1 1 0,0 0 0,0-1 0,0 1 0,-1 0 0,1-1 0,0 1 0,0-1 0,-1 1 0,0 0 0,-5 11 0,0 0 0,-1-1 0,-1 0 0,0 0 0,0-1 0,-17 16 0,14-15 0,-55 59 0,-85 69 0,134-127 0,17-12 0,0 0 0,0 0 0,0 0 0,0 0 0,0 0 0,0 1 0,-1-1 0,1 0 0,0 0 0,0 0 0,0 0 0,0 0 0,0 0 0,0 0 0,0 0 0,0 0 0,-1 0 0,1 0 0,0 0 0,0 0 0,0 0 0,0 0 0,0 0 0,0 0 0,-1 0 0,1 0 0,0 0 0,0 0 0,0 0 0,0 0 0,0 0 0,0 0 0,0 0 0,-1 0 0,1 0 0,0 0 0,0 0 0,0 0 0,0 0 0,0 0 0,0 0 0,0 0 0,0 0 0,-1-1 0,1 1 0,0 0 0,0 0 0,0 0 0,0 0 0,0 0 0,0 0 0,15-24 0,76-77 0,-82 84 0,-9 16 0,0 1 0,1 0 0,-1 0 0,0-1 0,0 1 0,0 0 0,0 0 0,0-1 0,0 1 0,0 0 0,0 0 0,0-1 0,0 1 0,-1 0 0,1 0 0,0-1 0,0 1 0,0 0 0,0 0 0,0 0 0,0-1 0,0 1 0,-1 0 0,1 0 0,0 0 0,0-1 0,0 1 0,0 0 0,-1 0 0,1 0 0,0 0 0,0 0 0,0-1 0,-1 1 0,1 0 0,-3 0 0,1 0 0,-1 0 0,1 0 0,-1 0 0,1 1 0,-1-1 0,1 1 0,-1-1 0,1 1 0,-4 2 0,-84 35-1365,45-17-5461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16:29:40.281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431 357 0,'-429'-35'0,"715"-287"0,-572 644 0,827-539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9-26T16:29:44.664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9-26T16:29:51.488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27 401,'3'0,"4"0,1-3,2-4,2-1,3 1,1 2,14 2,17-3,15-2,10-9,-4-8,1-3,-4 0,-11 2,-12 6,-12 9,-15 6,-9 7,-10 4,-3 3,-4 0,0 3,-1 4,1 2,0 3,-2-1,-4-3,-3-4,-1-5,3-1,2-1,0 2,1-1,-2-2,0-1,-3-2,-2 2,1 0,-1 0,2-1,0-1,2-1,-4-1,0 0,0 0,4-3,5-4,5-4,7-4,3-1,8-2,5 0,0-1,0-3,8-4,-2 0,1 4,-2 5,2 6,1 5,-1 4,-1 1,-7 2,-18 0,-15 0,-7 0,-5 3,0 1,1-1,-3 2,2 7,2 3,0 0,2-4,3-3,2-4,11-8,10-4,9-3,6-1,3 2,3 2,3 0,10-6,3 0,-2-1,-3 2,-5 3,0 3,-1 2,-11 2,-12 2,-8 0,-7 1,-7-1,0 4,0 0,0 0,-2-1,0 0,0-2,0 0,2-1,13-6,8-5,9-4,7 0,3 4,2 3,-1 3,0-4,-1 0,0 1,2-1,0 1,-9 2,-10 2,-9 7,-7 4,-3 4,-3-1,3 2,0-2,3 1,3 2,5 1,2 2,1 0,2 5,1 1,0 1,2-5,5-5,4-4,5-4,13-16,7-4,0-2,-2 4,-5 0,-5 0,-8 1,-15 3,-10 4,-6 4,-14 4,-5 7,1 1,4 3,6 1,2-1,8-3,15-13,7-9,12-6,4-3,1 2,-1 1,-1 3,-3 5,-8 2,-9 4,-8 5,-8 5,-10 5,-5 6,2 3,2 1,2 0,0-3,5-9,7-9,9-10,22-20,19-10,3-2,-3 2,-12 13,-17 12,-14 9,-16 8,-8 7,-3 5,0 3,5 4,4-1,4-8,8-9,6-7,8-8,7-4,7-3,5-1,3 2,-8 5,-10 4,-10 3,-9 3,-5 1,-4 1,-2 1,-1 3,0 1,1 2,-4 4,0 2,1-1,1 2,0-3,2-3,6-2,9-6,8-6,7-5,10 0,5-2,1 1,2 0,-1 3,-2 1,1 0,-8 2,-10 1,-9 1,-8 5,-3 5,-2 2,-2-1,-2 2,0 2,-8 2,-2 3,1 4,1-2,12-6,10-11,18-13,17-7,14-3,18-4,1 2,-5 6,-8 5,-21 5,-23 4,-27 3,-9 4,-9 6,-2 0,0-1,1 1,0 3,4 1,4 5,5 3,3-3,2 0,11-8,10-4,11-11,6-3,10-4,3-2,-1-3,-2 2,-4 3,-8 5,-13 5,-13 7,-14 11,-13 7,-5-1,1-5,4-4,6-2,4-3,5-2,9-3,12-4,10-3,9 0,5-6,1-1,-3 5,-8 2,-10 3,-8 1,-6 4,-5 1,-5 3,-12 3,-12 3,-2 2,5-2,11-3,18-3,15-4,12-5,7-5,6-6,5 1,0-2,-3 1,-6 7,-6 6,-11 3,-8 5,-7 0,-5-2,-1 2,3 2,0-1,3-5,8-6,11-7,15-7,23-14,9-5,-3 3,-6 4,-13 10,-11 14,-13 10,-12 4,-5 3,-5 0,-4-4,1-2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9-26T16:30:12.070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4,'3'0,"4"0,7 0,5 0,4 3,8 1,1 3,3 3,-3 3,-1 0,-4 0,-8 1,-1-1,0-4,-7-3,-5 1,-3 5,-5 3,-3 3,-3 1,-4-3,1-1,-1-3,-2-3,-1-4,-1-2,1 1,2 0,-2 0,0-2,-1-3,2-6,1 0,2-3,3-3,3-5,0-2,-4 1,1-1,-1-1,-3 0,1-5,-1 2,-1 4,7 7,9 4,2 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01A7E4-D8A8-6FF1-899F-668147D292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CFB4AB-A099-4A24-05B2-C783D9CD1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5E146F-1E99-E197-9F3A-3563AE822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6C14-0284-428F-B19D-064E189CB850}" type="datetimeFigureOut">
              <a:rPr lang="es-MX" smtClean="0"/>
              <a:t>28/09/2025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DC8385-FBE0-8000-DF07-A1A6D912D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7143DE-85C3-5F63-A34E-65D4015FD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11AF-6C3D-4BB7-8876-14B31D44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4145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BCF132-7338-996B-86D1-B7FF607B0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8EB0AE-29C9-CFA9-CBA5-41214B0AA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CE2F75-8CFC-21A4-EEEE-F7ABAF54F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6C14-0284-428F-B19D-064E189CB850}" type="datetimeFigureOut">
              <a:rPr lang="es-MX" smtClean="0"/>
              <a:t>28/09/2025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CFC1FD-37DC-5634-FDD8-8E4AAF1E9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3B90B7-48A8-6A2F-FB8C-4528F686A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11AF-6C3D-4BB7-8876-14B31D44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3290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F3EBA1B-6E78-B740-2C73-22A39D79A5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D545EAC-DC08-81E5-7283-3C3A61CC14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FC72D6-00F8-3558-B852-7EFB72B5B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6C14-0284-428F-B19D-064E189CB850}" type="datetimeFigureOut">
              <a:rPr lang="es-MX" smtClean="0"/>
              <a:t>28/09/2025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86FF65-1B5D-E63B-DF8A-CDFF788EB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03EE1A-2E49-8307-DA91-B1A0FF9E5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11AF-6C3D-4BB7-8876-14B31D44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163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0F45D3-D812-026B-B884-3ADFC3CCA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C3C4D5-4173-E71F-BA54-A8CFC4E09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F48D68-A1D1-F71F-CDA2-897FD8A96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6C14-0284-428F-B19D-064E189CB850}" type="datetimeFigureOut">
              <a:rPr lang="es-MX" smtClean="0"/>
              <a:t>28/09/2025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940E45-E0C9-4A98-D25B-D51218468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370516-6C84-34D2-08C1-2EA87B1A0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11AF-6C3D-4BB7-8876-14B31D44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122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D68DC-0D55-A2A6-BE78-274199547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0FFAED-7D68-1F5B-30DA-5246DCCAF9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DDD623-5667-7A52-59EA-2C7B52E55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6C14-0284-428F-B19D-064E189CB850}" type="datetimeFigureOut">
              <a:rPr lang="es-MX" smtClean="0"/>
              <a:t>28/09/2025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D7D387-6AFA-50A4-735A-863C6A8F7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F29818-2DD3-C462-0B9B-277C4E87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11AF-6C3D-4BB7-8876-14B31D44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707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DB4F08-FFE5-C858-85A7-8308BF8F8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A5DB56-C0B2-A0D6-E73D-A5A373DB16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A8D3ACF-C530-123C-B17F-83465703D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487BEB7-0BE5-6393-7A5D-6410A240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6C14-0284-428F-B19D-064E189CB850}" type="datetimeFigureOut">
              <a:rPr lang="es-MX" smtClean="0"/>
              <a:t>28/09/2025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167C901-6834-64AD-973B-3DE725C43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E0DAE29-8FFC-E627-7CF3-0EA0562D9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11AF-6C3D-4BB7-8876-14B31D44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1762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C7663F-291F-B0F5-768A-9E2ADBF3F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856AB6-71B2-3156-5B8E-978D39FFF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BF3A23-8DF0-2005-B72B-6429376F61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B5E7DE3-E0F0-4FA4-5A74-AD53A3FC4A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B1003B5-EA24-9F28-6D5B-3CE96C1578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6EB7E1-C458-811A-AE91-FFE99CCF4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6C14-0284-428F-B19D-064E189CB850}" type="datetimeFigureOut">
              <a:rPr lang="es-MX" smtClean="0"/>
              <a:t>28/09/2025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2355885-900C-EA81-FD8C-CC2FACDE5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5C1680E-0268-BE71-DEA6-0C68B2A39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11AF-6C3D-4BB7-8876-14B31D44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2634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3776B8-220E-0A25-131B-4076DA8E7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833AFE4-5F57-6745-FAE7-ACE04510F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6C14-0284-428F-B19D-064E189CB850}" type="datetimeFigureOut">
              <a:rPr lang="es-MX" smtClean="0"/>
              <a:t>28/09/2025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06117D-C52B-489F-95C7-1ECEBBAA1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D34FF08-6855-518B-22BB-4DB504539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11AF-6C3D-4BB7-8876-14B31D44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503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D53D087-D5CB-3742-105B-84AC9FE66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6C14-0284-428F-B19D-064E189CB850}" type="datetimeFigureOut">
              <a:rPr lang="es-MX" smtClean="0"/>
              <a:t>28/09/2025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1D17821-FC03-B60B-A2F1-2991EA575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C51EF7D-C58A-9EF9-0CEE-EA47F78B3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11AF-6C3D-4BB7-8876-14B31D44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295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9A6E33-85E8-268B-2755-4B0CB11B2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29FF1A-CE77-96C5-FFA9-A538BC729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BE38CC6-D558-1DE1-66C6-03B077155F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4426C9-64E9-3D49-36BD-97B1D0FFA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6C14-0284-428F-B19D-064E189CB850}" type="datetimeFigureOut">
              <a:rPr lang="es-MX" smtClean="0"/>
              <a:t>28/09/2025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C7C186-0EF2-1B33-B0CD-9F715AB7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7BC8DC-77D8-60CA-A412-65CF36AC2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11AF-6C3D-4BB7-8876-14B31D44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893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0C215A-6BD8-3FF0-6CE1-FDA17A03A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7DA9950-C97E-4307-D76A-D3FB76C37C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3AA21BB-59C9-AD90-0379-33BC2B9EC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DDE96B-DA60-7929-C1F3-C865B50D7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6C14-0284-428F-B19D-064E189CB850}" type="datetimeFigureOut">
              <a:rPr lang="es-MX" smtClean="0"/>
              <a:t>28/09/2025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3BB07F-0760-23FD-D290-E277409E0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BEC7E9-0FBE-AD65-98AA-0A0E01142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11AF-6C3D-4BB7-8876-14B31D44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3929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D71AE85-6637-9C69-94C9-3185307DD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7CD16E-0BBF-196F-8695-36ADFB64A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866EEB-B6F2-2938-E90B-E281482C3F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66C14-0284-428F-B19D-064E189CB850}" type="datetimeFigureOut">
              <a:rPr lang="es-MX" smtClean="0"/>
              <a:t>28/09/2025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B589CF-1C05-FE78-BB42-0B77D0A6A8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C3E985-5EF3-F709-3EF4-3AE5E5F526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811AF-6C3D-4BB7-8876-14B31D4461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3107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image" Target="../media/image8.png"/><Relationship Id="rId18" Type="http://schemas.openxmlformats.org/officeDocument/2006/relationships/image" Target="../media/image12.png"/><Relationship Id="rId26" Type="http://schemas.openxmlformats.org/officeDocument/2006/relationships/customXml" Target="../ink/ink9.xml"/><Relationship Id="rId3" Type="http://schemas.openxmlformats.org/officeDocument/2006/relationships/image" Target="../media/image2.svg"/><Relationship Id="rId21" Type="http://schemas.openxmlformats.org/officeDocument/2006/relationships/image" Target="../media/image14.png"/><Relationship Id="rId7" Type="http://schemas.openxmlformats.org/officeDocument/2006/relationships/image" Target="../media/image5.png"/><Relationship Id="rId12" Type="http://schemas.openxmlformats.org/officeDocument/2006/relationships/customXml" Target="../ink/ink4.xml"/><Relationship Id="rId17" Type="http://schemas.openxmlformats.org/officeDocument/2006/relationships/image" Target="../media/image11.svg"/><Relationship Id="rId25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0.png"/><Relationship Id="rId20" Type="http://schemas.openxmlformats.org/officeDocument/2006/relationships/customXml" Target="../ink/ink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.xml"/><Relationship Id="rId11" Type="http://schemas.openxmlformats.org/officeDocument/2006/relationships/image" Target="../media/image7.png"/><Relationship Id="rId24" Type="http://schemas.openxmlformats.org/officeDocument/2006/relationships/customXml" Target="../ink/ink8.xml"/><Relationship Id="rId5" Type="http://schemas.openxmlformats.org/officeDocument/2006/relationships/image" Target="../media/image4.svg"/><Relationship Id="rId15" Type="http://schemas.openxmlformats.org/officeDocument/2006/relationships/image" Target="../media/image9.png"/><Relationship Id="rId23" Type="http://schemas.openxmlformats.org/officeDocument/2006/relationships/image" Target="../media/image15.png"/><Relationship Id="rId10" Type="http://schemas.openxmlformats.org/officeDocument/2006/relationships/customXml" Target="../ink/ink3.xml"/><Relationship Id="rId19" Type="http://schemas.openxmlformats.org/officeDocument/2006/relationships/image" Target="../media/image13.svg"/><Relationship Id="rId4" Type="http://schemas.openxmlformats.org/officeDocument/2006/relationships/image" Target="../media/image3.png"/><Relationship Id="rId9" Type="http://schemas.openxmlformats.org/officeDocument/2006/relationships/image" Target="../media/image6.png"/><Relationship Id="rId14" Type="http://schemas.openxmlformats.org/officeDocument/2006/relationships/customXml" Target="../ink/ink5.xml"/><Relationship Id="rId22" Type="http://schemas.openxmlformats.org/officeDocument/2006/relationships/customXml" Target="../ink/ink7.xml"/><Relationship Id="rId27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A630CD-0D00-FF3E-93FE-B787158013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82240" y="411163"/>
            <a:ext cx="6096000" cy="868997"/>
          </a:xfrm>
        </p:spPr>
        <p:txBody>
          <a:bodyPr>
            <a:normAutofit fontScale="90000"/>
          </a:bodyPr>
          <a:lstStyle/>
          <a:p>
            <a:r>
              <a:rPr lang="es-MX" dirty="0"/>
              <a:t>Adolf Hitler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1D10A35-6F2E-7EF7-6525-63A24F9B8746}"/>
              </a:ext>
            </a:extLst>
          </p:cNvPr>
          <p:cNvSpPr txBox="1"/>
          <p:nvPr/>
        </p:nvSpPr>
        <p:spPr>
          <a:xfrm>
            <a:off x="4257688" y="1275295"/>
            <a:ext cx="2888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latin typeface="Algerian" panose="04020705040A02060702" pitchFamily="82" charset="0"/>
              </a:rPr>
              <a:t>De pintor a dictador </a:t>
            </a:r>
          </a:p>
        </p:txBody>
      </p:sp>
      <p:pic>
        <p:nvPicPr>
          <p:cNvPr id="9" name="Gráfico 8" descr="Caballete">
            <a:extLst>
              <a:ext uri="{FF2B5EF4-FFF2-40B4-BE49-F238E27FC236}">
                <a16:creationId xmlns:a16="http://schemas.microsoft.com/office/drawing/2014/main" id="{C403E182-9026-9C40-5718-ECC2D86C69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65851" y="162127"/>
            <a:ext cx="2246441" cy="3215774"/>
          </a:xfrm>
          <a:prstGeom prst="rect">
            <a:avLst/>
          </a:prstGeom>
        </p:spPr>
      </p:pic>
      <p:pic>
        <p:nvPicPr>
          <p:cNvPr id="11" name="Gráfico 10" descr="Pincel">
            <a:extLst>
              <a:ext uri="{FF2B5EF4-FFF2-40B4-BE49-F238E27FC236}">
                <a16:creationId xmlns:a16="http://schemas.microsoft.com/office/drawing/2014/main" id="{5429A293-5D40-B912-475A-B1E452BFF0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76752" y="957430"/>
            <a:ext cx="914400" cy="9144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6">
            <p14:nvContentPartPr>
              <p14:cNvPr id="13" name="Entrada de lápiz 12">
                <a:extLst>
                  <a:ext uri="{FF2B5EF4-FFF2-40B4-BE49-F238E27FC236}">
                    <a16:creationId xmlns:a16="http://schemas.microsoft.com/office/drawing/2014/main" id="{438AD93E-2404-0333-731F-9BD75CA0A60D}"/>
                  </a:ext>
                </a:extLst>
              </p14:cNvPr>
              <p14:cNvContentPartPr/>
              <p14:nvPr/>
            </p14:nvContentPartPr>
            <p14:xfrm>
              <a:off x="2791759" y="927299"/>
              <a:ext cx="911880" cy="541440"/>
            </p14:xfrm>
          </p:contentPart>
        </mc:Choice>
        <mc:Fallback xmlns="">
          <p:pic>
            <p:nvPicPr>
              <p:cNvPr id="13" name="Entrada de lápiz 12">
                <a:extLst>
                  <a:ext uri="{FF2B5EF4-FFF2-40B4-BE49-F238E27FC236}">
                    <a16:creationId xmlns:a16="http://schemas.microsoft.com/office/drawing/2014/main" id="{438AD93E-2404-0333-731F-9BD75CA0A60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782759" y="918299"/>
                <a:ext cx="929520" cy="559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8" name="Grupo 17">
            <a:extLst>
              <a:ext uri="{FF2B5EF4-FFF2-40B4-BE49-F238E27FC236}">
                <a16:creationId xmlns:a16="http://schemas.microsoft.com/office/drawing/2014/main" id="{715ADD7C-543F-52ED-9004-333FBDA65114}"/>
              </a:ext>
            </a:extLst>
          </p:cNvPr>
          <p:cNvGrpSpPr/>
          <p:nvPr/>
        </p:nvGrpSpPr>
        <p:grpSpPr>
          <a:xfrm>
            <a:off x="2387119" y="989219"/>
            <a:ext cx="1276920" cy="322200"/>
            <a:chOff x="2387119" y="989219"/>
            <a:chExt cx="1276920" cy="32220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8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2B915942-A886-C5CE-1A6C-799676335257}"/>
                    </a:ext>
                  </a:extLst>
                </p14:cNvPr>
                <p14:cNvContentPartPr/>
                <p14:nvPr/>
              </p14:nvContentPartPr>
              <p14:xfrm>
                <a:off x="2387119" y="1016939"/>
                <a:ext cx="1276920" cy="294480"/>
              </p14:xfrm>
            </p:contentPart>
          </mc:Choice>
          <mc:Fallback xmlns=""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2B915942-A886-C5CE-1A6C-799676335257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378479" y="1008299"/>
                  <a:ext cx="1294560" cy="31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0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50A4605B-A65C-5F09-EE21-08C88FE302AD}"/>
                    </a:ext>
                  </a:extLst>
                </p14:cNvPr>
                <p14:cNvContentPartPr/>
                <p14:nvPr/>
              </p14:nvContentPartPr>
              <p14:xfrm>
                <a:off x="2571439" y="989219"/>
                <a:ext cx="802440" cy="276120"/>
              </p14:xfrm>
            </p:contentPart>
          </mc:Choice>
          <mc:Fallback xmlns=""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50A4605B-A65C-5F09-EE21-08C88FE302A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562799" y="980219"/>
                  <a:ext cx="820080" cy="29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2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80B6BCAC-DFDD-3F68-3FCD-12F1FB513012}"/>
                    </a:ext>
                  </a:extLst>
                </p14:cNvPr>
                <p14:cNvContentPartPr/>
                <p14:nvPr/>
              </p14:nvContentPartPr>
              <p14:xfrm>
                <a:off x="3239959" y="1075259"/>
                <a:ext cx="34920" cy="78840"/>
              </p14:xfrm>
            </p:contentPart>
          </mc:Choice>
          <mc:Fallback xmlns=""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80B6BCAC-DFDD-3F68-3FCD-12F1FB513012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231319" y="1066619"/>
                  <a:ext cx="52560" cy="96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9" name="Entrada de lápiz 18">
                <a:extLst>
                  <a:ext uri="{FF2B5EF4-FFF2-40B4-BE49-F238E27FC236}">
                    <a16:creationId xmlns:a16="http://schemas.microsoft.com/office/drawing/2014/main" id="{B3AB496E-F947-C669-CCF6-BA8891B95688}"/>
                  </a:ext>
                </a:extLst>
              </p14:cNvPr>
              <p14:cNvContentPartPr/>
              <p14:nvPr/>
            </p14:nvContentPartPr>
            <p14:xfrm>
              <a:off x="2645959" y="1713899"/>
              <a:ext cx="685800" cy="420840"/>
            </p14:xfrm>
          </p:contentPart>
        </mc:Choice>
        <mc:Fallback xmlns="">
          <p:pic>
            <p:nvPicPr>
              <p:cNvPr id="19" name="Entrada de lápiz 18">
                <a:extLst>
                  <a:ext uri="{FF2B5EF4-FFF2-40B4-BE49-F238E27FC236}">
                    <a16:creationId xmlns:a16="http://schemas.microsoft.com/office/drawing/2014/main" id="{B3AB496E-F947-C669-CCF6-BA8891B9568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639839" y="1707779"/>
                <a:ext cx="698040" cy="433080"/>
              </a:xfrm>
              <a:prstGeom prst="rect">
                <a:avLst/>
              </a:prstGeom>
            </p:spPr>
          </p:pic>
        </mc:Fallback>
      </mc:AlternateContent>
      <p:pic>
        <p:nvPicPr>
          <p:cNvPr id="21" name="Gráfico 20" descr="Paleta">
            <a:extLst>
              <a:ext uri="{FF2B5EF4-FFF2-40B4-BE49-F238E27FC236}">
                <a16:creationId xmlns:a16="http://schemas.microsoft.com/office/drawing/2014/main" id="{055D0FE4-45AA-C925-A286-0970A83E025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3657770" y="1786604"/>
            <a:ext cx="914400" cy="914400"/>
          </a:xfrm>
          <a:prstGeom prst="rect">
            <a:avLst/>
          </a:prstGeom>
        </p:spPr>
      </p:pic>
      <p:pic>
        <p:nvPicPr>
          <p:cNvPr id="23" name="Gráfico 22" descr="Hombre">
            <a:extLst>
              <a:ext uri="{FF2B5EF4-FFF2-40B4-BE49-F238E27FC236}">
                <a16:creationId xmlns:a16="http://schemas.microsoft.com/office/drawing/2014/main" id="{83176ACA-F256-D078-A3A4-EC07C2F62A38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948243" y="2144292"/>
            <a:ext cx="1507787" cy="220331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0">
            <p14:nvContentPartPr>
              <p14:cNvPr id="25" name="Entrada de lápiz 24">
                <a:extLst>
                  <a:ext uri="{FF2B5EF4-FFF2-40B4-BE49-F238E27FC236}">
                    <a16:creationId xmlns:a16="http://schemas.microsoft.com/office/drawing/2014/main" id="{E74861D7-E198-09AC-A311-D2668D036FBC}"/>
                  </a:ext>
                </a:extLst>
              </p14:cNvPr>
              <p14:cNvContentPartPr/>
              <p14:nvPr/>
            </p14:nvContentPartPr>
            <p14:xfrm>
              <a:off x="5550932" y="2244580"/>
              <a:ext cx="195120" cy="128880"/>
            </p14:xfrm>
          </p:contentPart>
        </mc:Choice>
        <mc:Fallback xmlns="">
          <p:pic>
            <p:nvPicPr>
              <p:cNvPr id="25" name="Entrada de lápiz 24">
                <a:extLst>
                  <a:ext uri="{FF2B5EF4-FFF2-40B4-BE49-F238E27FC236}">
                    <a16:creationId xmlns:a16="http://schemas.microsoft.com/office/drawing/2014/main" id="{E74861D7-E198-09AC-A311-D2668D036FBC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5541932" y="2190580"/>
                <a:ext cx="212760" cy="23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2">
            <p14:nvContentPartPr>
              <p14:cNvPr id="26" name="Entrada de lápiz 25">
                <a:extLst>
                  <a:ext uri="{FF2B5EF4-FFF2-40B4-BE49-F238E27FC236}">
                    <a16:creationId xmlns:a16="http://schemas.microsoft.com/office/drawing/2014/main" id="{5B7C22BA-8864-1A65-1FA7-402D556C6927}"/>
                  </a:ext>
                </a:extLst>
              </p14:cNvPr>
              <p14:cNvContentPartPr/>
              <p14:nvPr/>
            </p14:nvContentPartPr>
            <p14:xfrm>
              <a:off x="5661452" y="2418820"/>
              <a:ext cx="360" cy="360"/>
            </p14:xfrm>
          </p:contentPart>
        </mc:Choice>
        <mc:Fallback xmlns="">
          <p:pic>
            <p:nvPicPr>
              <p:cNvPr id="26" name="Entrada de lápiz 25">
                <a:extLst>
                  <a:ext uri="{FF2B5EF4-FFF2-40B4-BE49-F238E27FC236}">
                    <a16:creationId xmlns:a16="http://schemas.microsoft.com/office/drawing/2014/main" id="{5B7C22BA-8864-1A65-1FA7-402D556C6927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652452" y="2364820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4">
            <p14:nvContentPartPr>
              <p14:cNvPr id="27" name="Entrada de lápiz 26">
                <a:extLst>
                  <a:ext uri="{FF2B5EF4-FFF2-40B4-BE49-F238E27FC236}">
                    <a16:creationId xmlns:a16="http://schemas.microsoft.com/office/drawing/2014/main" id="{9F6A87BB-5256-6F37-3674-BADE02AB3062}"/>
                  </a:ext>
                </a:extLst>
              </p14:cNvPr>
              <p14:cNvContentPartPr/>
              <p14:nvPr/>
            </p14:nvContentPartPr>
            <p14:xfrm>
              <a:off x="5593412" y="2209300"/>
              <a:ext cx="237240" cy="145080"/>
            </p14:xfrm>
          </p:contentPart>
        </mc:Choice>
        <mc:Fallback xmlns="">
          <p:pic>
            <p:nvPicPr>
              <p:cNvPr id="27" name="Entrada de lápiz 26">
                <a:extLst>
                  <a:ext uri="{FF2B5EF4-FFF2-40B4-BE49-F238E27FC236}">
                    <a16:creationId xmlns:a16="http://schemas.microsoft.com/office/drawing/2014/main" id="{9F6A87BB-5256-6F37-3674-BADE02AB3062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5584412" y="2155300"/>
                <a:ext cx="254880" cy="25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6">
            <p14:nvContentPartPr>
              <p14:cNvPr id="28" name="Entrada de lápiz 27">
                <a:extLst>
                  <a:ext uri="{FF2B5EF4-FFF2-40B4-BE49-F238E27FC236}">
                    <a16:creationId xmlns:a16="http://schemas.microsoft.com/office/drawing/2014/main" id="{163D914F-321E-003A-F49C-DB6115C36682}"/>
                  </a:ext>
                </a:extLst>
              </p14:cNvPr>
              <p14:cNvContentPartPr/>
              <p14:nvPr/>
            </p14:nvContentPartPr>
            <p14:xfrm>
              <a:off x="5641652" y="2469220"/>
              <a:ext cx="118800" cy="91800"/>
            </p14:xfrm>
          </p:contentPart>
        </mc:Choice>
        <mc:Fallback xmlns="">
          <p:pic>
            <p:nvPicPr>
              <p:cNvPr id="28" name="Entrada de lápiz 27">
                <a:extLst>
                  <a:ext uri="{FF2B5EF4-FFF2-40B4-BE49-F238E27FC236}">
                    <a16:creationId xmlns:a16="http://schemas.microsoft.com/office/drawing/2014/main" id="{163D914F-321E-003A-F49C-DB6115C36682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5633012" y="2415580"/>
                <a:ext cx="136440" cy="199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22544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3A95DC-1BD8-3153-EA62-546D88E99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Una breve información sobre Adolf Hitler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A08557-FC13-8E6D-C193-557594B18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3267"/>
            <a:ext cx="10515600" cy="5190066"/>
          </a:xfrm>
        </p:spPr>
        <p:txBody>
          <a:bodyPr>
            <a:normAutofit fontScale="32500" lnSpcReduction="20000"/>
          </a:bodyPr>
          <a:lstStyle/>
          <a:p>
            <a:r>
              <a:rPr lang="es-MX" dirty="0"/>
              <a:t>Como adolescente, Adolf Hitler era un joven con aspiraciones artísticas frustradas, ya que su padre deseaba que se dedicara a la administración pública. Tras la muerte de su padre, se mudó a Viena para estudiar arte, viviendo de una herencia familiar y entrando en contacto con la pobreza al final de sus ingresos. No fue aceptado en la academia de arte, y su antisemitismo se consolidó después de la Primera Guerra Mundial, no durante su juventud en Viena. </a:t>
            </a:r>
          </a:p>
          <a:p>
            <a:r>
              <a:rPr lang="es-MX" dirty="0"/>
              <a:t>Educación y aspiraciones </a:t>
            </a:r>
          </a:p>
          <a:p>
            <a:r>
              <a:rPr lang="es-MX" b="1" dirty="0"/>
              <a:t>Deseo de ser artista</a:t>
            </a:r>
            <a:r>
              <a:rPr lang="es-MX" dirty="0"/>
              <a:t>: </a:t>
            </a:r>
          </a:p>
          <a:p>
            <a:r>
              <a:rPr lang="es-MX" dirty="0"/>
              <a:t>Hitler quería ser un artista visual, pero su padre, Alois Hitler, tenía la expectativa de que trabajara como funcionario.</a:t>
            </a:r>
          </a:p>
          <a:p>
            <a:r>
              <a:rPr lang="es-MX" b="1" dirty="0"/>
              <a:t>Muerte del padre</a:t>
            </a:r>
            <a:r>
              <a:rPr lang="es-MX" dirty="0"/>
              <a:t>: </a:t>
            </a:r>
          </a:p>
          <a:p>
            <a:r>
              <a:rPr lang="es-MX" dirty="0"/>
              <a:t>Tras el fallecimiento de su padre en 1903, Hitler convenció a su madre para que le permitiera seguir su sueño de ser artista.</a:t>
            </a:r>
          </a:p>
          <a:p>
            <a:r>
              <a:rPr lang="es-MX" b="1" dirty="0"/>
              <a:t>Rechazo de la Academia de Artes</a:t>
            </a:r>
            <a:r>
              <a:rPr lang="es-MX" dirty="0"/>
              <a:t>: </a:t>
            </a:r>
          </a:p>
          <a:p>
            <a:r>
              <a:rPr lang="es-MX" dirty="0"/>
              <a:t>En 1907, intentó ingresar a la Academia de Artes de Viena, pero fue rechazado, lo que frustró aún más sus aspiraciones.</a:t>
            </a:r>
          </a:p>
          <a:p>
            <a:r>
              <a:rPr lang="es-MX" dirty="0"/>
              <a:t>Vida en Viena </a:t>
            </a:r>
          </a:p>
          <a:p>
            <a:r>
              <a:rPr lang="es-MX" b="1" dirty="0"/>
              <a:t>Despilfarro de la herencia</a:t>
            </a:r>
            <a:r>
              <a:rPr lang="es-MX" dirty="0"/>
              <a:t>: </a:t>
            </a:r>
          </a:p>
          <a:p>
            <a:r>
              <a:rPr lang="es-MX" dirty="0"/>
              <a:t>Después de la muerte de su madre, Hitler se mudó a Viena (entre 1908 y 1913) y dilapidó la herencia que había recibido, rechazando las sugerencias de sus familiares y amigos de que eligiera una carrera más estable.</a:t>
            </a:r>
          </a:p>
          <a:p>
            <a:r>
              <a:rPr lang="es-MX" b="1" dirty="0"/>
              <a:t>Pobreza</a:t>
            </a:r>
            <a:r>
              <a:rPr lang="es-MX" dirty="0"/>
              <a:t>: </a:t>
            </a:r>
          </a:p>
          <a:p>
            <a:r>
              <a:rPr lang="es-MX" dirty="0"/>
              <a:t>Hacia finales de 1909, se encontró en una situación de verdadera pobreza al agotarse sus fuentes de dinero, aunque logró subsistir hasta que se mudó a Múnich en 1913.</a:t>
            </a:r>
          </a:p>
          <a:p>
            <a:r>
              <a:rPr lang="es-MX" dirty="0"/>
              <a:t>Relaciones y antisemitismo </a:t>
            </a:r>
          </a:p>
          <a:p>
            <a:r>
              <a:rPr lang="es-MX" b="1" dirty="0"/>
              <a:t>Contexto del antisemitismo</a:t>
            </a:r>
            <a:r>
              <a:rPr lang="es-MX" dirty="0"/>
              <a:t>: </a:t>
            </a:r>
          </a:p>
          <a:p>
            <a:r>
              <a:rPr lang="es-MX" dirty="0"/>
              <a:t>Durante su adolescencia y juventud en Viena, el antisemitismo era una ideología común entre los nacionalistas alemanes de clase media, a la que él también podría haber estado expuesto.</a:t>
            </a:r>
          </a:p>
          <a:p>
            <a:r>
              <a:rPr lang="es-MX" b="1" dirty="0"/>
              <a:t>Relaciones con judíos</a:t>
            </a:r>
            <a:r>
              <a:rPr lang="es-MX" dirty="0"/>
              <a:t>: </a:t>
            </a:r>
          </a:p>
          <a:p>
            <a:r>
              <a:rPr lang="es-MX" dirty="0"/>
              <a:t>A pesar del antisemitismo generalizado, Hitler tuvo relaciones personales y comerciales con judíos en Viena y, en ocasiones, dependió de ellos para su subsistencia.</a:t>
            </a:r>
          </a:p>
          <a:p>
            <a:r>
              <a:rPr lang="es-MX" b="1" dirty="0"/>
              <a:t>Consolidación del antisemitismo</a:t>
            </a:r>
            <a:r>
              <a:rPr lang="es-MX" dirty="0"/>
              <a:t>: </a:t>
            </a:r>
          </a:p>
          <a:p>
            <a:r>
              <a:rPr lang="es-MX" dirty="0"/>
              <a:t>Fue después de la Primera Guerra Mundial que se puede demostrar que Hitler había adoptado una ideología antisemita.</a:t>
            </a:r>
          </a:p>
          <a:p>
            <a:endParaRPr lang="es-MX" sz="26400" dirty="0"/>
          </a:p>
        </p:txBody>
      </p:sp>
    </p:spTree>
    <p:extLst>
      <p:ext uri="{BB962C8B-B14F-4D97-AF65-F5344CB8AC3E}">
        <p14:creationId xmlns:p14="http://schemas.microsoft.com/office/powerpoint/2010/main" val="968562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0DECE1-75C8-79C7-02B1-E0319FFB1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Algerian" panose="04020705040A02060702" pitchFamily="82" charset="0"/>
              </a:rPr>
              <a:t>SUS OBSTACULOS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3F4612-6C7A-FDC0-E217-6AFCF6BA2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56175"/>
          </a:xfrm>
        </p:spPr>
        <p:txBody>
          <a:bodyPr/>
          <a:lstStyle/>
          <a:p>
            <a:r>
              <a:rPr lang="es-MX" b="1" dirty="0"/>
              <a:t>Problemas escolares:</a:t>
            </a:r>
            <a:r>
              <a:rPr lang="es-MX" dirty="0"/>
              <a:t> A pesar de haber sido un estudiante capaz y popular en la escuela primaria, el rendimiento académico de Hitler se deterioró en la escuela secundaria.</a:t>
            </a:r>
          </a:p>
          <a:p>
            <a:pPr lvl="1"/>
            <a:r>
              <a:rPr lang="es-MX" b="1" dirty="0"/>
              <a:t>Malos resultados:</a:t>
            </a:r>
            <a:r>
              <a:rPr lang="es-MX" dirty="0"/>
              <a:t> Sus calificaciones empeoraron significativamente después de que su familia se mudara a Linz, y en la escuela técnica tuvo un desempeño deficiente, llegando a repetir un año.</a:t>
            </a:r>
          </a:p>
          <a:p>
            <a:pPr lvl="1"/>
            <a:r>
              <a:rPr lang="es-MX" b="1" dirty="0"/>
              <a:t>Rechazo a la autoridad:</a:t>
            </a:r>
            <a:r>
              <a:rPr lang="es-MX" dirty="0"/>
              <a:t> Desarrolló una aversión por sus profesores y por la disciplina de la escuela técnica, viéndola como un medio para oponerse a su padre.</a:t>
            </a:r>
          </a:p>
          <a:p>
            <a:r>
              <a:rPr lang="es-MX" b="1" dirty="0"/>
              <a:t>Muerte de sus familiares:</a:t>
            </a:r>
            <a:r>
              <a:rPr lang="es-MX" dirty="0"/>
              <a:t> Las muertes de sus seres queridos marcaron profundamente su infancia y juventud.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94009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392953-803A-BBD2-7A53-5639E9719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Algerian" panose="04020705040A02060702" pitchFamily="82" charset="0"/>
              </a:rPr>
              <a:t>Que hubiera echo yo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A4C59E-6DC0-9144-F762-6F20B1BBF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Yo como el personaje histórico hablado hubiera intentado mejorar mis notas y porcentaje  e intentar apoyar a mi familia tras la perdida de familia o intentar a poyar económicamente a mi familia ya que Adolf vivía en una casa no muy rica el era pintor pero intento ingresar a una </a:t>
            </a:r>
            <a:r>
              <a:rPr lang="es-MX" dirty="0" err="1"/>
              <a:t>escula</a:t>
            </a:r>
            <a:r>
              <a:rPr lang="es-MX" dirty="0"/>
              <a:t> pero lo rechazaron y se </a:t>
            </a:r>
            <a:r>
              <a:rPr lang="es-MX"/>
              <a:t>volvió dictador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944331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545</Words>
  <Application>Microsoft Office PowerPoint</Application>
  <PresentationFormat>Panorámica</PresentationFormat>
  <Paragraphs>30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Algerian</vt:lpstr>
      <vt:lpstr>Arial</vt:lpstr>
      <vt:lpstr>Calibri</vt:lpstr>
      <vt:lpstr>Calibri Light</vt:lpstr>
      <vt:lpstr>Tema de Office</vt:lpstr>
      <vt:lpstr>Adolf Hitler </vt:lpstr>
      <vt:lpstr>Una breve información sobre Adolf Hitler </vt:lpstr>
      <vt:lpstr>SUS OBSTACULOS</vt:lpstr>
      <vt:lpstr>Que hubiera echo yo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4</cp:revision>
  <dcterms:created xsi:type="dcterms:W3CDTF">2025-09-23T16:43:29Z</dcterms:created>
  <dcterms:modified xsi:type="dcterms:W3CDTF">2025-09-29T03:46:56Z</dcterms:modified>
</cp:coreProperties>
</file>