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7B649-E74A-EC15-7148-DED64467F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EF6BC4-66BB-B71C-8E6E-9DA76E4DC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30B31-DA3E-BDB6-953F-BA426B06B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BDDD61-044F-CD70-F534-2FB72C622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0923BA-8F7B-9A05-E12E-1BDAF50E9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497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504A5-5498-F301-A93B-847DA4D41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38136-938B-CE19-305F-80DEA2C4CA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E0D388-544C-482E-5E90-D6AE72656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798413-31D5-921C-F95E-4D634D953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C58BAC-44B6-B18F-8537-AE82E644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735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E36FBA-3F9A-F346-E78A-A15B8C0DF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FBD2BE-447B-3EA0-D2E6-70D65AA1D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5CA6D6-7B8E-35EB-73D9-E91A33CC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DFF257-77E2-6B9F-F0AF-847DF018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441859-B4B0-6712-9880-5F86BFCB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968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58B87-862B-3A0C-DF91-FFE38D00B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36008B-409F-4F28-0E5A-6530F10CE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8771C-97C4-5379-31BE-0F28DBF42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BEF113-B2D1-3BA4-AF22-AF8056CC2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E1CB02-65C8-F9F5-45F9-F13D9DF4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735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D04BD-3B03-8E9F-430E-784B812BB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42B94E-C5C5-C3D0-9665-7FBFE12CF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14BC30-7D23-D502-FC3F-F3E149224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0ED689-E6DC-2F60-B03D-1BBFEA7A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EF2E72-59FF-0C12-2FE4-28AD5798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624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A932A-78DE-0434-8266-8E0D50520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A747E6-1FAE-F69D-05BD-260726FAC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7D65D4-26A9-AD75-FBF5-FDA8ABF29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D83984-D15F-85AF-4F8F-0DBECE532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BACA68-A9CC-A314-7B2A-1FF34A0F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4D644A-63CC-8625-18CC-B2DA4B249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55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5CB709-AAD3-1174-11FF-1A341DA83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4E9723-A4FF-E851-9FAC-81E140E80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3FDA72-E4A8-2FFF-A48F-ED39ABCEF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E881323-37D4-ED4A-5ECC-C3F8A8A1C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2F7134-5CE8-718D-CA0A-2B332EC84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2471E4-8484-993A-AA62-0A585189D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522455-D78A-44F3-8D6C-AD036745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C14E7BD-ACBB-5386-9B10-F4644964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798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0BB72-26CB-166D-AF25-FE86F26C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D617AC4-AD7D-D1A7-771A-2208568FA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67BF1FB-0BE6-A89F-A2E8-8068A1AF3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F544BFA-FE11-6CD8-0AD0-D0CC5CCA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941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DD0DFE1-8FE5-5687-1D35-31D69E52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D6B2DB9-0B14-5A89-55D8-425BBAD90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AD0F31B-461F-4BF2-F686-5FB1787A3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450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3A90F2-AA63-814B-0794-6473AF06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931977-6AD1-CDD1-03E2-DACC1076C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AD2AA0-974F-AEFF-73EA-246268176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F84DFE-27B6-1017-960B-737B14FD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300BC-F10F-E243-0DA0-634F025BA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6F95E6-FAFD-4C47-4B8A-4FFDE5F8B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04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6E48F-AC8F-CCB9-D0A5-94254C992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DDD1215-1D42-C8E1-664E-B4C04E62CE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0535CF-7DDF-9704-32D8-C2D77325F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4D6B30B-D7C7-CB52-EF0B-0D816258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31742D-5A9F-0E9E-FE5E-D50F9C21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AD2FA1-1769-D4E2-7FFD-390B1DBB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088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B29F57-53FA-7AFC-92D4-E7398B53C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F701FC-8AF7-5A9B-7AAB-E1F0253AB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8B95DA-96C6-B1D3-81C3-72D46BBF41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52CFA-8383-4056-A267-182B1F0C56E6}" type="datetimeFigureOut">
              <a:rPr lang="es-MX" smtClean="0"/>
              <a:t>25/09/2025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6CE784-07C9-ED3D-3E59-2EE90FB92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404025-604C-6E60-7A4B-2B4B9BDEC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2F200-ED1E-4370-A6E3-95A322D326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53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C2BA4-7026-93D7-03B0-0F930F503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3" y="0"/>
            <a:ext cx="8637073" cy="1252025"/>
          </a:xfrm>
        </p:spPr>
        <p:txBody>
          <a:bodyPr/>
          <a:lstStyle/>
          <a:p>
            <a:r>
              <a:rPr lang="es-MX" dirty="0">
                <a:latin typeface="MingLiU_HKSCS-ExtB" panose="02020500000000000000" pitchFamily="18" charset="-120"/>
                <a:ea typeface="MingLiU_HKSCS-ExtB" panose="02020500000000000000" pitchFamily="18" charset="-120"/>
              </a:rPr>
              <a:t>Doctor </a:t>
            </a:r>
            <a:r>
              <a:rPr lang="es-MX" dirty="0" err="1">
                <a:latin typeface="MingLiU_HKSCS-ExtB" panose="02020500000000000000" pitchFamily="18" charset="-120"/>
                <a:ea typeface="MingLiU_HKSCS-ExtB" panose="02020500000000000000" pitchFamily="18" charset="-120"/>
              </a:rPr>
              <a:t>simi</a:t>
            </a:r>
            <a:endParaRPr lang="es-MX" dirty="0">
              <a:latin typeface="MingLiU_HKSCS-ExtB" panose="02020500000000000000" pitchFamily="18" charset="-120"/>
              <a:ea typeface="MingLiU_HKSCS-ExtB" panose="02020500000000000000" pitchFamily="18" charset="-12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DBF185-5744-BD79-18A8-EB348B8A0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556" y="1252025"/>
            <a:ext cx="8496886" cy="977621"/>
          </a:xfrm>
        </p:spPr>
        <p:txBody>
          <a:bodyPr>
            <a:noAutofit/>
          </a:bodyPr>
          <a:lstStyle/>
          <a:p>
            <a:r>
              <a:rPr lang="es-MX" sz="1600" dirty="0">
                <a:latin typeface="Segoe Print" panose="02000600000000000000" pitchFamily="2" charset="0"/>
              </a:rPr>
              <a:t>El mejor doctor</a:t>
            </a:r>
          </a:p>
          <a:p>
            <a:endParaRPr lang="es-MX" sz="1600" dirty="0">
              <a:latin typeface="Segoe Print" panose="02000600000000000000" pitchFamily="2" charset="0"/>
            </a:endParaRPr>
          </a:p>
          <a:p>
            <a:r>
              <a:rPr lang="es-MX" sz="1600" dirty="0">
                <a:latin typeface="Segoe Print" panose="02000600000000000000" pitchFamily="2" charset="0"/>
              </a:rPr>
              <a:t>Por farmacias similares</a:t>
            </a:r>
          </a:p>
          <a:p>
            <a:r>
              <a:rPr lang="es-MX" sz="1600" dirty="0">
                <a:latin typeface="Segoe Print" panose="02000600000000000000" pitchFamily="2" charset="0"/>
              </a:rPr>
              <a:t>En asociación</a:t>
            </a:r>
          </a:p>
          <a:p>
            <a:r>
              <a:rPr lang="es-MX" sz="1600" dirty="0">
                <a:latin typeface="Segoe Print" panose="02000600000000000000" pitchFamily="2" charset="0"/>
              </a:rPr>
              <a:t>Con ángel Gabriel osuna verdugo</a:t>
            </a:r>
          </a:p>
        </p:txBody>
      </p:sp>
      <p:pic>
        <p:nvPicPr>
          <p:cNvPr id="4" name="Imagen 3" descr="Doctor Simi Dr Simi Sticker - Doctor Simi Dr Simi - Descubre y comparte GIF">
            <a:extLst>
              <a:ext uri="{FF2B5EF4-FFF2-40B4-BE49-F238E27FC236}">
                <a16:creationId xmlns:a16="http://schemas.microsoft.com/office/drawing/2014/main" id="{90CDDD6F-D802-B960-7CB8-F306B0D9F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6500"/>
            <a:ext cx="43815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0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51DCC-CE86-7F70-3404-A04D910B8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8000" dirty="0">
                <a:latin typeface="Ink Free" panose="03080402000500000000" pitchFamily="66" charset="0"/>
              </a:rPr>
              <a:t>Historia</a:t>
            </a:r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10CB8E50-977F-0EC5-9AB4-E69DFD7B0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7741" y="1535943"/>
            <a:ext cx="7406642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La historia del Dr. Simi comienza en 1997 con el empresario mexicano Víctor González Torres, quien fundó Farmacias Similares con el objetivo de ofrecer medicamentos genéricos de bajo costo y atención médica accesible a la población. El personaje del Dr. Simi, con su característico                                  uniforme, se convirtió en un ícono de la marca y una estrategia de marketing efectiva. Con el tiempo, la empresa se expandió, incluyendo consultorios médicos adyacentes a las farmacias y la producción propia de medicamentos, creando una red que ha beneficiado a millones de personas en México y otro países de Latinoamérica. </a:t>
            </a:r>
          </a:p>
        </p:txBody>
      </p:sp>
      <p:pic>
        <p:nvPicPr>
          <p:cNvPr id="16" name="Imagen 15" descr="Ingrato!: usuarios en redes sociales reaccionaron con memes al video de  Rubén Albarrán decapitando un peluche del Dr. Simi - Infobae">
            <a:extLst>
              <a:ext uri="{FF2B5EF4-FFF2-40B4-BE49-F238E27FC236}">
                <a16:creationId xmlns:a16="http://schemas.microsoft.com/office/drawing/2014/main" id="{6651C248-A503-063E-6D13-AF059F9C6A8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793" t="20033" r="18107" b="6481"/>
          <a:stretch>
            <a:fillRect/>
          </a:stretch>
        </p:blipFill>
        <p:spPr>
          <a:xfrm>
            <a:off x="179364" y="2072725"/>
            <a:ext cx="3108960" cy="343251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C5D511D-E464-C328-1555-FBA5EDB11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7741" y="1266092"/>
            <a:ext cx="7073705" cy="686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3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D959D-7009-C54C-38FB-D53EAE323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Segoe Script" panose="030B0504020000000003" pitchFamily="66" charset="0"/>
              </a:rPr>
              <a:t>¿Como salió adelante?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9456EE-07CA-2B66-43CC-A3F2FE0A0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4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Farmacias similares salió adelante gracias medicamentos genéricos y sus servicios médicos básicos a un costo accesible para todos, o en otras palabras…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F967359-9010-A0C0-30BA-97077F81B847}"/>
              </a:ext>
            </a:extLst>
          </p:cNvPr>
          <p:cNvSpPr txBox="1"/>
          <p:nvPr/>
        </p:nvSpPr>
        <p:spPr>
          <a:xfrm>
            <a:off x="0" y="3072348"/>
            <a:ext cx="687910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>
                <a:latin typeface="MV Boli" panose="02000500030200090000" pitchFamily="2" charset="0"/>
                <a:cs typeface="MV Boli" panose="02000500030200090000" pitchFamily="2" charset="0"/>
              </a:rPr>
              <a:t>Lo mismo pero mas </a:t>
            </a:r>
            <a:r>
              <a:rPr lang="es-MX" sz="8000" dirty="0">
                <a:solidFill>
                  <a:srgbClr val="EE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barato</a:t>
            </a:r>
          </a:p>
        </p:txBody>
      </p:sp>
      <p:pic>
        <p:nvPicPr>
          <p:cNvPr id="7" name="Imagen 6" descr="Así era la primera botarga del Dr. Simi | FOTOS - Infobae">
            <a:extLst>
              <a:ext uri="{FF2B5EF4-FFF2-40B4-BE49-F238E27FC236}">
                <a16:creationId xmlns:a16="http://schemas.microsoft.com/office/drawing/2014/main" id="{D436BD66-7492-AD86-60F4-94B824D36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9682" y="3619580"/>
            <a:ext cx="5753538" cy="323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79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CBB55-0DD6-F6B2-0508-A49786203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MV Boli" panose="02000500030200090000" pitchFamily="2" charset="0"/>
                <a:cs typeface="MV Boli" panose="02000500030200090000" pitchFamily="2" charset="0"/>
              </a:rPr>
              <a:t>¿Que hubiera hecho yo?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208F95-9C88-C7A1-9687-41A851935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La estrategia que utilizo el doctor </a:t>
            </a:r>
            <a:r>
              <a:rPr lang="es-MX" dirty="0" err="1"/>
              <a:t>simi</a:t>
            </a:r>
            <a:r>
              <a:rPr lang="es-MX" dirty="0"/>
              <a:t> me parece </a:t>
            </a:r>
            <a:r>
              <a:rPr lang="es-MX" dirty="0" err="1"/>
              <a:t>exelente</a:t>
            </a:r>
            <a:r>
              <a:rPr lang="es-MX" dirty="0"/>
              <a:t> y pienso que </a:t>
            </a:r>
          </a:p>
          <a:p>
            <a:pPr marL="0" indent="0">
              <a:buNone/>
            </a:pPr>
            <a:r>
              <a:rPr lang="es-MX" dirty="0"/>
              <a:t>Todo lo que el hizo fue perfecto, o en otras palabras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sz="6000" dirty="0">
                <a:solidFill>
                  <a:srgbClr val="EE000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No se</a:t>
            </a:r>
          </a:p>
        </p:txBody>
      </p:sp>
      <p:pic>
        <p:nvPicPr>
          <p:cNvPr id="4" name="Imagen 3" descr="Grupo Por Un País Mejor">
            <a:extLst>
              <a:ext uri="{FF2B5EF4-FFF2-40B4-BE49-F238E27FC236}">
                <a16:creationId xmlns:a16="http://schemas.microsoft.com/office/drawing/2014/main" id="{8568D490-B89A-57AD-2A6E-177166879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3453" y="3066806"/>
            <a:ext cx="3245094" cy="324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723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190</Words>
  <Application>Microsoft Office PowerPoint</Application>
  <PresentationFormat>Panorámica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4" baseType="lpstr">
      <vt:lpstr>Microsoft JhengHei UI</vt:lpstr>
      <vt:lpstr>MingLiU_HKSCS-ExtB</vt:lpstr>
      <vt:lpstr>Arial</vt:lpstr>
      <vt:lpstr>Calibri</vt:lpstr>
      <vt:lpstr>Calibri Light</vt:lpstr>
      <vt:lpstr>Ink Free</vt:lpstr>
      <vt:lpstr>MV Boli</vt:lpstr>
      <vt:lpstr>Segoe Print</vt:lpstr>
      <vt:lpstr>Segoe Script</vt:lpstr>
      <vt:lpstr>Tema de Office</vt:lpstr>
      <vt:lpstr>Doctor simi</vt:lpstr>
      <vt:lpstr>Historia</vt:lpstr>
      <vt:lpstr>¿Como salió adelante?</vt:lpstr>
      <vt:lpstr>¿Que hubiera hecho yo?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Personal</dc:creator>
  <cp:lastModifiedBy>Personal</cp:lastModifiedBy>
  <cp:revision>10</cp:revision>
  <dcterms:created xsi:type="dcterms:W3CDTF">2025-09-25T17:03:04Z</dcterms:created>
  <dcterms:modified xsi:type="dcterms:W3CDTF">2025-09-26T03:14:54Z</dcterms:modified>
</cp:coreProperties>
</file>