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BM Hanna" panose="02000503000000020003" pitchFamily="2" charset="-127"/>
      <p:regular r:id="rId12"/>
    </p:embeddedFont>
    <p:embeddedFont>
      <p:font typeface="JASO Sans" panose="020E0002060000000900" pitchFamily="34" charset="-127"/>
      <p:regular r:id="rId13"/>
    </p:embeddedFont>
    <p:embeddedFont>
      <p:font typeface="JASO Sans Bold" panose="020E0002060000000900" pitchFamily="34" charset="-127"/>
      <p:regular r:id="rId14"/>
    </p:embeddedFont>
    <p:embeddedFont>
      <p:font typeface="Single Day" pitchFamily="2" charset="-127"/>
      <p:regular r:id="rId15"/>
    </p:embeddedFont>
    <p:embeddedFont>
      <p:font typeface="Arimo Bold" panose="020B0704020202020204" pitchFamily="3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png"/><Relationship Id="rId23" Type="http://schemas.openxmlformats.org/officeDocument/2006/relationships/image" Target="../media/image22.svg"/><Relationship Id="rId10" Type="http://schemas.openxmlformats.org/officeDocument/2006/relationships/image" Target="../media/image9.sv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18.svg"/><Relationship Id="rId2" Type="http://schemas.openxmlformats.org/officeDocument/2006/relationships/image" Target="../media/image25.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17.png"/><Relationship Id="rId5" Type="http://schemas.openxmlformats.org/officeDocument/2006/relationships/image" Target="../media/image26.jpeg"/><Relationship Id="rId15" Type="http://schemas.openxmlformats.org/officeDocument/2006/relationships/image" Target="../media/image32.svg"/><Relationship Id="rId10" Type="http://schemas.openxmlformats.org/officeDocument/2006/relationships/image" Target="../media/image30.svg"/><Relationship Id="rId4" Type="http://schemas.openxmlformats.org/officeDocument/2006/relationships/image" Target="../media/image4.svg"/><Relationship Id="rId9" Type="http://schemas.openxmlformats.org/officeDocument/2006/relationships/image" Target="../media/image29.pn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svg"/><Relationship Id="rId3" Type="http://schemas.openxmlformats.org/officeDocument/2006/relationships/image" Target="../media/image4.svg"/><Relationship Id="rId7" Type="http://schemas.openxmlformats.org/officeDocument/2006/relationships/image" Target="../media/image20.png"/><Relationship Id="rId12"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36.svg"/><Relationship Id="rId5" Type="http://schemas.openxmlformats.org/officeDocument/2006/relationships/image" Target="../media/image17.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16.png"/><Relationship Id="rId9" Type="http://schemas.openxmlformats.org/officeDocument/2006/relationships/image" Target="../media/image34.jpeg"/><Relationship Id="rId1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43.jpeg"/><Relationship Id="rId2" Type="http://schemas.openxmlformats.org/officeDocument/2006/relationships/image" Target="../media/image16.png"/><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20.png"/><Relationship Id="rId5" Type="http://schemas.openxmlformats.org/officeDocument/2006/relationships/image" Target="../media/image41.jpeg"/><Relationship Id="rId15" Type="http://schemas.openxmlformats.org/officeDocument/2006/relationships/image" Target="../media/image21.png"/><Relationship Id="rId10" Type="http://schemas.openxmlformats.org/officeDocument/2006/relationships/image" Target="../media/image18.svg"/><Relationship Id="rId4" Type="http://schemas.openxmlformats.org/officeDocument/2006/relationships/image" Target="../media/image4.svg"/><Relationship Id="rId9" Type="http://schemas.openxmlformats.org/officeDocument/2006/relationships/image" Target="../media/image17.png"/><Relationship Id="rId14"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png"/><Relationship Id="rId3" Type="http://schemas.openxmlformats.org/officeDocument/2006/relationships/image" Target="../media/image4.svg"/><Relationship Id="rId7" Type="http://schemas.openxmlformats.org/officeDocument/2006/relationships/image" Target="../media/image20.png"/><Relationship Id="rId12" Type="http://schemas.openxmlformats.org/officeDocument/2006/relationships/image" Target="../media/image47.png"/><Relationship Id="rId2" Type="http://schemas.openxmlformats.org/officeDocument/2006/relationships/image" Target="../media/image3.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46.jpeg"/><Relationship Id="rId5" Type="http://schemas.openxmlformats.org/officeDocument/2006/relationships/image" Target="../media/image17.png"/><Relationship Id="rId15" Type="http://schemas.openxmlformats.org/officeDocument/2006/relationships/image" Target="../media/image50.png"/><Relationship Id="rId10" Type="http://schemas.openxmlformats.org/officeDocument/2006/relationships/image" Target="../media/image45.jpeg"/><Relationship Id="rId4" Type="http://schemas.openxmlformats.org/officeDocument/2006/relationships/image" Target="../media/image16.png"/><Relationship Id="rId9" Type="http://schemas.openxmlformats.org/officeDocument/2006/relationships/image" Target="../media/image28.png"/><Relationship Id="rId14" Type="http://schemas.openxmlformats.org/officeDocument/2006/relationships/image" Target="../media/image49.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20.png"/><Relationship Id="rId12"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53.jpeg"/><Relationship Id="rId5" Type="http://schemas.openxmlformats.org/officeDocument/2006/relationships/image" Target="../media/image17.png"/><Relationship Id="rId15" Type="http://schemas.openxmlformats.org/officeDocument/2006/relationships/image" Target="../media/image55.png"/><Relationship Id="rId10" Type="http://schemas.openxmlformats.org/officeDocument/2006/relationships/image" Target="../media/image52.jpeg"/><Relationship Id="rId4" Type="http://schemas.openxmlformats.org/officeDocument/2006/relationships/image" Target="../media/image4.svg"/><Relationship Id="rId9" Type="http://schemas.openxmlformats.org/officeDocument/2006/relationships/image" Target="../media/image38.svg"/><Relationship Id="rId14" Type="http://schemas.openxmlformats.org/officeDocument/2006/relationships/image" Target="../media/image54.jpe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3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37.png"/><Relationship Id="rId5" Type="http://schemas.openxmlformats.org/officeDocument/2006/relationships/image" Target="../media/image56.jpeg"/><Relationship Id="rId10" Type="http://schemas.openxmlformats.org/officeDocument/2006/relationships/image" Target="../media/image58.jpeg"/><Relationship Id="rId4" Type="http://schemas.openxmlformats.org/officeDocument/2006/relationships/image" Target="../media/image4.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3.jpeg"/><Relationship Id="rId3" Type="http://schemas.openxmlformats.org/officeDocument/2006/relationships/image" Target="../media/image60.svg"/><Relationship Id="rId7" Type="http://schemas.openxmlformats.org/officeDocument/2006/relationships/image" Target="../media/image16.png"/><Relationship Id="rId12" Type="http://schemas.openxmlformats.org/officeDocument/2006/relationships/image" Target="../media/image28.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2.jpeg"/><Relationship Id="rId5" Type="http://schemas.openxmlformats.org/officeDocument/2006/relationships/image" Target="../media/image4.sv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3" Type="http://schemas.openxmlformats.org/officeDocument/2006/relationships/image" Target="../media/image3.png"/><Relationship Id="rId7" Type="http://schemas.openxmlformats.org/officeDocument/2006/relationships/image" Target="../media/image20.png"/><Relationship Id="rId12" Type="http://schemas.openxmlformats.org/officeDocument/2006/relationships/image" Target="../media/image70.sv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69.png"/><Relationship Id="rId5" Type="http://schemas.openxmlformats.org/officeDocument/2006/relationships/image" Target="../media/image17.png"/><Relationship Id="rId15" Type="http://schemas.openxmlformats.org/officeDocument/2006/relationships/image" Target="../media/image16.png"/><Relationship Id="rId10" Type="http://schemas.openxmlformats.org/officeDocument/2006/relationships/image" Target="../media/image68.jpeg"/><Relationship Id="rId4" Type="http://schemas.openxmlformats.org/officeDocument/2006/relationships/image" Target="../media/image4.svg"/><Relationship Id="rId9" Type="http://schemas.openxmlformats.org/officeDocument/2006/relationships/image" Target="../media/image67.jpeg"/><Relationship Id="rId1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BF5"/>
        </a:solidFill>
        <a:effectLst/>
      </p:bgPr>
    </p:bg>
    <p:spTree>
      <p:nvGrpSpPr>
        <p:cNvPr id="1" name=""/>
        <p:cNvGrpSpPr/>
        <p:nvPr/>
      </p:nvGrpSpPr>
      <p:grpSpPr>
        <a:xfrm>
          <a:off x="0" y="0"/>
          <a:ext cx="0" cy="0"/>
          <a:chOff x="0" y="0"/>
          <a:chExt cx="0" cy="0"/>
        </a:xfrm>
      </p:grpSpPr>
      <p:sp>
        <p:nvSpPr>
          <p:cNvPr id="2" name="Freeform 2"/>
          <p:cNvSpPr/>
          <p:nvPr/>
        </p:nvSpPr>
        <p:spPr>
          <a:xfrm flipH="1">
            <a:off x="-1037840" y="3423789"/>
            <a:ext cx="4517241" cy="6863211"/>
          </a:xfrm>
          <a:custGeom>
            <a:avLst/>
            <a:gdLst/>
            <a:ahLst/>
            <a:cxnLst/>
            <a:rect l="l" t="t" r="r" b="b"/>
            <a:pathLst>
              <a:path w="4517241" h="6863211">
                <a:moveTo>
                  <a:pt x="4517240" y="0"/>
                </a:moveTo>
                <a:lnTo>
                  <a:pt x="0" y="0"/>
                </a:lnTo>
                <a:lnTo>
                  <a:pt x="0" y="6863211"/>
                </a:lnTo>
                <a:lnTo>
                  <a:pt x="4517240" y="6863211"/>
                </a:lnTo>
                <a:lnTo>
                  <a:pt x="45172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2088578" y="-2109073"/>
            <a:ext cx="5731029" cy="5731029"/>
          </a:xfrm>
          <a:custGeom>
            <a:avLst/>
            <a:gdLst/>
            <a:ahLst/>
            <a:cxnLst/>
            <a:rect l="l" t="t" r="r" b="b"/>
            <a:pathLst>
              <a:path w="5731029" h="5731029">
                <a:moveTo>
                  <a:pt x="0" y="0"/>
                </a:moveTo>
                <a:lnTo>
                  <a:pt x="5731029" y="0"/>
                </a:lnTo>
                <a:lnTo>
                  <a:pt x="5731029" y="5731029"/>
                </a:lnTo>
                <a:lnTo>
                  <a:pt x="0" y="5731029"/>
                </a:lnTo>
                <a:lnTo>
                  <a:pt x="0" y="0"/>
                </a:lnTo>
                <a:close/>
              </a:path>
            </a:pathLst>
          </a:custGeom>
          <a:blipFill>
            <a:blip r:embed="rId4">
              <a:alphaModFix amt="8999"/>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MX"/>
          </a:p>
        </p:txBody>
      </p:sp>
      <p:sp>
        <p:nvSpPr>
          <p:cNvPr id="4" name="Freeform 4"/>
          <p:cNvSpPr/>
          <p:nvPr/>
        </p:nvSpPr>
        <p:spPr>
          <a:xfrm>
            <a:off x="14269813" y="2879055"/>
            <a:ext cx="4862306" cy="7407945"/>
          </a:xfrm>
          <a:custGeom>
            <a:avLst/>
            <a:gdLst/>
            <a:ahLst/>
            <a:cxnLst/>
            <a:rect l="l" t="t" r="r" b="b"/>
            <a:pathLst>
              <a:path w="4862306" h="7407945">
                <a:moveTo>
                  <a:pt x="0" y="0"/>
                </a:moveTo>
                <a:lnTo>
                  <a:pt x="4862306" y="0"/>
                </a:lnTo>
                <a:lnTo>
                  <a:pt x="4862306" y="7407945"/>
                </a:lnTo>
                <a:lnTo>
                  <a:pt x="0" y="7407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5" name="Freeform 5"/>
          <p:cNvSpPr/>
          <p:nvPr/>
        </p:nvSpPr>
        <p:spPr>
          <a:xfrm>
            <a:off x="14645549" y="-2109073"/>
            <a:ext cx="5731029" cy="5731029"/>
          </a:xfrm>
          <a:custGeom>
            <a:avLst/>
            <a:gdLst/>
            <a:ahLst/>
            <a:cxnLst/>
            <a:rect l="l" t="t" r="r" b="b"/>
            <a:pathLst>
              <a:path w="5731029" h="5731029">
                <a:moveTo>
                  <a:pt x="0" y="0"/>
                </a:moveTo>
                <a:lnTo>
                  <a:pt x="5731029" y="0"/>
                </a:lnTo>
                <a:lnTo>
                  <a:pt x="5731029" y="5731029"/>
                </a:lnTo>
                <a:lnTo>
                  <a:pt x="0" y="5731029"/>
                </a:lnTo>
                <a:lnTo>
                  <a:pt x="0" y="0"/>
                </a:lnTo>
                <a:close/>
              </a:path>
            </a:pathLst>
          </a:custGeom>
          <a:blipFill>
            <a:blip r:embed="rId4">
              <a:alphaModFix amt="8999"/>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6" name="Group 6"/>
          <p:cNvGrpSpPr/>
          <p:nvPr/>
        </p:nvGrpSpPr>
        <p:grpSpPr>
          <a:xfrm>
            <a:off x="6078131" y="886526"/>
            <a:ext cx="6131737" cy="710036"/>
            <a:chOff x="0" y="0"/>
            <a:chExt cx="1614943" cy="187005"/>
          </a:xfrm>
        </p:grpSpPr>
        <p:sp>
          <p:nvSpPr>
            <p:cNvPr id="7" name="Freeform 7"/>
            <p:cNvSpPr/>
            <p:nvPr/>
          </p:nvSpPr>
          <p:spPr>
            <a:xfrm>
              <a:off x="0" y="0"/>
              <a:ext cx="1614943" cy="187005"/>
            </a:xfrm>
            <a:custGeom>
              <a:avLst/>
              <a:gdLst/>
              <a:ahLst/>
              <a:cxnLst/>
              <a:rect l="l" t="t" r="r" b="b"/>
              <a:pathLst>
                <a:path w="1614943" h="187005">
                  <a:moveTo>
                    <a:pt x="64393" y="0"/>
                  </a:moveTo>
                  <a:lnTo>
                    <a:pt x="1550551" y="0"/>
                  </a:lnTo>
                  <a:cubicBezTo>
                    <a:pt x="1586114" y="0"/>
                    <a:pt x="1614943" y="28830"/>
                    <a:pt x="1614943" y="64393"/>
                  </a:cubicBezTo>
                  <a:lnTo>
                    <a:pt x="1614943" y="122613"/>
                  </a:lnTo>
                  <a:cubicBezTo>
                    <a:pt x="1614943" y="139691"/>
                    <a:pt x="1608159" y="156069"/>
                    <a:pt x="1596083" y="168145"/>
                  </a:cubicBezTo>
                  <a:cubicBezTo>
                    <a:pt x="1584007" y="180221"/>
                    <a:pt x="1567629" y="187005"/>
                    <a:pt x="1550551" y="187005"/>
                  </a:cubicBezTo>
                  <a:lnTo>
                    <a:pt x="64393" y="187005"/>
                  </a:lnTo>
                  <a:cubicBezTo>
                    <a:pt x="47315" y="187005"/>
                    <a:pt x="30936" y="180221"/>
                    <a:pt x="18860" y="168145"/>
                  </a:cubicBezTo>
                  <a:cubicBezTo>
                    <a:pt x="6784" y="156069"/>
                    <a:pt x="0" y="139691"/>
                    <a:pt x="0" y="122613"/>
                  </a:cubicBezTo>
                  <a:lnTo>
                    <a:pt x="0" y="64393"/>
                  </a:lnTo>
                  <a:cubicBezTo>
                    <a:pt x="0" y="47315"/>
                    <a:pt x="6784" y="30936"/>
                    <a:pt x="18860" y="18860"/>
                  </a:cubicBezTo>
                  <a:cubicBezTo>
                    <a:pt x="30936" y="6784"/>
                    <a:pt x="47315" y="0"/>
                    <a:pt x="64393" y="0"/>
                  </a:cubicBezTo>
                  <a:close/>
                </a:path>
              </a:pathLst>
            </a:custGeom>
            <a:solidFill>
              <a:srgbClr val="063B71"/>
            </a:solidFill>
          </p:spPr>
          <p:txBody>
            <a:bodyPr/>
            <a:lstStyle/>
            <a:p>
              <a:endParaRPr lang="es-MX"/>
            </a:p>
          </p:txBody>
        </p:sp>
        <p:sp>
          <p:nvSpPr>
            <p:cNvPr id="8" name="TextBox 8"/>
            <p:cNvSpPr txBox="1"/>
            <p:nvPr/>
          </p:nvSpPr>
          <p:spPr>
            <a:xfrm>
              <a:off x="0" y="-38100"/>
              <a:ext cx="1614943" cy="22510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4937683" y="4845323"/>
            <a:ext cx="1178548" cy="2010317"/>
          </a:xfrm>
          <a:custGeom>
            <a:avLst/>
            <a:gdLst/>
            <a:ahLst/>
            <a:cxnLst/>
            <a:rect l="l" t="t" r="r" b="b"/>
            <a:pathLst>
              <a:path w="1178548" h="2010317">
                <a:moveTo>
                  <a:pt x="0" y="0"/>
                </a:moveTo>
                <a:lnTo>
                  <a:pt x="1178548" y="0"/>
                </a:lnTo>
                <a:lnTo>
                  <a:pt x="1178548" y="2010317"/>
                </a:lnTo>
                <a:lnTo>
                  <a:pt x="0" y="2010317"/>
                </a:lnTo>
                <a:lnTo>
                  <a:pt x="0" y="0"/>
                </a:lnTo>
                <a:close/>
              </a:path>
            </a:pathLst>
          </a:custGeom>
          <a:blipFill>
            <a:blip r:embed="rId8"/>
            <a:stretch>
              <a:fillRect/>
            </a:stretch>
          </a:blipFill>
        </p:spPr>
        <p:txBody>
          <a:bodyPr/>
          <a:lstStyle/>
          <a:p>
            <a:endParaRPr lang="es-MX"/>
          </a:p>
        </p:txBody>
      </p:sp>
      <p:sp>
        <p:nvSpPr>
          <p:cNvPr id="10" name="Freeform 10"/>
          <p:cNvSpPr/>
          <p:nvPr/>
        </p:nvSpPr>
        <p:spPr>
          <a:xfrm>
            <a:off x="5441032" y="4873702"/>
            <a:ext cx="7984677" cy="6010284"/>
          </a:xfrm>
          <a:custGeom>
            <a:avLst/>
            <a:gdLst/>
            <a:ahLst/>
            <a:cxnLst/>
            <a:rect l="l" t="t" r="r" b="b"/>
            <a:pathLst>
              <a:path w="7984677" h="6010284">
                <a:moveTo>
                  <a:pt x="0" y="0"/>
                </a:moveTo>
                <a:lnTo>
                  <a:pt x="7984676" y="0"/>
                </a:lnTo>
                <a:lnTo>
                  <a:pt x="7984676" y="6010284"/>
                </a:lnTo>
                <a:lnTo>
                  <a:pt x="0" y="60102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1" name="Freeform 11"/>
          <p:cNvSpPr/>
          <p:nvPr/>
        </p:nvSpPr>
        <p:spPr>
          <a:xfrm flipH="1">
            <a:off x="1405518" y="4873702"/>
            <a:ext cx="7503487" cy="5811791"/>
          </a:xfrm>
          <a:custGeom>
            <a:avLst/>
            <a:gdLst/>
            <a:ahLst/>
            <a:cxnLst/>
            <a:rect l="l" t="t" r="r" b="b"/>
            <a:pathLst>
              <a:path w="7503487" h="5811791">
                <a:moveTo>
                  <a:pt x="7503487" y="0"/>
                </a:moveTo>
                <a:lnTo>
                  <a:pt x="0" y="0"/>
                </a:lnTo>
                <a:lnTo>
                  <a:pt x="0" y="5811792"/>
                </a:lnTo>
                <a:lnTo>
                  <a:pt x="7503487" y="5811792"/>
                </a:lnTo>
                <a:lnTo>
                  <a:pt x="7503487"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sp>
        <p:nvSpPr>
          <p:cNvPr id="12" name="Freeform 12"/>
          <p:cNvSpPr/>
          <p:nvPr/>
        </p:nvSpPr>
        <p:spPr>
          <a:xfrm>
            <a:off x="9279391" y="5850482"/>
            <a:ext cx="7602875" cy="5377306"/>
          </a:xfrm>
          <a:custGeom>
            <a:avLst/>
            <a:gdLst/>
            <a:ahLst/>
            <a:cxnLst/>
            <a:rect l="l" t="t" r="r" b="b"/>
            <a:pathLst>
              <a:path w="7602875" h="5377306">
                <a:moveTo>
                  <a:pt x="0" y="0"/>
                </a:moveTo>
                <a:lnTo>
                  <a:pt x="7602875" y="0"/>
                </a:lnTo>
                <a:lnTo>
                  <a:pt x="7602875" y="5377306"/>
                </a:lnTo>
                <a:lnTo>
                  <a:pt x="0" y="53773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MX"/>
          </a:p>
        </p:txBody>
      </p:sp>
      <p:sp>
        <p:nvSpPr>
          <p:cNvPr id="13" name="Freeform 13"/>
          <p:cNvSpPr/>
          <p:nvPr/>
        </p:nvSpPr>
        <p:spPr>
          <a:xfrm>
            <a:off x="6401981" y="5255033"/>
            <a:ext cx="4176775" cy="6488194"/>
          </a:xfrm>
          <a:custGeom>
            <a:avLst/>
            <a:gdLst/>
            <a:ahLst/>
            <a:cxnLst/>
            <a:rect l="l" t="t" r="r" b="b"/>
            <a:pathLst>
              <a:path w="4176775" h="6488194">
                <a:moveTo>
                  <a:pt x="0" y="0"/>
                </a:moveTo>
                <a:lnTo>
                  <a:pt x="4176775" y="0"/>
                </a:lnTo>
                <a:lnTo>
                  <a:pt x="4176775" y="6488194"/>
                </a:lnTo>
                <a:lnTo>
                  <a:pt x="0" y="6488194"/>
                </a:lnTo>
                <a:lnTo>
                  <a:pt x="0" y="0"/>
                </a:lnTo>
                <a:close/>
              </a:path>
            </a:pathLst>
          </a:custGeom>
          <a:blipFill>
            <a:blip r:embed="rId15"/>
            <a:stretch>
              <a:fillRect/>
            </a:stretch>
          </a:blipFill>
        </p:spPr>
        <p:txBody>
          <a:bodyPr/>
          <a:lstStyle/>
          <a:p>
            <a:endParaRPr lang="es-MX"/>
          </a:p>
        </p:txBody>
      </p:sp>
      <p:sp>
        <p:nvSpPr>
          <p:cNvPr id="14" name="Freeform 14"/>
          <p:cNvSpPr/>
          <p:nvPr/>
        </p:nvSpPr>
        <p:spPr>
          <a:xfrm>
            <a:off x="7700501" y="6181507"/>
            <a:ext cx="4557193" cy="8419756"/>
          </a:xfrm>
          <a:custGeom>
            <a:avLst/>
            <a:gdLst/>
            <a:ahLst/>
            <a:cxnLst/>
            <a:rect l="l" t="t" r="r" b="b"/>
            <a:pathLst>
              <a:path w="4557193" h="8419756">
                <a:moveTo>
                  <a:pt x="0" y="0"/>
                </a:moveTo>
                <a:lnTo>
                  <a:pt x="4557193" y="0"/>
                </a:lnTo>
                <a:lnTo>
                  <a:pt x="4557193" y="8419756"/>
                </a:lnTo>
                <a:lnTo>
                  <a:pt x="0" y="8419756"/>
                </a:lnTo>
                <a:lnTo>
                  <a:pt x="0" y="0"/>
                </a:lnTo>
                <a:close/>
              </a:path>
            </a:pathLst>
          </a:custGeom>
          <a:blipFill>
            <a:blip r:embed="rId16"/>
            <a:stretch>
              <a:fillRect/>
            </a:stretch>
          </a:blipFill>
        </p:spPr>
        <p:txBody>
          <a:bodyPr/>
          <a:lstStyle/>
          <a:p>
            <a:endParaRPr lang="es-MX"/>
          </a:p>
        </p:txBody>
      </p:sp>
      <p:sp>
        <p:nvSpPr>
          <p:cNvPr id="15" name="Freeform 15"/>
          <p:cNvSpPr/>
          <p:nvPr/>
        </p:nvSpPr>
        <p:spPr>
          <a:xfrm rot="223471">
            <a:off x="39002" y="3317276"/>
            <a:ext cx="3638979" cy="1319130"/>
          </a:xfrm>
          <a:custGeom>
            <a:avLst/>
            <a:gdLst/>
            <a:ahLst/>
            <a:cxnLst/>
            <a:rect l="l" t="t" r="r" b="b"/>
            <a:pathLst>
              <a:path w="3638979" h="1319130">
                <a:moveTo>
                  <a:pt x="0" y="0"/>
                </a:moveTo>
                <a:lnTo>
                  <a:pt x="3638979" y="0"/>
                </a:lnTo>
                <a:lnTo>
                  <a:pt x="3638979" y="1319130"/>
                </a:lnTo>
                <a:lnTo>
                  <a:pt x="0" y="1319130"/>
                </a:lnTo>
                <a:lnTo>
                  <a:pt x="0" y="0"/>
                </a:lnTo>
                <a:close/>
              </a:path>
            </a:pathLst>
          </a:custGeom>
          <a:blipFill>
            <a:blip r:embed="rId17"/>
            <a:stretch>
              <a:fillRect/>
            </a:stretch>
          </a:blipFill>
        </p:spPr>
        <p:txBody>
          <a:bodyPr/>
          <a:lstStyle/>
          <a:p>
            <a:endParaRPr lang="es-MX"/>
          </a:p>
        </p:txBody>
      </p:sp>
      <p:sp>
        <p:nvSpPr>
          <p:cNvPr id="16" name="Freeform 16"/>
          <p:cNvSpPr/>
          <p:nvPr/>
        </p:nvSpPr>
        <p:spPr>
          <a:xfrm rot="-222000" flipH="1">
            <a:off x="14610250" y="3317276"/>
            <a:ext cx="3638979" cy="1319130"/>
          </a:xfrm>
          <a:custGeom>
            <a:avLst/>
            <a:gdLst/>
            <a:ahLst/>
            <a:cxnLst/>
            <a:rect l="l" t="t" r="r" b="b"/>
            <a:pathLst>
              <a:path w="3638979" h="1319130">
                <a:moveTo>
                  <a:pt x="3638979" y="0"/>
                </a:moveTo>
                <a:lnTo>
                  <a:pt x="0" y="0"/>
                </a:lnTo>
                <a:lnTo>
                  <a:pt x="0" y="1319130"/>
                </a:lnTo>
                <a:lnTo>
                  <a:pt x="3638979" y="1319130"/>
                </a:lnTo>
                <a:lnTo>
                  <a:pt x="3638979" y="0"/>
                </a:lnTo>
                <a:close/>
              </a:path>
            </a:pathLst>
          </a:custGeom>
          <a:blipFill>
            <a:blip r:embed="rId17"/>
            <a:stretch>
              <a:fillRect/>
            </a:stretch>
          </a:blipFill>
        </p:spPr>
        <p:txBody>
          <a:bodyPr/>
          <a:lstStyle/>
          <a:p>
            <a:endParaRPr lang="es-MX"/>
          </a:p>
        </p:txBody>
      </p:sp>
      <p:sp>
        <p:nvSpPr>
          <p:cNvPr id="17" name="Freeform 17"/>
          <p:cNvSpPr/>
          <p:nvPr/>
        </p:nvSpPr>
        <p:spPr>
          <a:xfrm>
            <a:off x="0" y="24851"/>
            <a:ext cx="1405734" cy="1403178"/>
          </a:xfrm>
          <a:custGeom>
            <a:avLst/>
            <a:gdLst/>
            <a:ahLst/>
            <a:cxnLst/>
            <a:rect l="l" t="t" r="r" b="b"/>
            <a:pathLst>
              <a:path w="1405734" h="1403178">
                <a:moveTo>
                  <a:pt x="0" y="0"/>
                </a:moveTo>
                <a:lnTo>
                  <a:pt x="1405734" y="0"/>
                </a:lnTo>
                <a:lnTo>
                  <a:pt x="1405734" y="1403178"/>
                </a:lnTo>
                <a:lnTo>
                  <a:pt x="0" y="140317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rnd">
            <a:noFill/>
            <a:prstDash val="solid"/>
            <a:round/>
          </a:ln>
        </p:spPr>
        <p:txBody>
          <a:bodyPr/>
          <a:lstStyle/>
          <a:p>
            <a:endParaRPr lang="es-MX"/>
          </a:p>
        </p:txBody>
      </p:sp>
      <p:sp>
        <p:nvSpPr>
          <p:cNvPr id="18" name="Freeform 18"/>
          <p:cNvSpPr/>
          <p:nvPr/>
        </p:nvSpPr>
        <p:spPr>
          <a:xfrm flipH="1">
            <a:off x="16882266" y="24851"/>
            <a:ext cx="1405734" cy="1403178"/>
          </a:xfrm>
          <a:custGeom>
            <a:avLst/>
            <a:gdLst/>
            <a:ahLst/>
            <a:cxnLst/>
            <a:rect l="l" t="t" r="r" b="b"/>
            <a:pathLst>
              <a:path w="1405734" h="1403178">
                <a:moveTo>
                  <a:pt x="1405734" y="0"/>
                </a:moveTo>
                <a:lnTo>
                  <a:pt x="0" y="0"/>
                </a:lnTo>
                <a:lnTo>
                  <a:pt x="0" y="1403178"/>
                </a:lnTo>
                <a:lnTo>
                  <a:pt x="1405734" y="1403178"/>
                </a:lnTo>
                <a:lnTo>
                  <a:pt x="1405734" y="0"/>
                </a:lnTo>
                <a:close/>
              </a:path>
            </a:pathLst>
          </a:custGeom>
          <a:blipFill>
            <a:blip r:embed="rId18">
              <a:extLst>
                <a:ext uri="{96DAC541-7B7A-43D3-8B79-37D633B846F1}">
                  <asvg:svgBlip xmlns:asvg="http://schemas.microsoft.com/office/drawing/2016/SVG/main" r:embed="rId19"/>
                </a:ext>
              </a:extLst>
            </a:blip>
            <a:stretch>
              <a:fillRect/>
            </a:stretch>
          </a:blipFill>
          <a:ln cap="rnd">
            <a:noFill/>
            <a:prstDash val="solid"/>
            <a:round/>
          </a:ln>
        </p:spPr>
        <p:txBody>
          <a:bodyPr/>
          <a:lstStyle/>
          <a:p>
            <a:endParaRPr lang="es-MX"/>
          </a:p>
        </p:txBody>
      </p:sp>
      <p:sp>
        <p:nvSpPr>
          <p:cNvPr id="19" name="Freeform 19"/>
          <p:cNvSpPr/>
          <p:nvPr/>
        </p:nvSpPr>
        <p:spPr>
          <a:xfrm rot="524917">
            <a:off x="17608464" y="7826947"/>
            <a:ext cx="824402" cy="2638087"/>
          </a:xfrm>
          <a:custGeom>
            <a:avLst/>
            <a:gdLst/>
            <a:ahLst/>
            <a:cxnLst/>
            <a:rect l="l" t="t" r="r" b="b"/>
            <a:pathLst>
              <a:path w="824402" h="2638087">
                <a:moveTo>
                  <a:pt x="0" y="0"/>
                </a:moveTo>
                <a:lnTo>
                  <a:pt x="824402" y="0"/>
                </a:lnTo>
                <a:lnTo>
                  <a:pt x="824402" y="2638087"/>
                </a:lnTo>
                <a:lnTo>
                  <a:pt x="0" y="2638087"/>
                </a:lnTo>
                <a:lnTo>
                  <a:pt x="0" y="0"/>
                </a:lnTo>
                <a:close/>
              </a:path>
            </a:pathLst>
          </a:custGeom>
          <a:blipFill>
            <a:blip r:embed="rId20"/>
            <a:stretch>
              <a:fillRect/>
            </a:stretch>
          </a:blipFill>
        </p:spPr>
        <p:txBody>
          <a:bodyPr/>
          <a:lstStyle/>
          <a:p>
            <a:endParaRPr lang="es-MX"/>
          </a:p>
        </p:txBody>
      </p:sp>
      <p:sp>
        <p:nvSpPr>
          <p:cNvPr id="20" name="TextBox 20"/>
          <p:cNvSpPr txBox="1"/>
          <p:nvPr/>
        </p:nvSpPr>
        <p:spPr>
          <a:xfrm>
            <a:off x="1551820" y="1334437"/>
            <a:ext cx="15184361" cy="3211509"/>
          </a:xfrm>
          <a:prstGeom prst="rect">
            <a:avLst/>
          </a:prstGeom>
        </p:spPr>
        <p:txBody>
          <a:bodyPr lIns="0" tIns="0" rIns="0" bIns="0" rtlCol="0" anchor="t">
            <a:spAutoFit/>
          </a:bodyPr>
          <a:lstStyle/>
          <a:p>
            <a:pPr algn="ctr">
              <a:lnSpc>
                <a:spcPts val="22145"/>
              </a:lnSpc>
              <a:spcBef>
                <a:spcPct val="0"/>
              </a:spcBef>
            </a:pPr>
            <a:r>
              <a:rPr lang="en-US" sz="15818">
                <a:solidFill>
                  <a:srgbClr val="C60C30"/>
                </a:solidFill>
                <a:latin typeface="BM Hanna"/>
                <a:ea typeface="BM Hanna"/>
                <a:cs typeface="BM Hanna"/>
                <a:sym typeface="BM Hanna"/>
              </a:rPr>
              <a:t>COREA DEL SUR</a:t>
            </a:r>
          </a:p>
        </p:txBody>
      </p:sp>
      <p:sp>
        <p:nvSpPr>
          <p:cNvPr id="21" name="Freeform 21"/>
          <p:cNvSpPr/>
          <p:nvPr/>
        </p:nvSpPr>
        <p:spPr>
          <a:xfrm rot="-1480680">
            <a:off x="-337891" y="1515031"/>
            <a:ext cx="2925305" cy="1100646"/>
          </a:xfrm>
          <a:custGeom>
            <a:avLst/>
            <a:gdLst/>
            <a:ahLst/>
            <a:cxnLst/>
            <a:rect l="l" t="t" r="r" b="b"/>
            <a:pathLst>
              <a:path w="2925305" h="1100646">
                <a:moveTo>
                  <a:pt x="0" y="0"/>
                </a:moveTo>
                <a:lnTo>
                  <a:pt x="2925305" y="0"/>
                </a:lnTo>
                <a:lnTo>
                  <a:pt x="2925305" y="1100646"/>
                </a:lnTo>
                <a:lnTo>
                  <a:pt x="0" y="1100646"/>
                </a:lnTo>
                <a:lnTo>
                  <a:pt x="0" y="0"/>
                </a:lnTo>
                <a:close/>
              </a:path>
            </a:pathLst>
          </a:custGeom>
          <a:blipFill>
            <a:blip r:embed="rId21"/>
            <a:stretch>
              <a:fillRect/>
            </a:stretch>
          </a:blipFill>
        </p:spPr>
        <p:txBody>
          <a:bodyPr/>
          <a:lstStyle/>
          <a:p>
            <a:endParaRPr lang="es-MX"/>
          </a:p>
        </p:txBody>
      </p:sp>
      <p:sp>
        <p:nvSpPr>
          <p:cNvPr id="22" name="Freeform 22"/>
          <p:cNvSpPr/>
          <p:nvPr/>
        </p:nvSpPr>
        <p:spPr>
          <a:xfrm rot="1481999" flipH="1">
            <a:off x="15700629" y="1515031"/>
            <a:ext cx="2925305" cy="1100646"/>
          </a:xfrm>
          <a:custGeom>
            <a:avLst/>
            <a:gdLst/>
            <a:ahLst/>
            <a:cxnLst/>
            <a:rect l="l" t="t" r="r" b="b"/>
            <a:pathLst>
              <a:path w="2925305" h="1100646">
                <a:moveTo>
                  <a:pt x="2925305" y="0"/>
                </a:moveTo>
                <a:lnTo>
                  <a:pt x="0" y="0"/>
                </a:lnTo>
                <a:lnTo>
                  <a:pt x="0" y="1100646"/>
                </a:lnTo>
                <a:lnTo>
                  <a:pt x="2925305" y="1100646"/>
                </a:lnTo>
                <a:lnTo>
                  <a:pt x="2925305" y="0"/>
                </a:lnTo>
                <a:close/>
              </a:path>
            </a:pathLst>
          </a:custGeom>
          <a:blipFill>
            <a:blip r:embed="rId21"/>
            <a:stretch>
              <a:fillRect/>
            </a:stretch>
          </a:blipFill>
        </p:spPr>
        <p:txBody>
          <a:bodyPr/>
          <a:lstStyle/>
          <a:p>
            <a:endParaRPr lang="es-MX"/>
          </a:p>
        </p:txBody>
      </p:sp>
      <p:sp>
        <p:nvSpPr>
          <p:cNvPr id="23" name="Freeform 23"/>
          <p:cNvSpPr/>
          <p:nvPr/>
        </p:nvSpPr>
        <p:spPr>
          <a:xfrm>
            <a:off x="-123208" y="8651545"/>
            <a:ext cx="1004852" cy="1679844"/>
          </a:xfrm>
          <a:custGeom>
            <a:avLst/>
            <a:gdLst/>
            <a:ahLst/>
            <a:cxnLst/>
            <a:rect l="l" t="t" r="r" b="b"/>
            <a:pathLst>
              <a:path w="1004852" h="1679844">
                <a:moveTo>
                  <a:pt x="0" y="0"/>
                </a:moveTo>
                <a:lnTo>
                  <a:pt x="1004851" y="0"/>
                </a:lnTo>
                <a:lnTo>
                  <a:pt x="1004851" y="1679843"/>
                </a:lnTo>
                <a:lnTo>
                  <a:pt x="0" y="16798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MX"/>
          </a:p>
        </p:txBody>
      </p:sp>
      <p:sp>
        <p:nvSpPr>
          <p:cNvPr id="24" name="Freeform 24"/>
          <p:cNvSpPr/>
          <p:nvPr/>
        </p:nvSpPr>
        <p:spPr>
          <a:xfrm>
            <a:off x="573053" y="8883736"/>
            <a:ext cx="1869587" cy="1514365"/>
          </a:xfrm>
          <a:custGeom>
            <a:avLst/>
            <a:gdLst/>
            <a:ahLst/>
            <a:cxnLst/>
            <a:rect l="l" t="t" r="r" b="b"/>
            <a:pathLst>
              <a:path w="1869587" h="1514365">
                <a:moveTo>
                  <a:pt x="0" y="0"/>
                </a:moveTo>
                <a:lnTo>
                  <a:pt x="1869587" y="0"/>
                </a:lnTo>
                <a:lnTo>
                  <a:pt x="1869587" y="1514366"/>
                </a:lnTo>
                <a:lnTo>
                  <a:pt x="0" y="1514366"/>
                </a:lnTo>
                <a:lnTo>
                  <a:pt x="0" y="0"/>
                </a:lnTo>
                <a:close/>
              </a:path>
            </a:pathLst>
          </a:custGeom>
          <a:blipFill>
            <a:blip r:embed="rId24"/>
            <a:stretch>
              <a:fillRect/>
            </a:stretch>
          </a:blipFill>
        </p:spPr>
        <p:txBody>
          <a:bodyPr/>
          <a:lstStyle/>
          <a:p>
            <a:endParaRPr lang="es-MX"/>
          </a:p>
        </p:txBody>
      </p:sp>
      <p:sp>
        <p:nvSpPr>
          <p:cNvPr id="25" name="TextBox 25"/>
          <p:cNvSpPr txBox="1"/>
          <p:nvPr/>
        </p:nvSpPr>
        <p:spPr>
          <a:xfrm>
            <a:off x="6030306" y="971550"/>
            <a:ext cx="6227389" cy="481330"/>
          </a:xfrm>
          <a:prstGeom prst="rect">
            <a:avLst/>
          </a:prstGeom>
        </p:spPr>
        <p:txBody>
          <a:bodyPr lIns="0" tIns="0" rIns="0" bIns="0" rtlCol="0" anchor="t">
            <a:spAutoFit/>
          </a:bodyPr>
          <a:lstStyle/>
          <a:p>
            <a:pPr algn="ctr">
              <a:lnSpc>
                <a:spcPts val="3920"/>
              </a:lnSpc>
              <a:spcBef>
                <a:spcPct val="0"/>
              </a:spcBef>
            </a:pPr>
            <a:r>
              <a:rPr lang="en-US" sz="2800" b="1" spc="103">
                <a:solidFill>
                  <a:srgbClr val="FCFBF5"/>
                </a:solidFill>
                <a:latin typeface="JASO Sans Bold"/>
                <a:ea typeface="JASO Sans Bold"/>
                <a:cs typeface="JASO Sans Bold"/>
                <a:sym typeface="JASO Sans Bold"/>
              </a:rPr>
              <a:t>ESPAÑOL</a:t>
            </a:r>
          </a:p>
        </p:txBody>
      </p:sp>
      <p:sp>
        <p:nvSpPr>
          <p:cNvPr id="26" name="TextBox 26"/>
          <p:cNvSpPr txBox="1"/>
          <p:nvPr/>
        </p:nvSpPr>
        <p:spPr>
          <a:xfrm rot="-144793">
            <a:off x="11439044" y="3910948"/>
            <a:ext cx="3963702" cy="1261196"/>
          </a:xfrm>
          <a:prstGeom prst="rect">
            <a:avLst/>
          </a:prstGeom>
        </p:spPr>
        <p:txBody>
          <a:bodyPr lIns="0" tIns="0" rIns="0" bIns="0" rtlCol="0" anchor="t">
            <a:spAutoFit/>
          </a:bodyPr>
          <a:lstStyle/>
          <a:p>
            <a:pPr algn="ctr">
              <a:lnSpc>
                <a:spcPts val="7556"/>
              </a:lnSpc>
              <a:spcBef>
                <a:spcPct val="0"/>
              </a:spcBef>
            </a:pPr>
            <a:r>
              <a:rPr lang="en-US" sz="5397" spc="199">
                <a:solidFill>
                  <a:srgbClr val="063B71"/>
                </a:solidFill>
                <a:latin typeface="Single Day"/>
                <a:ea typeface="Single Day"/>
                <a:cs typeface="Single Day"/>
                <a:sym typeface="Single Day"/>
              </a:rPr>
              <a:t>BY: ANITTA! </a:t>
            </a:r>
          </a:p>
        </p:txBody>
      </p:sp>
      <p:sp>
        <p:nvSpPr>
          <p:cNvPr id="27" name="Freeform 27"/>
          <p:cNvSpPr/>
          <p:nvPr/>
        </p:nvSpPr>
        <p:spPr>
          <a:xfrm>
            <a:off x="15604487" y="8878283"/>
            <a:ext cx="2031890" cy="1587414"/>
          </a:xfrm>
          <a:custGeom>
            <a:avLst/>
            <a:gdLst/>
            <a:ahLst/>
            <a:cxnLst/>
            <a:rect l="l" t="t" r="r" b="b"/>
            <a:pathLst>
              <a:path w="2031890" h="1587414">
                <a:moveTo>
                  <a:pt x="0" y="0"/>
                </a:moveTo>
                <a:lnTo>
                  <a:pt x="2031890" y="0"/>
                </a:lnTo>
                <a:lnTo>
                  <a:pt x="2031890" y="1587414"/>
                </a:lnTo>
                <a:lnTo>
                  <a:pt x="0" y="1587414"/>
                </a:lnTo>
                <a:lnTo>
                  <a:pt x="0" y="0"/>
                </a:lnTo>
                <a:close/>
              </a:path>
            </a:pathLst>
          </a:custGeom>
          <a:blipFill>
            <a:blip r:embed="rId25"/>
            <a:stretch>
              <a:fillRect/>
            </a:stretch>
          </a:blipFill>
        </p:spPr>
        <p:txBody>
          <a:bodyPr/>
          <a:lstStyle/>
          <a:p>
            <a:endParaRPr lang="es-MX"/>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BF5"/>
        </a:solidFill>
        <a:effectLst/>
      </p:bgPr>
    </p:bg>
    <p:spTree>
      <p:nvGrpSpPr>
        <p:cNvPr id="1" name=""/>
        <p:cNvGrpSpPr/>
        <p:nvPr/>
      </p:nvGrpSpPr>
      <p:grpSpPr>
        <a:xfrm>
          <a:off x="0" y="0"/>
          <a:ext cx="0" cy="0"/>
          <a:chOff x="0" y="0"/>
          <a:chExt cx="0" cy="0"/>
        </a:xfrm>
      </p:grpSpPr>
      <p:grpSp>
        <p:nvGrpSpPr>
          <p:cNvPr id="2" name="Group 2"/>
          <p:cNvGrpSpPr/>
          <p:nvPr/>
        </p:nvGrpSpPr>
        <p:grpSpPr>
          <a:xfrm>
            <a:off x="-179369" y="9547092"/>
            <a:ext cx="18901444" cy="899115"/>
            <a:chOff x="0" y="0"/>
            <a:chExt cx="6599318" cy="313920"/>
          </a:xfrm>
        </p:grpSpPr>
        <p:sp>
          <p:nvSpPr>
            <p:cNvPr id="3" name="Freeform 3"/>
            <p:cNvSpPr/>
            <p:nvPr/>
          </p:nvSpPr>
          <p:spPr>
            <a:xfrm>
              <a:off x="0" y="0"/>
              <a:ext cx="6599317" cy="313920"/>
            </a:xfrm>
            <a:custGeom>
              <a:avLst/>
              <a:gdLst/>
              <a:ahLst/>
              <a:cxnLst/>
              <a:rect l="l" t="t" r="r" b="b"/>
              <a:pathLst>
                <a:path w="6599317" h="313920">
                  <a:moveTo>
                    <a:pt x="20889" y="0"/>
                  </a:moveTo>
                  <a:lnTo>
                    <a:pt x="6578428" y="0"/>
                  </a:lnTo>
                  <a:cubicBezTo>
                    <a:pt x="6583968" y="0"/>
                    <a:pt x="6589282" y="2201"/>
                    <a:pt x="6593199" y="6118"/>
                  </a:cubicBezTo>
                  <a:cubicBezTo>
                    <a:pt x="6597117" y="10036"/>
                    <a:pt x="6599317" y="15349"/>
                    <a:pt x="6599317" y="20889"/>
                  </a:cubicBezTo>
                  <a:lnTo>
                    <a:pt x="6599317" y="293031"/>
                  </a:lnTo>
                  <a:cubicBezTo>
                    <a:pt x="6599317" y="298571"/>
                    <a:pt x="6597117" y="303885"/>
                    <a:pt x="6593199" y="307802"/>
                  </a:cubicBezTo>
                  <a:cubicBezTo>
                    <a:pt x="6589282" y="311720"/>
                    <a:pt x="6583968" y="313920"/>
                    <a:pt x="6578428" y="313920"/>
                  </a:cubicBezTo>
                  <a:lnTo>
                    <a:pt x="20889" y="313920"/>
                  </a:lnTo>
                  <a:cubicBezTo>
                    <a:pt x="15349" y="313920"/>
                    <a:pt x="10036" y="311720"/>
                    <a:pt x="6118" y="307802"/>
                  </a:cubicBezTo>
                  <a:cubicBezTo>
                    <a:pt x="2201" y="303885"/>
                    <a:pt x="0" y="298571"/>
                    <a:pt x="0" y="293031"/>
                  </a:cubicBezTo>
                  <a:lnTo>
                    <a:pt x="0" y="20889"/>
                  </a:lnTo>
                  <a:cubicBezTo>
                    <a:pt x="0" y="15349"/>
                    <a:pt x="2201" y="10036"/>
                    <a:pt x="6118" y="6118"/>
                  </a:cubicBezTo>
                  <a:cubicBezTo>
                    <a:pt x="10036" y="2201"/>
                    <a:pt x="15349" y="0"/>
                    <a:pt x="20889" y="0"/>
                  </a:cubicBezTo>
                  <a:close/>
                </a:path>
              </a:pathLst>
            </a:custGeom>
            <a:solidFill>
              <a:srgbClr val="23A05C"/>
            </a:solidFill>
          </p:spPr>
          <p:txBody>
            <a:bodyPr/>
            <a:lstStyle/>
            <a:p>
              <a:endParaRPr lang="es-MX"/>
            </a:p>
          </p:txBody>
        </p:sp>
        <p:sp>
          <p:nvSpPr>
            <p:cNvPr id="4" name="TextBox 4"/>
            <p:cNvSpPr txBox="1"/>
            <p:nvPr/>
          </p:nvSpPr>
          <p:spPr>
            <a:xfrm>
              <a:off x="0" y="-38100"/>
              <a:ext cx="6599318" cy="352020"/>
            </a:xfrm>
            <a:prstGeom prst="rect">
              <a:avLst/>
            </a:prstGeom>
          </p:spPr>
          <p:txBody>
            <a:bodyPr lIns="38321" tIns="38321" rIns="38321" bIns="38321" rtlCol="0" anchor="ctr"/>
            <a:lstStyle/>
            <a:p>
              <a:pPr algn="ctr">
                <a:lnSpc>
                  <a:spcPts val="2659"/>
                </a:lnSpc>
                <a:spcBef>
                  <a:spcPct val="0"/>
                </a:spcBef>
              </a:pPr>
              <a:endParaRPr/>
            </a:p>
          </p:txBody>
        </p:sp>
      </p:grpSp>
      <p:sp>
        <p:nvSpPr>
          <p:cNvPr id="5" name="Freeform 5"/>
          <p:cNvSpPr/>
          <p:nvPr/>
        </p:nvSpPr>
        <p:spPr>
          <a:xfrm flipH="1">
            <a:off x="88915" y="3423789"/>
            <a:ext cx="5209241" cy="7914593"/>
          </a:xfrm>
          <a:custGeom>
            <a:avLst/>
            <a:gdLst/>
            <a:ahLst/>
            <a:cxnLst/>
            <a:rect l="l" t="t" r="r" b="b"/>
            <a:pathLst>
              <a:path w="5209241" h="7914593">
                <a:moveTo>
                  <a:pt x="5209242" y="0"/>
                </a:moveTo>
                <a:lnTo>
                  <a:pt x="0" y="0"/>
                </a:lnTo>
                <a:lnTo>
                  <a:pt x="0" y="7914593"/>
                </a:lnTo>
                <a:lnTo>
                  <a:pt x="5209242" y="7914593"/>
                </a:lnTo>
                <a:lnTo>
                  <a:pt x="520924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6" name="Freeform 6"/>
          <p:cNvSpPr/>
          <p:nvPr/>
        </p:nvSpPr>
        <p:spPr>
          <a:xfrm>
            <a:off x="-2088578" y="-2109073"/>
            <a:ext cx="5731029" cy="5731029"/>
          </a:xfrm>
          <a:custGeom>
            <a:avLst/>
            <a:gdLst/>
            <a:ahLst/>
            <a:cxnLst/>
            <a:rect l="l" t="t" r="r" b="b"/>
            <a:pathLst>
              <a:path w="5731029" h="5731029">
                <a:moveTo>
                  <a:pt x="0" y="0"/>
                </a:moveTo>
                <a:lnTo>
                  <a:pt x="5731029" y="0"/>
                </a:lnTo>
                <a:lnTo>
                  <a:pt x="5731029" y="5731029"/>
                </a:lnTo>
                <a:lnTo>
                  <a:pt x="0" y="5731029"/>
                </a:lnTo>
                <a:lnTo>
                  <a:pt x="0" y="0"/>
                </a:lnTo>
                <a:close/>
              </a:path>
            </a:pathLst>
          </a:custGeom>
          <a:blipFill>
            <a:blip r:embed="rId4">
              <a:alphaModFix amt="8999"/>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MX"/>
          </a:p>
        </p:txBody>
      </p:sp>
      <p:sp>
        <p:nvSpPr>
          <p:cNvPr id="7" name="Freeform 7"/>
          <p:cNvSpPr/>
          <p:nvPr/>
        </p:nvSpPr>
        <p:spPr>
          <a:xfrm>
            <a:off x="13302218" y="2879055"/>
            <a:ext cx="5096870" cy="7765314"/>
          </a:xfrm>
          <a:custGeom>
            <a:avLst/>
            <a:gdLst/>
            <a:ahLst/>
            <a:cxnLst/>
            <a:rect l="l" t="t" r="r" b="b"/>
            <a:pathLst>
              <a:path w="5096870" h="7765314">
                <a:moveTo>
                  <a:pt x="0" y="0"/>
                </a:moveTo>
                <a:lnTo>
                  <a:pt x="5096870" y="0"/>
                </a:lnTo>
                <a:lnTo>
                  <a:pt x="5096870" y="7765314"/>
                </a:lnTo>
                <a:lnTo>
                  <a:pt x="0" y="77653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8" name="Freeform 8"/>
          <p:cNvSpPr/>
          <p:nvPr/>
        </p:nvSpPr>
        <p:spPr>
          <a:xfrm>
            <a:off x="14645549" y="-2109073"/>
            <a:ext cx="5731029" cy="5731029"/>
          </a:xfrm>
          <a:custGeom>
            <a:avLst/>
            <a:gdLst/>
            <a:ahLst/>
            <a:cxnLst/>
            <a:rect l="l" t="t" r="r" b="b"/>
            <a:pathLst>
              <a:path w="5731029" h="5731029">
                <a:moveTo>
                  <a:pt x="0" y="0"/>
                </a:moveTo>
                <a:lnTo>
                  <a:pt x="5731029" y="0"/>
                </a:lnTo>
                <a:lnTo>
                  <a:pt x="5731029" y="5731029"/>
                </a:lnTo>
                <a:lnTo>
                  <a:pt x="0" y="5731029"/>
                </a:lnTo>
                <a:lnTo>
                  <a:pt x="0" y="0"/>
                </a:lnTo>
                <a:close/>
              </a:path>
            </a:pathLst>
          </a:custGeom>
          <a:blipFill>
            <a:blip r:embed="rId4">
              <a:alphaModFix amt="8999"/>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9" name="Group 9"/>
          <p:cNvGrpSpPr/>
          <p:nvPr/>
        </p:nvGrpSpPr>
        <p:grpSpPr>
          <a:xfrm>
            <a:off x="6078131" y="886526"/>
            <a:ext cx="6131737" cy="710036"/>
            <a:chOff x="0" y="0"/>
            <a:chExt cx="1614943" cy="187005"/>
          </a:xfrm>
        </p:grpSpPr>
        <p:sp>
          <p:nvSpPr>
            <p:cNvPr id="10" name="Freeform 10"/>
            <p:cNvSpPr/>
            <p:nvPr/>
          </p:nvSpPr>
          <p:spPr>
            <a:xfrm>
              <a:off x="0" y="0"/>
              <a:ext cx="1614943" cy="187005"/>
            </a:xfrm>
            <a:custGeom>
              <a:avLst/>
              <a:gdLst/>
              <a:ahLst/>
              <a:cxnLst/>
              <a:rect l="l" t="t" r="r" b="b"/>
              <a:pathLst>
                <a:path w="1614943" h="187005">
                  <a:moveTo>
                    <a:pt x="64393" y="0"/>
                  </a:moveTo>
                  <a:lnTo>
                    <a:pt x="1550551" y="0"/>
                  </a:lnTo>
                  <a:cubicBezTo>
                    <a:pt x="1586114" y="0"/>
                    <a:pt x="1614943" y="28830"/>
                    <a:pt x="1614943" y="64393"/>
                  </a:cubicBezTo>
                  <a:lnTo>
                    <a:pt x="1614943" y="122613"/>
                  </a:lnTo>
                  <a:cubicBezTo>
                    <a:pt x="1614943" y="139691"/>
                    <a:pt x="1608159" y="156069"/>
                    <a:pt x="1596083" y="168145"/>
                  </a:cubicBezTo>
                  <a:cubicBezTo>
                    <a:pt x="1584007" y="180221"/>
                    <a:pt x="1567629" y="187005"/>
                    <a:pt x="1550551" y="187005"/>
                  </a:cubicBezTo>
                  <a:lnTo>
                    <a:pt x="64393" y="187005"/>
                  </a:lnTo>
                  <a:cubicBezTo>
                    <a:pt x="47315" y="187005"/>
                    <a:pt x="30936" y="180221"/>
                    <a:pt x="18860" y="168145"/>
                  </a:cubicBezTo>
                  <a:cubicBezTo>
                    <a:pt x="6784" y="156069"/>
                    <a:pt x="0" y="139691"/>
                    <a:pt x="0" y="122613"/>
                  </a:cubicBezTo>
                  <a:lnTo>
                    <a:pt x="0" y="64393"/>
                  </a:lnTo>
                  <a:cubicBezTo>
                    <a:pt x="0" y="47315"/>
                    <a:pt x="6784" y="30936"/>
                    <a:pt x="18860" y="18860"/>
                  </a:cubicBezTo>
                  <a:cubicBezTo>
                    <a:pt x="30936" y="6784"/>
                    <a:pt x="47315" y="0"/>
                    <a:pt x="64393" y="0"/>
                  </a:cubicBezTo>
                  <a:close/>
                </a:path>
              </a:pathLst>
            </a:custGeom>
            <a:solidFill>
              <a:srgbClr val="063B71"/>
            </a:solidFill>
          </p:spPr>
          <p:txBody>
            <a:bodyPr/>
            <a:lstStyle/>
            <a:p>
              <a:endParaRPr lang="es-MX"/>
            </a:p>
          </p:txBody>
        </p:sp>
        <p:sp>
          <p:nvSpPr>
            <p:cNvPr id="11" name="TextBox 11"/>
            <p:cNvSpPr txBox="1"/>
            <p:nvPr/>
          </p:nvSpPr>
          <p:spPr>
            <a:xfrm>
              <a:off x="0" y="-38100"/>
              <a:ext cx="1614943" cy="225105"/>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2800675" y="5621980"/>
            <a:ext cx="2301096" cy="3925111"/>
          </a:xfrm>
          <a:custGeom>
            <a:avLst/>
            <a:gdLst/>
            <a:ahLst/>
            <a:cxnLst/>
            <a:rect l="l" t="t" r="r" b="b"/>
            <a:pathLst>
              <a:path w="2301096" h="3925111">
                <a:moveTo>
                  <a:pt x="0" y="0"/>
                </a:moveTo>
                <a:lnTo>
                  <a:pt x="2301096" y="0"/>
                </a:lnTo>
                <a:lnTo>
                  <a:pt x="2301096" y="3925112"/>
                </a:lnTo>
                <a:lnTo>
                  <a:pt x="0" y="3925112"/>
                </a:lnTo>
                <a:lnTo>
                  <a:pt x="0" y="0"/>
                </a:lnTo>
                <a:close/>
              </a:path>
            </a:pathLst>
          </a:custGeom>
          <a:blipFill>
            <a:blip r:embed="rId8"/>
            <a:stretch>
              <a:fillRect/>
            </a:stretch>
          </a:blipFill>
        </p:spPr>
        <p:txBody>
          <a:bodyPr/>
          <a:lstStyle/>
          <a:p>
            <a:endParaRPr lang="es-MX"/>
          </a:p>
        </p:txBody>
      </p:sp>
      <p:sp>
        <p:nvSpPr>
          <p:cNvPr id="13" name="Freeform 13"/>
          <p:cNvSpPr/>
          <p:nvPr/>
        </p:nvSpPr>
        <p:spPr>
          <a:xfrm>
            <a:off x="4849829" y="4873702"/>
            <a:ext cx="8588342" cy="6464679"/>
          </a:xfrm>
          <a:custGeom>
            <a:avLst/>
            <a:gdLst/>
            <a:ahLst/>
            <a:cxnLst/>
            <a:rect l="l" t="t" r="r" b="b"/>
            <a:pathLst>
              <a:path w="8588342" h="6464679">
                <a:moveTo>
                  <a:pt x="0" y="0"/>
                </a:moveTo>
                <a:lnTo>
                  <a:pt x="8588342" y="0"/>
                </a:lnTo>
                <a:lnTo>
                  <a:pt x="8588342" y="6464680"/>
                </a:lnTo>
                <a:lnTo>
                  <a:pt x="0" y="64646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4" name="Freeform 14"/>
          <p:cNvSpPr/>
          <p:nvPr/>
        </p:nvSpPr>
        <p:spPr>
          <a:xfrm rot="223471">
            <a:off x="39002" y="3317276"/>
            <a:ext cx="3638979" cy="1319130"/>
          </a:xfrm>
          <a:custGeom>
            <a:avLst/>
            <a:gdLst/>
            <a:ahLst/>
            <a:cxnLst/>
            <a:rect l="l" t="t" r="r" b="b"/>
            <a:pathLst>
              <a:path w="3638979" h="1319130">
                <a:moveTo>
                  <a:pt x="0" y="0"/>
                </a:moveTo>
                <a:lnTo>
                  <a:pt x="3638979" y="0"/>
                </a:lnTo>
                <a:lnTo>
                  <a:pt x="3638979" y="1319130"/>
                </a:lnTo>
                <a:lnTo>
                  <a:pt x="0" y="1319130"/>
                </a:lnTo>
                <a:lnTo>
                  <a:pt x="0" y="0"/>
                </a:lnTo>
                <a:close/>
              </a:path>
            </a:pathLst>
          </a:custGeom>
          <a:blipFill>
            <a:blip r:embed="rId11"/>
            <a:stretch>
              <a:fillRect/>
            </a:stretch>
          </a:blipFill>
        </p:spPr>
        <p:txBody>
          <a:bodyPr/>
          <a:lstStyle/>
          <a:p>
            <a:endParaRPr lang="es-MX"/>
          </a:p>
        </p:txBody>
      </p:sp>
      <p:sp>
        <p:nvSpPr>
          <p:cNvPr id="15" name="Freeform 15"/>
          <p:cNvSpPr/>
          <p:nvPr/>
        </p:nvSpPr>
        <p:spPr>
          <a:xfrm rot="-222000" flipH="1">
            <a:off x="14610250" y="3317276"/>
            <a:ext cx="3638979" cy="1319130"/>
          </a:xfrm>
          <a:custGeom>
            <a:avLst/>
            <a:gdLst/>
            <a:ahLst/>
            <a:cxnLst/>
            <a:rect l="l" t="t" r="r" b="b"/>
            <a:pathLst>
              <a:path w="3638979" h="1319130">
                <a:moveTo>
                  <a:pt x="3638979" y="0"/>
                </a:moveTo>
                <a:lnTo>
                  <a:pt x="0" y="0"/>
                </a:lnTo>
                <a:lnTo>
                  <a:pt x="0" y="1319130"/>
                </a:lnTo>
                <a:lnTo>
                  <a:pt x="3638979" y="1319130"/>
                </a:lnTo>
                <a:lnTo>
                  <a:pt x="3638979" y="0"/>
                </a:lnTo>
                <a:close/>
              </a:path>
            </a:pathLst>
          </a:custGeom>
          <a:blipFill>
            <a:blip r:embed="rId11"/>
            <a:stretch>
              <a:fillRect/>
            </a:stretch>
          </a:blipFill>
        </p:spPr>
        <p:txBody>
          <a:bodyPr/>
          <a:lstStyle/>
          <a:p>
            <a:endParaRPr lang="es-MX"/>
          </a:p>
        </p:txBody>
      </p:sp>
      <p:sp>
        <p:nvSpPr>
          <p:cNvPr id="16" name="Freeform 16"/>
          <p:cNvSpPr/>
          <p:nvPr/>
        </p:nvSpPr>
        <p:spPr>
          <a:xfrm>
            <a:off x="0" y="24851"/>
            <a:ext cx="1405734" cy="1403178"/>
          </a:xfrm>
          <a:custGeom>
            <a:avLst/>
            <a:gdLst/>
            <a:ahLst/>
            <a:cxnLst/>
            <a:rect l="l" t="t" r="r" b="b"/>
            <a:pathLst>
              <a:path w="1405734" h="1403178">
                <a:moveTo>
                  <a:pt x="0" y="0"/>
                </a:moveTo>
                <a:lnTo>
                  <a:pt x="1405734" y="0"/>
                </a:lnTo>
                <a:lnTo>
                  <a:pt x="1405734" y="1403178"/>
                </a:lnTo>
                <a:lnTo>
                  <a:pt x="0" y="140317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rnd">
            <a:noFill/>
            <a:prstDash val="solid"/>
            <a:round/>
          </a:ln>
        </p:spPr>
        <p:txBody>
          <a:bodyPr/>
          <a:lstStyle/>
          <a:p>
            <a:endParaRPr lang="es-MX"/>
          </a:p>
        </p:txBody>
      </p:sp>
      <p:sp>
        <p:nvSpPr>
          <p:cNvPr id="17" name="Freeform 17"/>
          <p:cNvSpPr/>
          <p:nvPr/>
        </p:nvSpPr>
        <p:spPr>
          <a:xfrm flipH="1">
            <a:off x="16882266" y="24851"/>
            <a:ext cx="1405734" cy="1403178"/>
          </a:xfrm>
          <a:custGeom>
            <a:avLst/>
            <a:gdLst/>
            <a:ahLst/>
            <a:cxnLst/>
            <a:rect l="l" t="t" r="r" b="b"/>
            <a:pathLst>
              <a:path w="1405734" h="1403178">
                <a:moveTo>
                  <a:pt x="1405734" y="0"/>
                </a:moveTo>
                <a:lnTo>
                  <a:pt x="0" y="0"/>
                </a:lnTo>
                <a:lnTo>
                  <a:pt x="0" y="1403178"/>
                </a:lnTo>
                <a:lnTo>
                  <a:pt x="1405734" y="1403178"/>
                </a:lnTo>
                <a:lnTo>
                  <a:pt x="1405734" y="0"/>
                </a:lnTo>
                <a:close/>
              </a:path>
            </a:pathLst>
          </a:custGeom>
          <a:blipFill>
            <a:blip r:embed="rId12">
              <a:extLst>
                <a:ext uri="{96DAC541-7B7A-43D3-8B79-37D633B846F1}">
                  <asvg:svgBlip xmlns:asvg="http://schemas.microsoft.com/office/drawing/2016/SVG/main" r:embed="rId13"/>
                </a:ext>
              </a:extLst>
            </a:blip>
            <a:stretch>
              <a:fillRect/>
            </a:stretch>
          </a:blipFill>
          <a:ln cap="rnd">
            <a:noFill/>
            <a:prstDash val="solid"/>
            <a:round/>
          </a:ln>
        </p:spPr>
        <p:txBody>
          <a:bodyPr/>
          <a:lstStyle/>
          <a:p>
            <a:endParaRPr lang="es-MX"/>
          </a:p>
        </p:txBody>
      </p:sp>
      <p:sp>
        <p:nvSpPr>
          <p:cNvPr id="18" name="TextBox 18"/>
          <p:cNvSpPr txBox="1"/>
          <p:nvPr/>
        </p:nvSpPr>
        <p:spPr>
          <a:xfrm>
            <a:off x="4957441" y="1649628"/>
            <a:ext cx="8373118" cy="2801067"/>
          </a:xfrm>
          <a:prstGeom prst="rect">
            <a:avLst/>
          </a:prstGeom>
        </p:spPr>
        <p:txBody>
          <a:bodyPr lIns="0" tIns="0" rIns="0" bIns="0" rtlCol="0" anchor="t">
            <a:spAutoFit/>
          </a:bodyPr>
          <a:lstStyle/>
          <a:p>
            <a:pPr algn="ctr">
              <a:lnSpc>
                <a:spcPts val="21585"/>
              </a:lnSpc>
              <a:spcBef>
                <a:spcPct val="0"/>
              </a:spcBef>
            </a:pPr>
            <a:r>
              <a:rPr lang="en-US" sz="15418">
                <a:solidFill>
                  <a:srgbClr val="C60C30"/>
                </a:solidFill>
                <a:latin typeface="BM Hanna"/>
                <a:ea typeface="BM Hanna"/>
                <a:cs typeface="BM Hanna"/>
                <a:sym typeface="BM Hanna"/>
              </a:rPr>
              <a:t>GRACIAS</a:t>
            </a:r>
          </a:p>
        </p:txBody>
      </p:sp>
      <p:sp>
        <p:nvSpPr>
          <p:cNvPr id="19" name="Freeform 19"/>
          <p:cNvSpPr/>
          <p:nvPr/>
        </p:nvSpPr>
        <p:spPr>
          <a:xfrm rot="-1480680">
            <a:off x="-337891" y="1515031"/>
            <a:ext cx="2925305" cy="1100646"/>
          </a:xfrm>
          <a:custGeom>
            <a:avLst/>
            <a:gdLst/>
            <a:ahLst/>
            <a:cxnLst/>
            <a:rect l="l" t="t" r="r" b="b"/>
            <a:pathLst>
              <a:path w="2925305" h="1100646">
                <a:moveTo>
                  <a:pt x="0" y="0"/>
                </a:moveTo>
                <a:lnTo>
                  <a:pt x="2925305" y="0"/>
                </a:lnTo>
                <a:lnTo>
                  <a:pt x="2925305" y="1100646"/>
                </a:lnTo>
                <a:lnTo>
                  <a:pt x="0" y="1100646"/>
                </a:lnTo>
                <a:lnTo>
                  <a:pt x="0" y="0"/>
                </a:lnTo>
                <a:close/>
              </a:path>
            </a:pathLst>
          </a:custGeom>
          <a:blipFill>
            <a:blip r:embed="rId14"/>
            <a:stretch>
              <a:fillRect/>
            </a:stretch>
          </a:blipFill>
        </p:spPr>
        <p:txBody>
          <a:bodyPr/>
          <a:lstStyle/>
          <a:p>
            <a:endParaRPr lang="es-MX"/>
          </a:p>
        </p:txBody>
      </p:sp>
      <p:sp>
        <p:nvSpPr>
          <p:cNvPr id="20" name="Freeform 20"/>
          <p:cNvSpPr/>
          <p:nvPr/>
        </p:nvSpPr>
        <p:spPr>
          <a:xfrm rot="1481999" flipH="1">
            <a:off x="15700629" y="1515031"/>
            <a:ext cx="2925305" cy="1100646"/>
          </a:xfrm>
          <a:custGeom>
            <a:avLst/>
            <a:gdLst/>
            <a:ahLst/>
            <a:cxnLst/>
            <a:rect l="l" t="t" r="r" b="b"/>
            <a:pathLst>
              <a:path w="2925305" h="1100646">
                <a:moveTo>
                  <a:pt x="2925305" y="0"/>
                </a:moveTo>
                <a:lnTo>
                  <a:pt x="0" y="0"/>
                </a:lnTo>
                <a:lnTo>
                  <a:pt x="0" y="1100646"/>
                </a:lnTo>
                <a:lnTo>
                  <a:pt x="2925305" y="1100646"/>
                </a:lnTo>
                <a:lnTo>
                  <a:pt x="2925305" y="0"/>
                </a:lnTo>
                <a:close/>
              </a:path>
            </a:pathLst>
          </a:custGeom>
          <a:blipFill>
            <a:blip r:embed="rId14"/>
            <a:stretch>
              <a:fillRect/>
            </a:stretch>
          </a:blipFill>
        </p:spPr>
        <p:txBody>
          <a:bodyPr/>
          <a:lstStyle/>
          <a:p>
            <a:endParaRPr lang="es-MX"/>
          </a:p>
        </p:txBody>
      </p:sp>
      <p:sp>
        <p:nvSpPr>
          <p:cNvPr id="21" name="TextBox 21"/>
          <p:cNvSpPr txBox="1"/>
          <p:nvPr/>
        </p:nvSpPr>
        <p:spPr>
          <a:xfrm>
            <a:off x="6030306" y="971550"/>
            <a:ext cx="6227389" cy="481330"/>
          </a:xfrm>
          <a:prstGeom prst="rect">
            <a:avLst/>
          </a:prstGeom>
        </p:spPr>
        <p:txBody>
          <a:bodyPr lIns="0" tIns="0" rIns="0" bIns="0" rtlCol="0" anchor="t">
            <a:spAutoFit/>
          </a:bodyPr>
          <a:lstStyle/>
          <a:p>
            <a:pPr algn="ctr">
              <a:lnSpc>
                <a:spcPts val="3920"/>
              </a:lnSpc>
              <a:spcBef>
                <a:spcPct val="0"/>
              </a:spcBef>
            </a:pPr>
            <a:r>
              <a:rPr lang="en-US" sz="2800" b="1" spc="103">
                <a:solidFill>
                  <a:srgbClr val="FCFBF5"/>
                </a:solidFill>
                <a:latin typeface="JASO Sans Bold"/>
                <a:ea typeface="JASO Sans Bold"/>
                <a:cs typeface="JASO Sans Bold"/>
                <a:sym typeface="JASO Sans Bold"/>
              </a:rPr>
              <a:t>BY ANITTA</a:t>
            </a:r>
          </a:p>
        </p:txBody>
      </p:sp>
      <p:sp>
        <p:nvSpPr>
          <p:cNvPr id="22" name="TextBox 22"/>
          <p:cNvSpPr txBox="1"/>
          <p:nvPr/>
        </p:nvSpPr>
        <p:spPr>
          <a:xfrm rot="305866">
            <a:off x="3668576" y="4039573"/>
            <a:ext cx="3279472" cy="1199569"/>
          </a:xfrm>
          <a:prstGeom prst="rect">
            <a:avLst/>
          </a:prstGeom>
        </p:spPr>
        <p:txBody>
          <a:bodyPr lIns="0" tIns="0" rIns="0" bIns="0" rtlCol="0" anchor="t">
            <a:spAutoFit/>
          </a:bodyPr>
          <a:lstStyle/>
          <a:p>
            <a:pPr algn="ctr">
              <a:lnSpc>
                <a:spcPts val="7556"/>
              </a:lnSpc>
              <a:spcBef>
                <a:spcPct val="0"/>
              </a:spcBef>
            </a:pPr>
            <a:r>
              <a:rPr lang="en-US" sz="5397" spc="199">
                <a:solidFill>
                  <a:srgbClr val="063B71"/>
                </a:solidFill>
                <a:latin typeface="Single Day"/>
                <a:ea typeface="Single Day"/>
                <a:cs typeface="Single Day"/>
                <a:sym typeface="Single Day"/>
              </a:rPr>
              <a:t>감사합니다!</a:t>
            </a:r>
          </a:p>
        </p:txBody>
      </p:sp>
      <p:grpSp>
        <p:nvGrpSpPr>
          <p:cNvPr id="23" name="Group 23"/>
          <p:cNvGrpSpPr/>
          <p:nvPr/>
        </p:nvGrpSpPr>
        <p:grpSpPr>
          <a:xfrm>
            <a:off x="6521170" y="5382470"/>
            <a:ext cx="5598499" cy="8935694"/>
            <a:chOff x="0" y="0"/>
            <a:chExt cx="7464665" cy="11914258"/>
          </a:xfrm>
        </p:grpSpPr>
        <p:sp>
          <p:nvSpPr>
            <p:cNvPr id="24" name="Freeform 24"/>
            <p:cNvSpPr/>
            <p:nvPr/>
          </p:nvSpPr>
          <p:spPr>
            <a:xfrm>
              <a:off x="0" y="0"/>
              <a:ext cx="5324412" cy="8270931"/>
            </a:xfrm>
            <a:custGeom>
              <a:avLst/>
              <a:gdLst/>
              <a:ahLst/>
              <a:cxnLst/>
              <a:rect l="l" t="t" r="r" b="b"/>
              <a:pathLst>
                <a:path w="5324412" h="8270931">
                  <a:moveTo>
                    <a:pt x="0" y="0"/>
                  </a:moveTo>
                  <a:lnTo>
                    <a:pt x="5324412" y="0"/>
                  </a:lnTo>
                  <a:lnTo>
                    <a:pt x="5324412" y="8270931"/>
                  </a:lnTo>
                  <a:lnTo>
                    <a:pt x="0" y="8270931"/>
                  </a:lnTo>
                  <a:lnTo>
                    <a:pt x="0" y="0"/>
                  </a:lnTo>
                  <a:close/>
                </a:path>
              </a:pathLst>
            </a:custGeom>
            <a:blipFill>
              <a:blip r:embed="rId15"/>
              <a:stretch>
                <a:fillRect/>
              </a:stretch>
            </a:blipFill>
          </p:spPr>
          <p:txBody>
            <a:bodyPr/>
            <a:lstStyle/>
            <a:p>
              <a:endParaRPr lang="es-MX"/>
            </a:p>
          </p:txBody>
        </p:sp>
        <p:sp>
          <p:nvSpPr>
            <p:cNvPr id="25" name="Freeform 25"/>
            <p:cNvSpPr/>
            <p:nvPr/>
          </p:nvSpPr>
          <p:spPr>
            <a:xfrm>
              <a:off x="1655310" y="1181037"/>
              <a:ext cx="5809356" cy="10733221"/>
            </a:xfrm>
            <a:custGeom>
              <a:avLst/>
              <a:gdLst/>
              <a:ahLst/>
              <a:cxnLst/>
              <a:rect l="l" t="t" r="r" b="b"/>
              <a:pathLst>
                <a:path w="5809356" h="10733221">
                  <a:moveTo>
                    <a:pt x="0" y="0"/>
                  </a:moveTo>
                  <a:lnTo>
                    <a:pt x="5809355" y="0"/>
                  </a:lnTo>
                  <a:lnTo>
                    <a:pt x="5809355" y="10733221"/>
                  </a:lnTo>
                  <a:lnTo>
                    <a:pt x="0" y="10733221"/>
                  </a:lnTo>
                  <a:lnTo>
                    <a:pt x="0" y="0"/>
                  </a:lnTo>
                  <a:close/>
                </a:path>
              </a:pathLst>
            </a:custGeom>
            <a:blipFill>
              <a:blip r:embed="rId16"/>
              <a:stretch>
                <a:fillRect/>
              </a:stretch>
            </a:blipFill>
          </p:spPr>
          <p:txBody>
            <a:bodyPr/>
            <a:lstStyle/>
            <a:p>
              <a:endParaRPr lang="es-MX"/>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BF5"/>
        </a:solidFill>
        <a:effectLst/>
      </p:bgPr>
    </p:bg>
    <p:spTree>
      <p:nvGrpSpPr>
        <p:cNvPr id="1" name=""/>
        <p:cNvGrpSpPr/>
        <p:nvPr/>
      </p:nvGrpSpPr>
      <p:grpSpPr>
        <a:xfrm>
          <a:off x="0" y="0"/>
          <a:ext cx="0" cy="0"/>
          <a:chOff x="0" y="0"/>
          <a:chExt cx="0" cy="0"/>
        </a:xfrm>
      </p:grpSpPr>
      <p:sp>
        <p:nvSpPr>
          <p:cNvPr id="2" name="Freeform 2"/>
          <p:cNvSpPr/>
          <p:nvPr/>
        </p:nvSpPr>
        <p:spPr>
          <a:xfrm flipH="1">
            <a:off x="-73971" y="7236703"/>
            <a:ext cx="8598724" cy="3847929"/>
          </a:xfrm>
          <a:custGeom>
            <a:avLst/>
            <a:gdLst/>
            <a:ahLst/>
            <a:cxnLst/>
            <a:rect l="l" t="t" r="r" b="b"/>
            <a:pathLst>
              <a:path w="8598724" h="3847929">
                <a:moveTo>
                  <a:pt x="8598723" y="0"/>
                </a:moveTo>
                <a:lnTo>
                  <a:pt x="0" y="0"/>
                </a:lnTo>
                <a:lnTo>
                  <a:pt x="0" y="3847929"/>
                </a:lnTo>
                <a:lnTo>
                  <a:pt x="8598723" y="3847929"/>
                </a:lnTo>
                <a:lnTo>
                  <a:pt x="8598723" y="0"/>
                </a:lnTo>
                <a:close/>
              </a:path>
            </a:pathLst>
          </a:custGeom>
          <a:blipFill>
            <a:blip r:embed="rId2"/>
            <a:stretch>
              <a:fillRect/>
            </a:stretch>
          </a:blipFill>
        </p:spPr>
        <p:txBody>
          <a:bodyPr/>
          <a:lstStyle/>
          <a:p>
            <a:endParaRPr lang="es-MX"/>
          </a:p>
        </p:txBody>
      </p:sp>
      <p:sp>
        <p:nvSpPr>
          <p:cNvPr id="3" name="Freeform 3"/>
          <p:cNvSpPr/>
          <p:nvPr/>
        </p:nvSpPr>
        <p:spPr>
          <a:xfrm>
            <a:off x="-2162648" y="-2087873"/>
            <a:ext cx="5731029" cy="5731029"/>
          </a:xfrm>
          <a:custGeom>
            <a:avLst/>
            <a:gdLst/>
            <a:ahLst/>
            <a:cxnLst/>
            <a:rect l="l" t="t" r="r" b="b"/>
            <a:pathLst>
              <a:path w="5731029" h="5731029">
                <a:moveTo>
                  <a:pt x="0" y="0"/>
                </a:moveTo>
                <a:lnTo>
                  <a:pt x="5731030" y="0"/>
                </a:lnTo>
                <a:lnTo>
                  <a:pt x="5731030" y="5731029"/>
                </a:lnTo>
                <a:lnTo>
                  <a:pt x="0" y="5731029"/>
                </a:lnTo>
                <a:lnTo>
                  <a:pt x="0" y="0"/>
                </a:lnTo>
                <a:close/>
              </a:path>
            </a:pathLst>
          </a:custGeom>
          <a:blipFill>
            <a:blip r:embed="rId3">
              <a:alphaModFix amt="8999"/>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MX"/>
          </a:p>
        </p:txBody>
      </p:sp>
      <p:grpSp>
        <p:nvGrpSpPr>
          <p:cNvPr id="4" name="Group 4"/>
          <p:cNvGrpSpPr/>
          <p:nvPr/>
        </p:nvGrpSpPr>
        <p:grpSpPr>
          <a:xfrm rot="-401065">
            <a:off x="362061" y="2937761"/>
            <a:ext cx="5269217" cy="3576588"/>
            <a:chOff x="0" y="0"/>
            <a:chExt cx="846957" cy="574889"/>
          </a:xfrm>
        </p:grpSpPr>
        <p:sp>
          <p:nvSpPr>
            <p:cNvPr id="5" name="Freeform 5"/>
            <p:cNvSpPr/>
            <p:nvPr/>
          </p:nvSpPr>
          <p:spPr>
            <a:xfrm>
              <a:off x="0" y="0"/>
              <a:ext cx="846957" cy="574889"/>
            </a:xfrm>
            <a:custGeom>
              <a:avLst/>
              <a:gdLst/>
              <a:ahLst/>
              <a:cxnLst/>
              <a:rect l="l" t="t" r="r" b="b"/>
              <a:pathLst>
                <a:path w="846957" h="574889">
                  <a:moveTo>
                    <a:pt x="423478" y="0"/>
                  </a:moveTo>
                  <a:cubicBezTo>
                    <a:pt x="189598" y="0"/>
                    <a:pt x="0" y="128693"/>
                    <a:pt x="0" y="287445"/>
                  </a:cubicBezTo>
                  <a:cubicBezTo>
                    <a:pt x="0" y="446196"/>
                    <a:pt x="189598" y="574889"/>
                    <a:pt x="423478" y="574889"/>
                  </a:cubicBezTo>
                  <a:cubicBezTo>
                    <a:pt x="657359" y="574889"/>
                    <a:pt x="846957" y="446196"/>
                    <a:pt x="846957" y="287445"/>
                  </a:cubicBezTo>
                  <a:cubicBezTo>
                    <a:pt x="846957" y="128693"/>
                    <a:pt x="657359" y="0"/>
                    <a:pt x="423478" y="0"/>
                  </a:cubicBezTo>
                  <a:close/>
                </a:path>
              </a:pathLst>
            </a:custGeom>
            <a:blipFill>
              <a:blip r:embed="rId5"/>
              <a:stretch>
                <a:fillRect t="-42078" b="-42078"/>
              </a:stretch>
            </a:blipFill>
            <a:ln w="285750" cap="sq">
              <a:solidFill>
                <a:srgbClr val="F8F6EC"/>
              </a:solidFill>
              <a:prstDash val="solid"/>
              <a:miter/>
            </a:ln>
          </p:spPr>
          <p:txBody>
            <a:bodyPr/>
            <a:lstStyle/>
            <a:p>
              <a:endParaRPr lang="es-MX"/>
            </a:p>
          </p:txBody>
        </p:sp>
      </p:grpSp>
      <p:grpSp>
        <p:nvGrpSpPr>
          <p:cNvPr id="6" name="Group 6"/>
          <p:cNvGrpSpPr>
            <a:grpSpLocks noChangeAspect="1"/>
          </p:cNvGrpSpPr>
          <p:nvPr/>
        </p:nvGrpSpPr>
        <p:grpSpPr>
          <a:xfrm rot="277139">
            <a:off x="3675368" y="5736541"/>
            <a:ext cx="4903861" cy="3531352"/>
            <a:chOff x="0" y="0"/>
            <a:chExt cx="3136392" cy="2258568"/>
          </a:xfrm>
        </p:grpSpPr>
        <p:sp>
          <p:nvSpPr>
            <p:cNvPr id="7" name="Freeform 7"/>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6"/>
              <a:stretch>
                <a:fillRect l="-1872" r="-1872"/>
              </a:stretch>
            </a:blipFill>
          </p:spPr>
          <p:txBody>
            <a:bodyPr/>
            <a:lstStyle/>
            <a:p>
              <a:endParaRPr lang="es-MX"/>
            </a:p>
          </p:txBody>
        </p:sp>
        <p:sp>
          <p:nvSpPr>
            <p:cNvPr id="8" name="Freeform 8"/>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7"/>
              <a:stretch>
                <a:fillRect l="-8" r="-8"/>
              </a:stretch>
            </a:blipFill>
          </p:spPr>
          <p:txBody>
            <a:bodyPr/>
            <a:lstStyle/>
            <a:p>
              <a:endParaRPr lang="es-MX"/>
            </a:p>
          </p:txBody>
        </p:sp>
      </p:grpSp>
      <p:sp>
        <p:nvSpPr>
          <p:cNvPr id="9" name="TextBox 9"/>
          <p:cNvSpPr txBox="1"/>
          <p:nvPr/>
        </p:nvSpPr>
        <p:spPr>
          <a:xfrm>
            <a:off x="9305138" y="2151079"/>
            <a:ext cx="8422868" cy="2049622"/>
          </a:xfrm>
          <a:prstGeom prst="rect">
            <a:avLst/>
          </a:prstGeom>
        </p:spPr>
        <p:txBody>
          <a:bodyPr lIns="0" tIns="0" rIns="0" bIns="0" rtlCol="0" anchor="t">
            <a:spAutoFit/>
          </a:bodyPr>
          <a:lstStyle/>
          <a:p>
            <a:pPr algn="l">
              <a:lnSpc>
                <a:spcPts val="7846"/>
              </a:lnSpc>
            </a:pPr>
            <a:r>
              <a:rPr lang="en-US" sz="7472">
                <a:solidFill>
                  <a:srgbClr val="C60C30"/>
                </a:solidFill>
                <a:latin typeface="BM Hanna"/>
                <a:ea typeface="BM Hanna"/>
                <a:cs typeface="BM Hanna"/>
                <a:sym typeface="BM Hanna"/>
              </a:rPr>
              <a:t>¿DÓNDE ESTÁ COREA DEL SUR?</a:t>
            </a:r>
          </a:p>
        </p:txBody>
      </p:sp>
      <p:sp>
        <p:nvSpPr>
          <p:cNvPr id="10" name="Freeform 10"/>
          <p:cNvSpPr/>
          <p:nvPr/>
        </p:nvSpPr>
        <p:spPr>
          <a:xfrm rot="-222000" flipH="1">
            <a:off x="15014593" y="893682"/>
            <a:ext cx="3638979" cy="1319130"/>
          </a:xfrm>
          <a:custGeom>
            <a:avLst/>
            <a:gdLst/>
            <a:ahLst/>
            <a:cxnLst/>
            <a:rect l="l" t="t" r="r" b="b"/>
            <a:pathLst>
              <a:path w="3638979" h="1319130">
                <a:moveTo>
                  <a:pt x="3638980" y="0"/>
                </a:moveTo>
                <a:lnTo>
                  <a:pt x="0" y="0"/>
                </a:lnTo>
                <a:lnTo>
                  <a:pt x="0" y="1319131"/>
                </a:lnTo>
                <a:lnTo>
                  <a:pt x="3638980" y="1319131"/>
                </a:lnTo>
                <a:lnTo>
                  <a:pt x="3638980" y="0"/>
                </a:lnTo>
                <a:close/>
              </a:path>
            </a:pathLst>
          </a:custGeom>
          <a:blipFill>
            <a:blip r:embed="rId8"/>
            <a:stretch>
              <a:fillRect/>
            </a:stretch>
          </a:blipFill>
        </p:spPr>
        <p:txBody>
          <a:bodyPr/>
          <a:lstStyle/>
          <a:p>
            <a:endParaRPr lang="es-MX"/>
          </a:p>
        </p:txBody>
      </p:sp>
      <p:sp>
        <p:nvSpPr>
          <p:cNvPr id="11" name="Freeform 11"/>
          <p:cNvSpPr/>
          <p:nvPr/>
        </p:nvSpPr>
        <p:spPr>
          <a:xfrm>
            <a:off x="5595243" y="-147761"/>
            <a:ext cx="3204228" cy="5524532"/>
          </a:xfrm>
          <a:custGeom>
            <a:avLst/>
            <a:gdLst/>
            <a:ahLst/>
            <a:cxnLst/>
            <a:rect l="l" t="t" r="r" b="b"/>
            <a:pathLst>
              <a:path w="3204228" h="5524532">
                <a:moveTo>
                  <a:pt x="0" y="0"/>
                </a:moveTo>
                <a:lnTo>
                  <a:pt x="3204229" y="0"/>
                </a:lnTo>
                <a:lnTo>
                  <a:pt x="3204229" y="5524532"/>
                </a:lnTo>
                <a:lnTo>
                  <a:pt x="0" y="55245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2" name="Freeform 12"/>
          <p:cNvSpPr/>
          <p:nvPr/>
        </p:nvSpPr>
        <p:spPr>
          <a:xfrm>
            <a:off x="0" y="24851"/>
            <a:ext cx="1405734" cy="1403178"/>
          </a:xfrm>
          <a:custGeom>
            <a:avLst/>
            <a:gdLst/>
            <a:ahLst/>
            <a:cxnLst/>
            <a:rect l="l" t="t" r="r" b="b"/>
            <a:pathLst>
              <a:path w="1405734" h="1403178">
                <a:moveTo>
                  <a:pt x="0" y="0"/>
                </a:moveTo>
                <a:lnTo>
                  <a:pt x="1405734" y="0"/>
                </a:lnTo>
                <a:lnTo>
                  <a:pt x="1405734" y="1403178"/>
                </a:lnTo>
                <a:lnTo>
                  <a:pt x="0" y="140317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rnd">
            <a:noFill/>
            <a:prstDash val="solid"/>
            <a:round/>
          </a:ln>
        </p:spPr>
        <p:txBody>
          <a:bodyPr/>
          <a:lstStyle/>
          <a:p>
            <a:endParaRPr lang="es-MX"/>
          </a:p>
        </p:txBody>
      </p:sp>
      <p:sp>
        <p:nvSpPr>
          <p:cNvPr id="13" name="Freeform 13"/>
          <p:cNvSpPr/>
          <p:nvPr/>
        </p:nvSpPr>
        <p:spPr>
          <a:xfrm rot="-1480680">
            <a:off x="-337891" y="1515031"/>
            <a:ext cx="2925305" cy="1100646"/>
          </a:xfrm>
          <a:custGeom>
            <a:avLst/>
            <a:gdLst/>
            <a:ahLst/>
            <a:cxnLst/>
            <a:rect l="l" t="t" r="r" b="b"/>
            <a:pathLst>
              <a:path w="2925305" h="1100646">
                <a:moveTo>
                  <a:pt x="0" y="0"/>
                </a:moveTo>
                <a:lnTo>
                  <a:pt x="2925305" y="0"/>
                </a:lnTo>
                <a:lnTo>
                  <a:pt x="2925305" y="1100646"/>
                </a:lnTo>
                <a:lnTo>
                  <a:pt x="0" y="1100646"/>
                </a:lnTo>
                <a:lnTo>
                  <a:pt x="0" y="0"/>
                </a:lnTo>
                <a:close/>
              </a:path>
            </a:pathLst>
          </a:custGeom>
          <a:blipFill>
            <a:blip r:embed="rId13"/>
            <a:stretch>
              <a:fillRect/>
            </a:stretch>
          </a:blipFill>
        </p:spPr>
        <p:txBody>
          <a:bodyPr/>
          <a:lstStyle/>
          <a:p>
            <a:endParaRPr lang="es-MX"/>
          </a:p>
        </p:txBody>
      </p:sp>
      <p:sp>
        <p:nvSpPr>
          <p:cNvPr id="14" name="Freeform 14"/>
          <p:cNvSpPr/>
          <p:nvPr/>
        </p:nvSpPr>
        <p:spPr>
          <a:xfrm>
            <a:off x="15295702" y="7639430"/>
            <a:ext cx="4542331" cy="4542331"/>
          </a:xfrm>
          <a:custGeom>
            <a:avLst/>
            <a:gdLst/>
            <a:ahLst/>
            <a:cxnLst/>
            <a:rect l="l" t="t" r="r" b="b"/>
            <a:pathLst>
              <a:path w="4542331" h="4542331">
                <a:moveTo>
                  <a:pt x="0" y="0"/>
                </a:moveTo>
                <a:lnTo>
                  <a:pt x="4542331" y="0"/>
                </a:lnTo>
                <a:lnTo>
                  <a:pt x="4542331" y="4542331"/>
                </a:lnTo>
                <a:lnTo>
                  <a:pt x="0" y="4542331"/>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MX"/>
          </a:p>
        </p:txBody>
      </p:sp>
      <p:sp>
        <p:nvSpPr>
          <p:cNvPr id="15" name="Freeform 15"/>
          <p:cNvSpPr/>
          <p:nvPr/>
        </p:nvSpPr>
        <p:spPr>
          <a:xfrm flipH="1" flipV="1">
            <a:off x="16972880" y="8899790"/>
            <a:ext cx="1405734" cy="1403178"/>
          </a:xfrm>
          <a:custGeom>
            <a:avLst/>
            <a:gdLst/>
            <a:ahLst/>
            <a:cxnLst/>
            <a:rect l="l" t="t" r="r" b="b"/>
            <a:pathLst>
              <a:path w="1405734" h="1403178">
                <a:moveTo>
                  <a:pt x="1405734" y="1403178"/>
                </a:moveTo>
                <a:lnTo>
                  <a:pt x="0" y="1403178"/>
                </a:lnTo>
                <a:lnTo>
                  <a:pt x="0" y="0"/>
                </a:lnTo>
                <a:lnTo>
                  <a:pt x="1405734" y="0"/>
                </a:lnTo>
                <a:lnTo>
                  <a:pt x="1405734" y="1403178"/>
                </a:lnTo>
                <a:close/>
              </a:path>
            </a:pathLst>
          </a:custGeom>
          <a:blipFill>
            <a:blip r:embed="rId11">
              <a:extLst>
                <a:ext uri="{96DAC541-7B7A-43D3-8B79-37D633B846F1}">
                  <asvg:svgBlip xmlns:asvg="http://schemas.microsoft.com/office/drawing/2016/SVG/main" r:embed="rId12"/>
                </a:ext>
              </a:extLst>
            </a:blip>
            <a:stretch>
              <a:fillRect/>
            </a:stretch>
          </a:blipFill>
          <a:ln cap="rnd">
            <a:noFill/>
            <a:prstDash val="solid"/>
            <a:round/>
          </a:ln>
        </p:spPr>
        <p:txBody>
          <a:bodyPr/>
          <a:lstStyle/>
          <a:p>
            <a:endParaRPr lang="es-MX"/>
          </a:p>
        </p:txBody>
      </p:sp>
      <p:grpSp>
        <p:nvGrpSpPr>
          <p:cNvPr id="16" name="Group 16"/>
          <p:cNvGrpSpPr/>
          <p:nvPr/>
        </p:nvGrpSpPr>
        <p:grpSpPr>
          <a:xfrm>
            <a:off x="17117589" y="9220987"/>
            <a:ext cx="898558" cy="535611"/>
            <a:chOff x="0" y="0"/>
            <a:chExt cx="313726" cy="187005"/>
          </a:xfrm>
        </p:grpSpPr>
        <p:sp>
          <p:nvSpPr>
            <p:cNvPr id="17" name="Freeform 17"/>
            <p:cNvSpPr/>
            <p:nvPr/>
          </p:nvSpPr>
          <p:spPr>
            <a:xfrm>
              <a:off x="0" y="0"/>
              <a:ext cx="313726" cy="187005"/>
            </a:xfrm>
            <a:custGeom>
              <a:avLst/>
              <a:gdLst/>
              <a:ahLst/>
              <a:cxnLst/>
              <a:rect l="l" t="t" r="r" b="b"/>
              <a:pathLst>
                <a:path w="313726" h="187005">
                  <a:moveTo>
                    <a:pt x="93503" y="0"/>
                  </a:moveTo>
                  <a:lnTo>
                    <a:pt x="220223" y="0"/>
                  </a:lnTo>
                  <a:cubicBezTo>
                    <a:pt x="245022" y="0"/>
                    <a:pt x="268804" y="9851"/>
                    <a:pt x="286339" y="27386"/>
                  </a:cubicBezTo>
                  <a:cubicBezTo>
                    <a:pt x="303875" y="44921"/>
                    <a:pt x="313726" y="68704"/>
                    <a:pt x="313726" y="93503"/>
                  </a:cubicBezTo>
                  <a:lnTo>
                    <a:pt x="313726" y="93503"/>
                  </a:lnTo>
                  <a:cubicBezTo>
                    <a:pt x="313726" y="118301"/>
                    <a:pt x="303875" y="142084"/>
                    <a:pt x="286339" y="159619"/>
                  </a:cubicBezTo>
                  <a:cubicBezTo>
                    <a:pt x="268804" y="177154"/>
                    <a:pt x="245022" y="187005"/>
                    <a:pt x="220223" y="187005"/>
                  </a:cubicBezTo>
                  <a:lnTo>
                    <a:pt x="93503" y="187005"/>
                  </a:lnTo>
                  <a:cubicBezTo>
                    <a:pt x="68704" y="187005"/>
                    <a:pt x="44921" y="177154"/>
                    <a:pt x="27386" y="159619"/>
                  </a:cubicBezTo>
                  <a:cubicBezTo>
                    <a:pt x="9851" y="142084"/>
                    <a:pt x="0" y="118301"/>
                    <a:pt x="0" y="93503"/>
                  </a:cubicBezTo>
                  <a:lnTo>
                    <a:pt x="0" y="93503"/>
                  </a:lnTo>
                  <a:cubicBezTo>
                    <a:pt x="0" y="68704"/>
                    <a:pt x="9851" y="44921"/>
                    <a:pt x="27386" y="27386"/>
                  </a:cubicBezTo>
                  <a:cubicBezTo>
                    <a:pt x="44921" y="9851"/>
                    <a:pt x="68704" y="0"/>
                    <a:pt x="93503" y="0"/>
                  </a:cubicBezTo>
                  <a:close/>
                </a:path>
              </a:pathLst>
            </a:custGeom>
            <a:solidFill>
              <a:srgbClr val="C60C30"/>
            </a:solidFill>
          </p:spPr>
          <p:txBody>
            <a:bodyPr/>
            <a:lstStyle/>
            <a:p>
              <a:endParaRPr lang="es-MX"/>
            </a:p>
          </p:txBody>
        </p:sp>
        <p:sp>
          <p:nvSpPr>
            <p:cNvPr id="18" name="TextBox 18"/>
            <p:cNvSpPr txBox="1"/>
            <p:nvPr/>
          </p:nvSpPr>
          <p:spPr>
            <a:xfrm>
              <a:off x="0" y="-38100"/>
              <a:ext cx="313726" cy="225105"/>
            </a:xfrm>
            <a:prstGeom prst="rect">
              <a:avLst/>
            </a:prstGeom>
          </p:spPr>
          <p:txBody>
            <a:bodyPr lIns="38321" tIns="38321" rIns="38321" bIns="38321" rtlCol="0" anchor="ctr"/>
            <a:lstStyle/>
            <a:p>
              <a:pPr algn="ctr">
                <a:lnSpc>
                  <a:spcPts val="2659"/>
                </a:lnSpc>
                <a:spcBef>
                  <a:spcPct val="0"/>
                </a:spcBef>
              </a:pPr>
              <a:endParaRPr/>
            </a:p>
          </p:txBody>
        </p:sp>
      </p:grpSp>
      <p:sp>
        <p:nvSpPr>
          <p:cNvPr id="19" name="Freeform 19"/>
          <p:cNvSpPr/>
          <p:nvPr/>
        </p:nvSpPr>
        <p:spPr>
          <a:xfrm>
            <a:off x="6520824" y="779750"/>
            <a:ext cx="313198" cy="428505"/>
          </a:xfrm>
          <a:custGeom>
            <a:avLst/>
            <a:gdLst/>
            <a:ahLst/>
            <a:cxnLst/>
            <a:rect l="l" t="t" r="r" b="b"/>
            <a:pathLst>
              <a:path w="313198" h="428505">
                <a:moveTo>
                  <a:pt x="0" y="0"/>
                </a:moveTo>
                <a:lnTo>
                  <a:pt x="313198" y="0"/>
                </a:lnTo>
                <a:lnTo>
                  <a:pt x="313198" y="428505"/>
                </a:lnTo>
                <a:lnTo>
                  <a:pt x="0" y="4285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MX"/>
          </a:p>
        </p:txBody>
      </p:sp>
      <p:sp>
        <p:nvSpPr>
          <p:cNvPr id="20" name="Freeform 20"/>
          <p:cNvSpPr/>
          <p:nvPr/>
        </p:nvSpPr>
        <p:spPr>
          <a:xfrm>
            <a:off x="8401559" y="7954564"/>
            <a:ext cx="1484882" cy="2532847"/>
          </a:xfrm>
          <a:custGeom>
            <a:avLst/>
            <a:gdLst/>
            <a:ahLst/>
            <a:cxnLst/>
            <a:rect l="l" t="t" r="r" b="b"/>
            <a:pathLst>
              <a:path w="1484882" h="2532847">
                <a:moveTo>
                  <a:pt x="0" y="0"/>
                </a:moveTo>
                <a:lnTo>
                  <a:pt x="1484882" y="0"/>
                </a:lnTo>
                <a:lnTo>
                  <a:pt x="1484882" y="2532847"/>
                </a:lnTo>
                <a:lnTo>
                  <a:pt x="0" y="2532847"/>
                </a:lnTo>
                <a:lnTo>
                  <a:pt x="0" y="0"/>
                </a:lnTo>
                <a:close/>
              </a:path>
            </a:pathLst>
          </a:custGeom>
          <a:blipFill>
            <a:blip r:embed="rId16"/>
            <a:stretch>
              <a:fillRect/>
            </a:stretch>
          </a:blipFill>
        </p:spPr>
        <p:txBody>
          <a:bodyPr/>
          <a:lstStyle/>
          <a:p>
            <a:endParaRPr lang="es-MX"/>
          </a:p>
        </p:txBody>
      </p:sp>
      <p:sp>
        <p:nvSpPr>
          <p:cNvPr id="21" name="TextBox 21"/>
          <p:cNvSpPr txBox="1"/>
          <p:nvPr/>
        </p:nvSpPr>
        <p:spPr>
          <a:xfrm>
            <a:off x="9017694" y="4289329"/>
            <a:ext cx="8241606" cy="4016460"/>
          </a:xfrm>
          <a:prstGeom prst="rect">
            <a:avLst/>
          </a:prstGeom>
        </p:spPr>
        <p:txBody>
          <a:bodyPr lIns="0" tIns="0" rIns="0" bIns="0" rtlCol="0" anchor="t">
            <a:spAutoFit/>
          </a:bodyPr>
          <a:lstStyle/>
          <a:p>
            <a:pPr algn="l">
              <a:lnSpc>
                <a:spcPts val="4588"/>
              </a:lnSpc>
            </a:pPr>
            <a:r>
              <a:rPr lang="en-US" sz="2979">
                <a:solidFill>
                  <a:srgbClr val="000000"/>
                </a:solidFill>
                <a:latin typeface="JASO Sans"/>
                <a:ea typeface="JASO Sans"/>
                <a:cs typeface="JASO Sans"/>
                <a:sym typeface="JASO Sans"/>
              </a:rPr>
              <a:t>Está en Asia oriental, en la parte sur de la península de Corea. Al norte limita con Corea del Norte, al oeste con el mar Amarillo y al este con el mar de Japón (llamado mar del Este en Corea).</a:t>
            </a:r>
          </a:p>
          <a:p>
            <a:pPr algn="l">
              <a:lnSpc>
                <a:spcPts val="4588"/>
              </a:lnSpc>
            </a:pPr>
            <a:endParaRPr lang="en-US" sz="2979">
              <a:solidFill>
                <a:srgbClr val="000000"/>
              </a:solidFill>
              <a:latin typeface="JASO Sans"/>
              <a:ea typeface="JASO Sans"/>
              <a:cs typeface="JASO Sans"/>
              <a:sym typeface="JASO Sans"/>
            </a:endParaRPr>
          </a:p>
          <a:p>
            <a:pPr algn="l">
              <a:lnSpc>
                <a:spcPts val="4588"/>
              </a:lnSpc>
            </a:pPr>
            <a:endParaRPr lang="en-US" sz="2979">
              <a:solidFill>
                <a:srgbClr val="000000"/>
              </a:solidFill>
              <a:latin typeface="JASO Sans"/>
              <a:ea typeface="JASO Sans"/>
              <a:cs typeface="JASO Sans"/>
              <a:sym typeface="JASO Sans"/>
            </a:endParaRPr>
          </a:p>
        </p:txBody>
      </p:sp>
      <p:sp>
        <p:nvSpPr>
          <p:cNvPr id="22" name="TextBox 22"/>
          <p:cNvSpPr txBox="1"/>
          <p:nvPr/>
        </p:nvSpPr>
        <p:spPr>
          <a:xfrm>
            <a:off x="17110580" y="9317631"/>
            <a:ext cx="912575" cy="313750"/>
          </a:xfrm>
          <a:prstGeom prst="rect">
            <a:avLst/>
          </a:prstGeom>
        </p:spPr>
        <p:txBody>
          <a:bodyPr lIns="0" tIns="0" rIns="0" bIns="0" rtlCol="0" anchor="t">
            <a:spAutoFit/>
          </a:bodyPr>
          <a:lstStyle/>
          <a:p>
            <a:pPr algn="ctr">
              <a:lnSpc>
                <a:spcPts val="2659"/>
              </a:lnSpc>
              <a:spcBef>
                <a:spcPct val="0"/>
              </a:spcBef>
            </a:pPr>
            <a:r>
              <a:rPr lang="en-US" sz="1899" b="1" spc="70">
                <a:solidFill>
                  <a:srgbClr val="FCFBF5"/>
                </a:solidFill>
                <a:latin typeface="JASO Sans Bold"/>
                <a:ea typeface="JASO Sans Bold"/>
                <a:cs typeface="JASO Sans Bold"/>
                <a:sym typeface="JASO Sans Bold"/>
              </a:rPr>
              <a:t>02</a:t>
            </a:r>
          </a:p>
        </p:txBody>
      </p:sp>
      <p:sp>
        <p:nvSpPr>
          <p:cNvPr id="23" name="TextBox 23"/>
          <p:cNvSpPr txBox="1"/>
          <p:nvPr/>
        </p:nvSpPr>
        <p:spPr>
          <a:xfrm rot="-144793">
            <a:off x="3311691" y="1697266"/>
            <a:ext cx="1487120" cy="1088004"/>
          </a:xfrm>
          <a:prstGeom prst="rect">
            <a:avLst/>
          </a:prstGeom>
        </p:spPr>
        <p:txBody>
          <a:bodyPr lIns="0" tIns="0" rIns="0" bIns="0" rtlCol="0" anchor="t">
            <a:spAutoFit/>
          </a:bodyPr>
          <a:lstStyle/>
          <a:p>
            <a:pPr algn="ctr">
              <a:lnSpc>
                <a:spcPts val="7595"/>
              </a:lnSpc>
              <a:spcBef>
                <a:spcPct val="0"/>
              </a:spcBef>
            </a:pPr>
            <a:r>
              <a:rPr lang="en-US" sz="5425" spc="200">
                <a:solidFill>
                  <a:srgbClr val="063B71"/>
                </a:solidFill>
                <a:latin typeface="Single Day"/>
                <a:ea typeface="Single Day"/>
                <a:cs typeface="Single Day"/>
                <a:sym typeface="Single Day"/>
              </a:rPr>
              <a:t>서울!</a:t>
            </a:r>
          </a:p>
        </p:txBody>
      </p:sp>
      <p:sp>
        <p:nvSpPr>
          <p:cNvPr id="24" name="Freeform 24"/>
          <p:cNvSpPr/>
          <p:nvPr/>
        </p:nvSpPr>
        <p:spPr>
          <a:xfrm rot="-7668130">
            <a:off x="14369800" y="9123822"/>
            <a:ext cx="2538508" cy="955113"/>
          </a:xfrm>
          <a:custGeom>
            <a:avLst/>
            <a:gdLst/>
            <a:ahLst/>
            <a:cxnLst/>
            <a:rect l="l" t="t" r="r" b="b"/>
            <a:pathLst>
              <a:path w="2538508" h="955113">
                <a:moveTo>
                  <a:pt x="0" y="0"/>
                </a:moveTo>
                <a:lnTo>
                  <a:pt x="2538508" y="0"/>
                </a:lnTo>
                <a:lnTo>
                  <a:pt x="2538508" y="955114"/>
                </a:lnTo>
                <a:lnTo>
                  <a:pt x="0" y="955114"/>
                </a:lnTo>
                <a:lnTo>
                  <a:pt x="0" y="0"/>
                </a:lnTo>
                <a:close/>
              </a:path>
            </a:pathLst>
          </a:custGeom>
          <a:blipFill>
            <a:blip r:embed="rId13"/>
            <a:stretch>
              <a:fillRect/>
            </a:stretch>
          </a:blipFill>
        </p:spPr>
        <p:txBody>
          <a:bodyPr/>
          <a:lstStyle/>
          <a:p>
            <a:endParaRPr lang="es-MX"/>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BF5"/>
        </a:solidFill>
        <a:effectLst/>
      </p:bgPr>
    </p:bg>
    <p:spTree>
      <p:nvGrpSpPr>
        <p:cNvPr id="1" name=""/>
        <p:cNvGrpSpPr/>
        <p:nvPr/>
      </p:nvGrpSpPr>
      <p:grpSpPr>
        <a:xfrm>
          <a:off x="0" y="0"/>
          <a:ext cx="0" cy="0"/>
          <a:chOff x="0" y="0"/>
          <a:chExt cx="0" cy="0"/>
        </a:xfrm>
      </p:grpSpPr>
      <p:sp>
        <p:nvSpPr>
          <p:cNvPr id="2" name="Freeform 2"/>
          <p:cNvSpPr/>
          <p:nvPr/>
        </p:nvSpPr>
        <p:spPr>
          <a:xfrm>
            <a:off x="-2162648" y="-2087873"/>
            <a:ext cx="5731029" cy="5731029"/>
          </a:xfrm>
          <a:custGeom>
            <a:avLst/>
            <a:gdLst/>
            <a:ahLst/>
            <a:cxnLst/>
            <a:rect l="l" t="t" r="r" b="b"/>
            <a:pathLst>
              <a:path w="5731029" h="5731029">
                <a:moveTo>
                  <a:pt x="0" y="0"/>
                </a:moveTo>
                <a:lnTo>
                  <a:pt x="5731030" y="0"/>
                </a:lnTo>
                <a:lnTo>
                  <a:pt x="5731030" y="5731029"/>
                </a:lnTo>
                <a:lnTo>
                  <a:pt x="0" y="5731029"/>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MX"/>
          </a:p>
        </p:txBody>
      </p:sp>
      <p:sp>
        <p:nvSpPr>
          <p:cNvPr id="3" name="Freeform 3"/>
          <p:cNvSpPr/>
          <p:nvPr/>
        </p:nvSpPr>
        <p:spPr>
          <a:xfrm rot="-222000" flipH="1">
            <a:off x="15014593" y="369135"/>
            <a:ext cx="3638979" cy="1319130"/>
          </a:xfrm>
          <a:custGeom>
            <a:avLst/>
            <a:gdLst/>
            <a:ahLst/>
            <a:cxnLst/>
            <a:rect l="l" t="t" r="r" b="b"/>
            <a:pathLst>
              <a:path w="3638979" h="1319130">
                <a:moveTo>
                  <a:pt x="3638980" y="0"/>
                </a:moveTo>
                <a:lnTo>
                  <a:pt x="0" y="0"/>
                </a:lnTo>
                <a:lnTo>
                  <a:pt x="0" y="1319130"/>
                </a:lnTo>
                <a:lnTo>
                  <a:pt x="3638980" y="1319130"/>
                </a:lnTo>
                <a:lnTo>
                  <a:pt x="3638980" y="0"/>
                </a:lnTo>
                <a:close/>
              </a:path>
            </a:pathLst>
          </a:custGeom>
          <a:blipFill>
            <a:blip r:embed="rId4"/>
            <a:stretch>
              <a:fillRect/>
            </a:stretch>
          </a:blipFill>
        </p:spPr>
        <p:txBody>
          <a:bodyPr/>
          <a:lstStyle/>
          <a:p>
            <a:endParaRPr lang="es-MX"/>
          </a:p>
        </p:txBody>
      </p:sp>
      <p:sp>
        <p:nvSpPr>
          <p:cNvPr id="4" name="Freeform 4"/>
          <p:cNvSpPr/>
          <p:nvPr/>
        </p:nvSpPr>
        <p:spPr>
          <a:xfrm>
            <a:off x="0" y="24851"/>
            <a:ext cx="1405734" cy="1403178"/>
          </a:xfrm>
          <a:custGeom>
            <a:avLst/>
            <a:gdLst/>
            <a:ahLst/>
            <a:cxnLst/>
            <a:rect l="l" t="t" r="r" b="b"/>
            <a:pathLst>
              <a:path w="1405734" h="1403178">
                <a:moveTo>
                  <a:pt x="0" y="0"/>
                </a:moveTo>
                <a:lnTo>
                  <a:pt x="1405734" y="0"/>
                </a:lnTo>
                <a:lnTo>
                  <a:pt x="1405734" y="1403178"/>
                </a:lnTo>
                <a:lnTo>
                  <a:pt x="0" y="140317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rnd">
            <a:noFill/>
            <a:prstDash val="solid"/>
            <a:round/>
          </a:ln>
        </p:spPr>
        <p:txBody>
          <a:bodyPr/>
          <a:lstStyle/>
          <a:p>
            <a:endParaRPr lang="es-MX"/>
          </a:p>
        </p:txBody>
      </p:sp>
      <p:sp>
        <p:nvSpPr>
          <p:cNvPr id="5" name="Freeform 5"/>
          <p:cNvSpPr/>
          <p:nvPr/>
        </p:nvSpPr>
        <p:spPr>
          <a:xfrm rot="-1480680">
            <a:off x="-337891" y="1338064"/>
            <a:ext cx="2925305" cy="1100646"/>
          </a:xfrm>
          <a:custGeom>
            <a:avLst/>
            <a:gdLst/>
            <a:ahLst/>
            <a:cxnLst/>
            <a:rect l="l" t="t" r="r" b="b"/>
            <a:pathLst>
              <a:path w="2925305" h="1100646">
                <a:moveTo>
                  <a:pt x="0" y="0"/>
                </a:moveTo>
                <a:lnTo>
                  <a:pt x="2925305" y="0"/>
                </a:lnTo>
                <a:lnTo>
                  <a:pt x="2925305" y="1100646"/>
                </a:lnTo>
                <a:lnTo>
                  <a:pt x="0" y="1100646"/>
                </a:lnTo>
                <a:lnTo>
                  <a:pt x="0" y="0"/>
                </a:lnTo>
                <a:close/>
              </a:path>
            </a:pathLst>
          </a:custGeom>
          <a:blipFill>
            <a:blip r:embed="rId7"/>
            <a:stretch>
              <a:fillRect/>
            </a:stretch>
          </a:blipFill>
        </p:spPr>
        <p:txBody>
          <a:bodyPr/>
          <a:lstStyle/>
          <a:p>
            <a:endParaRPr lang="es-MX"/>
          </a:p>
        </p:txBody>
      </p:sp>
      <p:sp>
        <p:nvSpPr>
          <p:cNvPr id="6" name="Freeform 6"/>
          <p:cNvSpPr/>
          <p:nvPr/>
        </p:nvSpPr>
        <p:spPr>
          <a:xfrm>
            <a:off x="15295702" y="7639430"/>
            <a:ext cx="4542331" cy="4542331"/>
          </a:xfrm>
          <a:custGeom>
            <a:avLst/>
            <a:gdLst/>
            <a:ahLst/>
            <a:cxnLst/>
            <a:rect l="l" t="t" r="r" b="b"/>
            <a:pathLst>
              <a:path w="4542331" h="4542331">
                <a:moveTo>
                  <a:pt x="0" y="0"/>
                </a:moveTo>
                <a:lnTo>
                  <a:pt x="4542331" y="0"/>
                </a:lnTo>
                <a:lnTo>
                  <a:pt x="4542331" y="4542331"/>
                </a:lnTo>
                <a:lnTo>
                  <a:pt x="0" y="4542331"/>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MX"/>
          </a:p>
        </p:txBody>
      </p:sp>
      <p:sp>
        <p:nvSpPr>
          <p:cNvPr id="7" name="Freeform 7"/>
          <p:cNvSpPr/>
          <p:nvPr/>
        </p:nvSpPr>
        <p:spPr>
          <a:xfrm flipH="1" flipV="1">
            <a:off x="16972880" y="8899790"/>
            <a:ext cx="1405734" cy="1403178"/>
          </a:xfrm>
          <a:custGeom>
            <a:avLst/>
            <a:gdLst/>
            <a:ahLst/>
            <a:cxnLst/>
            <a:rect l="l" t="t" r="r" b="b"/>
            <a:pathLst>
              <a:path w="1405734" h="1403178">
                <a:moveTo>
                  <a:pt x="1405734" y="1403178"/>
                </a:moveTo>
                <a:lnTo>
                  <a:pt x="0" y="1403178"/>
                </a:lnTo>
                <a:lnTo>
                  <a:pt x="0" y="0"/>
                </a:lnTo>
                <a:lnTo>
                  <a:pt x="1405734" y="0"/>
                </a:lnTo>
                <a:lnTo>
                  <a:pt x="1405734" y="1403178"/>
                </a:lnTo>
                <a:close/>
              </a:path>
            </a:pathLst>
          </a:custGeom>
          <a:blipFill>
            <a:blip r:embed="rId5">
              <a:extLst>
                <a:ext uri="{96DAC541-7B7A-43D3-8B79-37D633B846F1}">
                  <asvg:svgBlip xmlns:asvg="http://schemas.microsoft.com/office/drawing/2016/SVG/main" r:embed="rId6"/>
                </a:ext>
              </a:extLst>
            </a:blip>
            <a:stretch>
              <a:fillRect/>
            </a:stretch>
          </a:blipFill>
          <a:ln cap="rnd">
            <a:noFill/>
            <a:prstDash val="solid"/>
            <a:round/>
          </a:ln>
        </p:spPr>
        <p:txBody>
          <a:bodyPr/>
          <a:lstStyle/>
          <a:p>
            <a:endParaRPr lang="es-MX"/>
          </a:p>
        </p:txBody>
      </p:sp>
      <p:grpSp>
        <p:nvGrpSpPr>
          <p:cNvPr id="8" name="Group 8"/>
          <p:cNvGrpSpPr/>
          <p:nvPr/>
        </p:nvGrpSpPr>
        <p:grpSpPr>
          <a:xfrm>
            <a:off x="17117589" y="9220987"/>
            <a:ext cx="898558" cy="535611"/>
            <a:chOff x="0" y="0"/>
            <a:chExt cx="313726" cy="187005"/>
          </a:xfrm>
        </p:grpSpPr>
        <p:sp>
          <p:nvSpPr>
            <p:cNvPr id="9" name="Freeform 9"/>
            <p:cNvSpPr/>
            <p:nvPr/>
          </p:nvSpPr>
          <p:spPr>
            <a:xfrm>
              <a:off x="0" y="0"/>
              <a:ext cx="313726" cy="187005"/>
            </a:xfrm>
            <a:custGeom>
              <a:avLst/>
              <a:gdLst/>
              <a:ahLst/>
              <a:cxnLst/>
              <a:rect l="l" t="t" r="r" b="b"/>
              <a:pathLst>
                <a:path w="313726" h="187005">
                  <a:moveTo>
                    <a:pt x="93503" y="0"/>
                  </a:moveTo>
                  <a:lnTo>
                    <a:pt x="220223" y="0"/>
                  </a:lnTo>
                  <a:cubicBezTo>
                    <a:pt x="245022" y="0"/>
                    <a:pt x="268804" y="9851"/>
                    <a:pt x="286339" y="27386"/>
                  </a:cubicBezTo>
                  <a:cubicBezTo>
                    <a:pt x="303875" y="44921"/>
                    <a:pt x="313726" y="68704"/>
                    <a:pt x="313726" y="93503"/>
                  </a:cubicBezTo>
                  <a:lnTo>
                    <a:pt x="313726" y="93503"/>
                  </a:lnTo>
                  <a:cubicBezTo>
                    <a:pt x="313726" y="118301"/>
                    <a:pt x="303875" y="142084"/>
                    <a:pt x="286339" y="159619"/>
                  </a:cubicBezTo>
                  <a:cubicBezTo>
                    <a:pt x="268804" y="177154"/>
                    <a:pt x="245022" y="187005"/>
                    <a:pt x="220223" y="187005"/>
                  </a:cubicBezTo>
                  <a:lnTo>
                    <a:pt x="93503" y="187005"/>
                  </a:lnTo>
                  <a:cubicBezTo>
                    <a:pt x="68704" y="187005"/>
                    <a:pt x="44921" y="177154"/>
                    <a:pt x="27386" y="159619"/>
                  </a:cubicBezTo>
                  <a:cubicBezTo>
                    <a:pt x="9851" y="142084"/>
                    <a:pt x="0" y="118301"/>
                    <a:pt x="0" y="93503"/>
                  </a:cubicBezTo>
                  <a:lnTo>
                    <a:pt x="0" y="93503"/>
                  </a:lnTo>
                  <a:cubicBezTo>
                    <a:pt x="0" y="68704"/>
                    <a:pt x="9851" y="44921"/>
                    <a:pt x="27386" y="27386"/>
                  </a:cubicBezTo>
                  <a:cubicBezTo>
                    <a:pt x="44921" y="9851"/>
                    <a:pt x="68704" y="0"/>
                    <a:pt x="93503" y="0"/>
                  </a:cubicBezTo>
                  <a:close/>
                </a:path>
              </a:pathLst>
            </a:custGeom>
            <a:solidFill>
              <a:srgbClr val="C60C30"/>
            </a:solidFill>
          </p:spPr>
          <p:txBody>
            <a:bodyPr/>
            <a:lstStyle/>
            <a:p>
              <a:endParaRPr lang="es-MX"/>
            </a:p>
          </p:txBody>
        </p:sp>
        <p:sp>
          <p:nvSpPr>
            <p:cNvPr id="10" name="TextBox 10"/>
            <p:cNvSpPr txBox="1"/>
            <p:nvPr/>
          </p:nvSpPr>
          <p:spPr>
            <a:xfrm>
              <a:off x="0" y="-38100"/>
              <a:ext cx="313726" cy="225105"/>
            </a:xfrm>
            <a:prstGeom prst="rect">
              <a:avLst/>
            </a:prstGeom>
          </p:spPr>
          <p:txBody>
            <a:bodyPr lIns="38321" tIns="38321" rIns="38321" bIns="38321" rtlCol="0" anchor="ctr"/>
            <a:lstStyle/>
            <a:p>
              <a:pPr algn="ctr">
                <a:lnSpc>
                  <a:spcPts val="2659"/>
                </a:lnSpc>
                <a:spcBef>
                  <a:spcPct val="0"/>
                </a:spcBef>
              </a:pPr>
              <a:endParaRPr/>
            </a:p>
          </p:txBody>
        </p:sp>
      </p:grpSp>
      <p:grpSp>
        <p:nvGrpSpPr>
          <p:cNvPr id="11" name="Group 11"/>
          <p:cNvGrpSpPr/>
          <p:nvPr/>
        </p:nvGrpSpPr>
        <p:grpSpPr>
          <a:xfrm rot="253883">
            <a:off x="4074405" y="852490"/>
            <a:ext cx="4824600" cy="6819032"/>
            <a:chOff x="0" y="0"/>
            <a:chExt cx="735715" cy="1039851"/>
          </a:xfrm>
        </p:grpSpPr>
        <p:sp>
          <p:nvSpPr>
            <p:cNvPr id="12" name="Freeform 12"/>
            <p:cNvSpPr/>
            <p:nvPr/>
          </p:nvSpPr>
          <p:spPr>
            <a:xfrm>
              <a:off x="0" y="0"/>
              <a:ext cx="735715" cy="1039851"/>
            </a:xfrm>
            <a:custGeom>
              <a:avLst/>
              <a:gdLst/>
              <a:ahLst/>
              <a:cxnLst/>
              <a:rect l="l" t="t" r="r" b="b"/>
              <a:pathLst>
                <a:path w="735715" h="1039851">
                  <a:moveTo>
                    <a:pt x="0" y="0"/>
                  </a:moveTo>
                  <a:lnTo>
                    <a:pt x="735715" y="0"/>
                  </a:lnTo>
                  <a:lnTo>
                    <a:pt x="735715" y="1039851"/>
                  </a:lnTo>
                  <a:lnTo>
                    <a:pt x="0" y="1039851"/>
                  </a:lnTo>
                  <a:close/>
                </a:path>
              </a:pathLst>
            </a:custGeom>
            <a:blipFill>
              <a:blip r:embed="rId8"/>
              <a:stretch>
                <a:fillRect l="-19178" t="-41228" r="-16842" b="-3218"/>
              </a:stretch>
            </a:blipFill>
            <a:ln w="285750" cap="sq">
              <a:solidFill>
                <a:srgbClr val="F8F6EC"/>
              </a:solidFill>
              <a:prstDash val="solid"/>
              <a:miter/>
            </a:ln>
          </p:spPr>
          <p:txBody>
            <a:bodyPr/>
            <a:lstStyle/>
            <a:p>
              <a:endParaRPr lang="es-MX"/>
            </a:p>
          </p:txBody>
        </p:sp>
      </p:grpSp>
      <p:grpSp>
        <p:nvGrpSpPr>
          <p:cNvPr id="13" name="Group 13"/>
          <p:cNvGrpSpPr/>
          <p:nvPr/>
        </p:nvGrpSpPr>
        <p:grpSpPr>
          <a:xfrm rot="-426223">
            <a:off x="1868115" y="2324016"/>
            <a:ext cx="3176117" cy="4094386"/>
            <a:chOff x="0" y="0"/>
            <a:chExt cx="1056877" cy="1362438"/>
          </a:xfrm>
        </p:grpSpPr>
        <p:sp>
          <p:nvSpPr>
            <p:cNvPr id="14" name="Freeform 14"/>
            <p:cNvSpPr/>
            <p:nvPr/>
          </p:nvSpPr>
          <p:spPr>
            <a:xfrm>
              <a:off x="0" y="0"/>
              <a:ext cx="1056877" cy="1362438"/>
            </a:xfrm>
            <a:custGeom>
              <a:avLst/>
              <a:gdLst/>
              <a:ahLst/>
              <a:cxnLst/>
              <a:rect l="l" t="t" r="r" b="b"/>
              <a:pathLst>
                <a:path w="1056877" h="1362438">
                  <a:moveTo>
                    <a:pt x="0" y="0"/>
                  </a:moveTo>
                  <a:lnTo>
                    <a:pt x="1056877" y="0"/>
                  </a:lnTo>
                  <a:lnTo>
                    <a:pt x="1056877" y="1362438"/>
                  </a:lnTo>
                  <a:lnTo>
                    <a:pt x="0" y="1362438"/>
                  </a:lnTo>
                  <a:close/>
                </a:path>
              </a:pathLst>
            </a:custGeom>
            <a:blipFill>
              <a:blip r:embed="rId9"/>
              <a:stretch>
                <a:fillRect t="-12251" r="-1881" b="-6370"/>
              </a:stretch>
            </a:blipFill>
            <a:ln w="285750" cap="sq">
              <a:solidFill>
                <a:srgbClr val="F8F6EC"/>
              </a:solidFill>
              <a:prstDash val="solid"/>
              <a:miter/>
            </a:ln>
          </p:spPr>
          <p:txBody>
            <a:bodyPr/>
            <a:lstStyle/>
            <a:p>
              <a:endParaRPr lang="es-MX"/>
            </a:p>
          </p:txBody>
        </p:sp>
      </p:grpSp>
      <p:grpSp>
        <p:nvGrpSpPr>
          <p:cNvPr id="15" name="Group 15"/>
          <p:cNvGrpSpPr/>
          <p:nvPr/>
        </p:nvGrpSpPr>
        <p:grpSpPr>
          <a:xfrm>
            <a:off x="4469321" y="9841857"/>
            <a:ext cx="5278220" cy="604350"/>
            <a:chOff x="0" y="0"/>
            <a:chExt cx="1842857" cy="211005"/>
          </a:xfrm>
        </p:grpSpPr>
        <p:sp>
          <p:nvSpPr>
            <p:cNvPr id="16" name="Freeform 16"/>
            <p:cNvSpPr/>
            <p:nvPr/>
          </p:nvSpPr>
          <p:spPr>
            <a:xfrm>
              <a:off x="0" y="0"/>
              <a:ext cx="1842857" cy="211005"/>
            </a:xfrm>
            <a:custGeom>
              <a:avLst/>
              <a:gdLst/>
              <a:ahLst/>
              <a:cxnLst/>
              <a:rect l="l" t="t" r="r" b="b"/>
              <a:pathLst>
                <a:path w="1842857" h="211005">
                  <a:moveTo>
                    <a:pt x="74805" y="0"/>
                  </a:moveTo>
                  <a:lnTo>
                    <a:pt x="1768052" y="0"/>
                  </a:lnTo>
                  <a:cubicBezTo>
                    <a:pt x="1787891" y="0"/>
                    <a:pt x="1806918" y="7881"/>
                    <a:pt x="1820947" y="21910"/>
                  </a:cubicBezTo>
                  <a:cubicBezTo>
                    <a:pt x="1834975" y="35939"/>
                    <a:pt x="1842857" y="54966"/>
                    <a:pt x="1842857" y="74805"/>
                  </a:cubicBezTo>
                  <a:lnTo>
                    <a:pt x="1842857" y="136200"/>
                  </a:lnTo>
                  <a:cubicBezTo>
                    <a:pt x="1842857" y="156039"/>
                    <a:pt x="1834975" y="175066"/>
                    <a:pt x="1820947" y="189095"/>
                  </a:cubicBezTo>
                  <a:cubicBezTo>
                    <a:pt x="1806918" y="203124"/>
                    <a:pt x="1787891" y="211005"/>
                    <a:pt x="1768052" y="211005"/>
                  </a:cubicBezTo>
                  <a:lnTo>
                    <a:pt x="74805" y="211005"/>
                  </a:lnTo>
                  <a:cubicBezTo>
                    <a:pt x="54966" y="211005"/>
                    <a:pt x="35939" y="203124"/>
                    <a:pt x="21910" y="189095"/>
                  </a:cubicBezTo>
                  <a:cubicBezTo>
                    <a:pt x="7881" y="175066"/>
                    <a:pt x="0" y="156039"/>
                    <a:pt x="0" y="136200"/>
                  </a:cubicBezTo>
                  <a:lnTo>
                    <a:pt x="0" y="74805"/>
                  </a:lnTo>
                  <a:cubicBezTo>
                    <a:pt x="0" y="54966"/>
                    <a:pt x="7881" y="35939"/>
                    <a:pt x="21910" y="21910"/>
                  </a:cubicBezTo>
                  <a:cubicBezTo>
                    <a:pt x="35939" y="7881"/>
                    <a:pt x="54966" y="0"/>
                    <a:pt x="74805" y="0"/>
                  </a:cubicBezTo>
                  <a:close/>
                </a:path>
              </a:pathLst>
            </a:custGeom>
            <a:solidFill>
              <a:srgbClr val="68864D"/>
            </a:solidFill>
          </p:spPr>
          <p:txBody>
            <a:bodyPr/>
            <a:lstStyle/>
            <a:p>
              <a:endParaRPr lang="es-MX"/>
            </a:p>
          </p:txBody>
        </p:sp>
        <p:sp>
          <p:nvSpPr>
            <p:cNvPr id="17" name="TextBox 17"/>
            <p:cNvSpPr txBox="1"/>
            <p:nvPr/>
          </p:nvSpPr>
          <p:spPr>
            <a:xfrm>
              <a:off x="0" y="-38100"/>
              <a:ext cx="1842857" cy="249105"/>
            </a:xfrm>
            <a:prstGeom prst="rect">
              <a:avLst/>
            </a:prstGeom>
          </p:spPr>
          <p:txBody>
            <a:bodyPr lIns="38321" tIns="38321" rIns="38321" bIns="38321" rtlCol="0" anchor="ctr"/>
            <a:lstStyle/>
            <a:p>
              <a:pPr algn="ctr">
                <a:lnSpc>
                  <a:spcPts val="2659"/>
                </a:lnSpc>
                <a:spcBef>
                  <a:spcPct val="0"/>
                </a:spcBef>
              </a:pPr>
              <a:endParaRPr/>
            </a:p>
          </p:txBody>
        </p:sp>
      </p:grpSp>
      <p:sp>
        <p:nvSpPr>
          <p:cNvPr id="18" name="Freeform 18"/>
          <p:cNvSpPr/>
          <p:nvPr/>
        </p:nvSpPr>
        <p:spPr>
          <a:xfrm>
            <a:off x="3936164" y="8068078"/>
            <a:ext cx="5352662" cy="2218922"/>
          </a:xfrm>
          <a:custGeom>
            <a:avLst/>
            <a:gdLst/>
            <a:ahLst/>
            <a:cxnLst/>
            <a:rect l="l" t="t" r="r" b="b"/>
            <a:pathLst>
              <a:path w="5352662" h="2218922">
                <a:moveTo>
                  <a:pt x="0" y="0"/>
                </a:moveTo>
                <a:lnTo>
                  <a:pt x="5352662" y="0"/>
                </a:lnTo>
                <a:lnTo>
                  <a:pt x="5352662" y="2218922"/>
                </a:lnTo>
                <a:lnTo>
                  <a:pt x="0" y="22189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9" name="Freeform 19"/>
          <p:cNvSpPr/>
          <p:nvPr/>
        </p:nvSpPr>
        <p:spPr>
          <a:xfrm rot="-580841" flipH="1">
            <a:off x="10049531" y="9177060"/>
            <a:ext cx="1880818" cy="531331"/>
          </a:xfrm>
          <a:custGeom>
            <a:avLst/>
            <a:gdLst/>
            <a:ahLst/>
            <a:cxnLst/>
            <a:rect l="l" t="t" r="r" b="b"/>
            <a:pathLst>
              <a:path w="1880818" h="531331">
                <a:moveTo>
                  <a:pt x="1880819" y="0"/>
                </a:moveTo>
                <a:lnTo>
                  <a:pt x="0" y="0"/>
                </a:lnTo>
                <a:lnTo>
                  <a:pt x="0" y="531332"/>
                </a:lnTo>
                <a:lnTo>
                  <a:pt x="1880819" y="531332"/>
                </a:lnTo>
                <a:lnTo>
                  <a:pt x="1880819"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MX"/>
          </a:p>
        </p:txBody>
      </p:sp>
      <p:sp>
        <p:nvSpPr>
          <p:cNvPr id="20" name="Freeform 20"/>
          <p:cNvSpPr/>
          <p:nvPr/>
        </p:nvSpPr>
        <p:spPr>
          <a:xfrm>
            <a:off x="331343" y="5692194"/>
            <a:ext cx="2596460" cy="5103608"/>
          </a:xfrm>
          <a:custGeom>
            <a:avLst/>
            <a:gdLst/>
            <a:ahLst/>
            <a:cxnLst/>
            <a:rect l="l" t="t" r="r" b="b"/>
            <a:pathLst>
              <a:path w="2596460" h="5103608">
                <a:moveTo>
                  <a:pt x="0" y="0"/>
                </a:moveTo>
                <a:lnTo>
                  <a:pt x="2596461" y="0"/>
                </a:lnTo>
                <a:lnTo>
                  <a:pt x="2596461" y="5103608"/>
                </a:lnTo>
                <a:lnTo>
                  <a:pt x="0" y="5103608"/>
                </a:lnTo>
                <a:lnTo>
                  <a:pt x="0" y="0"/>
                </a:lnTo>
                <a:close/>
              </a:path>
            </a:pathLst>
          </a:custGeom>
          <a:blipFill>
            <a:blip r:embed="rId14"/>
            <a:stretch>
              <a:fillRect/>
            </a:stretch>
          </a:blipFill>
        </p:spPr>
        <p:txBody>
          <a:bodyPr/>
          <a:lstStyle/>
          <a:p>
            <a:endParaRPr lang="es-MX"/>
          </a:p>
        </p:txBody>
      </p:sp>
      <p:sp>
        <p:nvSpPr>
          <p:cNvPr id="21" name="Freeform 21"/>
          <p:cNvSpPr/>
          <p:nvPr/>
        </p:nvSpPr>
        <p:spPr>
          <a:xfrm>
            <a:off x="1480124" y="6259767"/>
            <a:ext cx="2349287" cy="7517719"/>
          </a:xfrm>
          <a:custGeom>
            <a:avLst/>
            <a:gdLst/>
            <a:ahLst/>
            <a:cxnLst/>
            <a:rect l="l" t="t" r="r" b="b"/>
            <a:pathLst>
              <a:path w="2349287" h="7517719">
                <a:moveTo>
                  <a:pt x="0" y="0"/>
                </a:moveTo>
                <a:lnTo>
                  <a:pt x="2349287" y="0"/>
                </a:lnTo>
                <a:lnTo>
                  <a:pt x="2349287" y="7517720"/>
                </a:lnTo>
                <a:lnTo>
                  <a:pt x="0" y="7517720"/>
                </a:lnTo>
                <a:lnTo>
                  <a:pt x="0" y="0"/>
                </a:lnTo>
                <a:close/>
              </a:path>
            </a:pathLst>
          </a:custGeom>
          <a:blipFill>
            <a:blip r:embed="rId15"/>
            <a:stretch>
              <a:fillRect/>
            </a:stretch>
          </a:blipFill>
        </p:spPr>
        <p:txBody>
          <a:bodyPr/>
          <a:lstStyle/>
          <a:p>
            <a:endParaRPr lang="es-MX"/>
          </a:p>
        </p:txBody>
      </p:sp>
      <p:sp>
        <p:nvSpPr>
          <p:cNvPr id="22" name="TextBox 22"/>
          <p:cNvSpPr txBox="1"/>
          <p:nvPr/>
        </p:nvSpPr>
        <p:spPr>
          <a:xfrm>
            <a:off x="9411398" y="1894232"/>
            <a:ext cx="9280945" cy="1327529"/>
          </a:xfrm>
          <a:prstGeom prst="rect">
            <a:avLst/>
          </a:prstGeom>
        </p:spPr>
        <p:txBody>
          <a:bodyPr lIns="0" tIns="0" rIns="0" bIns="0" rtlCol="0" anchor="t">
            <a:spAutoFit/>
          </a:bodyPr>
          <a:lstStyle/>
          <a:p>
            <a:pPr algn="l">
              <a:lnSpc>
                <a:spcPts val="9933"/>
              </a:lnSpc>
            </a:pPr>
            <a:r>
              <a:rPr lang="en-US" sz="9460">
                <a:solidFill>
                  <a:srgbClr val="C60C30"/>
                </a:solidFill>
                <a:latin typeface="BM Hanna"/>
                <a:ea typeface="BM Hanna"/>
                <a:cs typeface="BM Hanna"/>
                <a:sym typeface="BM Hanna"/>
              </a:rPr>
              <a:t>VESTIMENTA</a:t>
            </a:r>
          </a:p>
        </p:txBody>
      </p:sp>
      <p:sp>
        <p:nvSpPr>
          <p:cNvPr id="23" name="TextBox 23"/>
          <p:cNvSpPr txBox="1"/>
          <p:nvPr/>
        </p:nvSpPr>
        <p:spPr>
          <a:xfrm>
            <a:off x="17110580" y="9317631"/>
            <a:ext cx="912575" cy="313750"/>
          </a:xfrm>
          <a:prstGeom prst="rect">
            <a:avLst/>
          </a:prstGeom>
        </p:spPr>
        <p:txBody>
          <a:bodyPr lIns="0" tIns="0" rIns="0" bIns="0" rtlCol="0" anchor="t">
            <a:spAutoFit/>
          </a:bodyPr>
          <a:lstStyle/>
          <a:p>
            <a:pPr algn="ctr">
              <a:lnSpc>
                <a:spcPts val="2659"/>
              </a:lnSpc>
              <a:spcBef>
                <a:spcPct val="0"/>
              </a:spcBef>
            </a:pPr>
            <a:r>
              <a:rPr lang="en-US" sz="1899" b="1" spc="70">
                <a:solidFill>
                  <a:srgbClr val="FCFBF5"/>
                </a:solidFill>
                <a:latin typeface="JASO Sans Bold"/>
                <a:ea typeface="JASO Sans Bold"/>
                <a:cs typeface="JASO Sans Bold"/>
                <a:sym typeface="JASO Sans Bold"/>
              </a:rPr>
              <a:t>04</a:t>
            </a:r>
          </a:p>
        </p:txBody>
      </p:sp>
      <p:sp>
        <p:nvSpPr>
          <p:cNvPr id="24" name="TextBox 24"/>
          <p:cNvSpPr txBox="1"/>
          <p:nvPr/>
        </p:nvSpPr>
        <p:spPr>
          <a:xfrm>
            <a:off x="8606429" y="2763296"/>
            <a:ext cx="8227654" cy="6897692"/>
          </a:xfrm>
          <a:prstGeom prst="rect">
            <a:avLst/>
          </a:prstGeom>
        </p:spPr>
        <p:txBody>
          <a:bodyPr lIns="0" tIns="0" rIns="0" bIns="0" rtlCol="0" anchor="t">
            <a:spAutoFit/>
          </a:bodyPr>
          <a:lstStyle/>
          <a:p>
            <a:pPr algn="l">
              <a:lnSpc>
                <a:spcPts val="4580"/>
              </a:lnSpc>
            </a:pPr>
            <a:endParaRPr/>
          </a:p>
          <a:p>
            <a:pPr marL="1284456" lvl="2" indent="-428152" algn="l">
              <a:lnSpc>
                <a:spcPts val="4580"/>
              </a:lnSpc>
              <a:buFont typeface="Arial"/>
              <a:buChar char="⚬"/>
            </a:pPr>
            <a:r>
              <a:rPr lang="en-US" sz="2974">
                <a:solidFill>
                  <a:srgbClr val="000000"/>
                </a:solidFill>
                <a:latin typeface="JASO Sans"/>
                <a:ea typeface="JASO Sans"/>
                <a:cs typeface="JASO Sans"/>
                <a:sym typeface="JASO Sans"/>
              </a:rPr>
              <a:t>Hanbok: vestido tradicional muy colorido.</a:t>
            </a:r>
          </a:p>
          <a:p>
            <a:pPr marL="1284456" lvl="2" indent="-428152" algn="l">
              <a:lnSpc>
                <a:spcPts val="4580"/>
              </a:lnSpc>
              <a:buFont typeface="Arial"/>
              <a:buChar char="⚬"/>
            </a:pPr>
            <a:r>
              <a:rPr lang="en-US" sz="2974">
                <a:solidFill>
                  <a:srgbClr val="000000"/>
                </a:solidFill>
                <a:latin typeface="JASO Sans"/>
                <a:ea typeface="JASO Sans"/>
                <a:cs typeface="JASO Sans"/>
                <a:sym typeface="JASO Sans"/>
              </a:rPr>
              <a:t>Hanok: casas tradicionales con techos curvos.</a:t>
            </a:r>
          </a:p>
          <a:p>
            <a:pPr marL="1284456" lvl="2" indent="-428152" algn="l">
              <a:lnSpc>
                <a:spcPts val="4580"/>
              </a:lnSpc>
              <a:buFont typeface="Arial"/>
              <a:buChar char="⚬"/>
            </a:pPr>
            <a:r>
              <a:rPr lang="en-US" sz="2974">
                <a:solidFill>
                  <a:srgbClr val="000000"/>
                </a:solidFill>
                <a:latin typeface="JASO Sans"/>
                <a:ea typeface="JASO Sans"/>
                <a:cs typeface="JASO Sans"/>
                <a:sym typeface="JASO Sans"/>
              </a:rPr>
              <a:t>Fiestas importantes:</a:t>
            </a:r>
          </a:p>
          <a:p>
            <a:pPr marL="1926685" lvl="3" indent="-481671" algn="l">
              <a:lnSpc>
                <a:spcPts val="4580"/>
              </a:lnSpc>
              <a:buFont typeface="Arial"/>
              <a:buChar char="￭"/>
            </a:pPr>
            <a:r>
              <a:rPr lang="en-US" sz="2974">
                <a:solidFill>
                  <a:srgbClr val="000000"/>
                </a:solidFill>
                <a:latin typeface="JASO Sans"/>
                <a:ea typeface="JASO Sans"/>
                <a:cs typeface="JASO Sans"/>
                <a:sym typeface="JASO Sans"/>
              </a:rPr>
              <a:t>Chuseok (acción de gracias coreano, septiembre).</a:t>
            </a:r>
          </a:p>
          <a:p>
            <a:pPr marL="1926685" lvl="3" indent="-481671" algn="l">
              <a:lnSpc>
                <a:spcPts val="4580"/>
              </a:lnSpc>
              <a:buFont typeface="Arial"/>
              <a:buChar char="￭"/>
            </a:pPr>
            <a:r>
              <a:rPr lang="en-US" sz="2974">
                <a:solidFill>
                  <a:srgbClr val="000000"/>
                </a:solidFill>
                <a:latin typeface="JASO Sans"/>
                <a:ea typeface="JASO Sans"/>
                <a:cs typeface="JASO Sans"/>
                <a:sym typeface="JASO Sans"/>
              </a:rPr>
              <a:t>Seollal (Año Nuevo Lunar, enero o febrero).</a:t>
            </a:r>
          </a:p>
          <a:p>
            <a:pPr algn="l">
              <a:lnSpc>
                <a:spcPts val="4580"/>
              </a:lnSpc>
            </a:pPr>
            <a:endParaRPr lang="en-US" sz="2974">
              <a:solidFill>
                <a:srgbClr val="000000"/>
              </a:solidFill>
              <a:latin typeface="JASO Sans"/>
              <a:ea typeface="JASO Sans"/>
              <a:cs typeface="JASO Sans"/>
              <a:sym typeface="JASO Sans"/>
            </a:endParaRPr>
          </a:p>
          <a:p>
            <a:pPr algn="l">
              <a:lnSpc>
                <a:spcPts val="4580"/>
              </a:lnSpc>
            </a:pPr>
            <a:endParaRPr lang="en-US" sz="2974">
              <a:solidFill>
                <a:srgbClr val="000000"/>
              </a:solidFill>
              <a:latin typeface="JASO Sans"/>
              <a:ea typeface="JASO Sans"/>
              <a:cs typeface="JASO Sans"/>
              <a:sym typeface="JASO Sans"/>
            </a:endParaRPr>
          </a:p>
        </p:txBody>
      </p:sp>
      <p:sp>
        <p:nvSpPr>
          <p:cNvPr id="25" name="TextBox 25"/>
          <p:cNvSpPr txBox="1"/>
          <p:nvPr/>
        </p:nvSpPr>
        <p:spPr>
          <a:xfrm rot="-439836">
            <a:off x="270556" y="4381424"/>
            <a:ext cx="1487120" cy="1088004"/>
          </a:xfrm>
          <a:prstGeom prst="rect">
            <a:avLst/>
          </a:prstGeom>
        </p:spPr>
        <p:txBody>
          <a:bodyPr lIns="0" tIns="0" rIns="0" bIns="0" rtlCol="0" anchor="t">
            <a:spAutoFit/>
          </a:bodyPr>
          <a:lstStyle/>
          <a:p>
            <a:pPr algn="ctr">
              <a:lnSpc>
                <a:spcPts val="7595"/>
              </a:lnSpc>
              <a:spcBef>
                <a:spcPct val="0"/>
              </a:spcBef>
            </a:pPr>
            <a:r>
              <a:rPr lang="en-US" sz="5425" spc="200">
                <a:solidFill>
                  <a:srgbClr val="063B71"/>
                </a:solidFill>
                <a:latin typeface="Single Day"/>
                <a:ea typeface="Single Day"/>
                <a:cs typeface="Single Day"/>
                <a:sym typeface="Single Day"/>
              </a:rPr>
              <a:t>한복!</a:t>
            </a:r>
          </a:p>
        </p:txBody>
      </p:sp>
      <p:sp>
        <p:nvSpPr>
          <p:cNvPr id="26" name="Freeform 26"/>
          <p:cNvSpPr/>
          <p:nvPr/>
        </p:nvSpPr>
        <p:spPr>
          <a:xfrm rot="-7668130">
            <a:off x="16720135" y="7636185"/>
            <a:ext cx="2538508" cy="955113"/>
          </a:xfrm>
          <a:custGeom>
            <a:avLst/>
            <a:gdLst/>
            <a:ahLst/>
            <a:cxnLst/>
            <a:rect l="l" t="t" r="r" b="b"/>
            <a:pathLst>
              <a:path w="2538508" h="955113">
                <a:moveTo>
                  <a:pt x="0" y="0"/>
                </a:moveTo>
                <a:lnTo>
                  <a:pt x="2538507" y="0"/>
                </a:lnTo>
                <a:lnTo>
                  <a:pt x="2538507" y="955113"/>
                </a:lnTo>
                <a:lnTo>
                  <a:pt x="0" y="955113"/>
                </a:lnTo>
                <a:lnTo>
                  <a:pt x="0" y="0"/>
                </a:lnTo>
                <a:close/>
              </a:path>
            </a:pathLst>
          </a:custGeom>
          <a:blipFill>
            <a:blip r:embed="rId7"/>
            <a:stretch>
              <a:fillRect/>
            </a:stretch>
          </a:blipFill>
        </p:spPr>
        <p:txBody>
          <a:bodyPr/>
          <a:lstStyle/>
          <a:p>
            <a:endParaRPr lang="es-MX"/>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BF5"/>
        </a:solidFill>
        <a:effectLst/>
      </p:bgPr>
    </p:bg>
    <p:spTree>
      <p:nvGrpSpPr>
        <p:cNvPr id="1" name=""/>
        <p:cNvGrpSpPr/>
        <p:nvPr/>
      </p:nvGrpSpPr>
      <p:grpSpPr>
        <a:xfrm>
          <a:off x="0" y="0"/>
          <a:ext cx="0" cy="0"/>
          <a:chOff x="0" y="0"/>
          <a:chExt cx="0" cy="0"/>
        </a:xfrm>
      </p:grpSpPr>
      <p:sp>
        <p:nvSpPr>
          <p:cNvPr id="2" name="Freeform 2"/>
          <p:cNvSpPr/>
          <p:nvPr/>
        </p:nvSpPr>
        <p:spPr>
          <a:xfrm flipH="1">
            <a:off x="5831189" y="893682"/>
            <a:ext cx="3312811" cy="1200894"/>
          </a:xfrm>
          <a:custGeom>
            <a:avLst/>
            <a:gdLst/>
            <a:ahLst/>
            <a:cxnLst/>
            <a:rect l="l" t="t" r="r" b="b"/>
            <a:pathLst>
              <a:path w="3312811" h="1200894">
                <a:moveTo>
                  <a:pt x="3312811" y="0"/>
                </a:moveTo>
                <a:lnTo>
                  <a:pt x="0" y="0"/>
                </a:lnTo>
                <a:lnTo>
                  <a:pt x="0" y="1200894"/>
                </a:lnTo>
                <a:lnTo>
                  <a:pt x="3312811" y="1200894"/>
                </a:lnTo>
                <a:lnTo>
                  <a:pt x="3312811" y="0"/>
                </a:lnTo>
                <a:close/>
              </a:path>
            </a:pathLst>
          </a:custGeom>
          <a:blipFill>
            <a:blip r:embed="rId2"/>
            <a:stretch>
              <a:fillRect/>
            </a:stretch>
          </a:blipFill>
        </p:spPr>
        <p:txBody>
          <a:bodyPr/>
          <a:lstStyle/>
          <a:p>
            <a:endParaRPr lang="es-MX"/>
          </a:p>
        </p:txBody>
      </p:sp>
      <p:sp>
        <p:nvSpPr>
          <p:cNvPr id="3" name="Freeform 3"/>
          <p:cNvSpPr/>
          <p:nvPr/>
        </p:nvSpPr>
        <p:spPr>
          <a:xfrm>
            <a:off x="14959631" y="-2337673"/>
            <a:ext cx="5214474" cy="5214474"/>
          </a:xfrm>
          <a:custGeom>
            <a:avLst/>
            <a:gdLst/>
            <a:ahLst/>
            <a:cxnLst/>
            <a:rect l="l" t="t" r="r" b="b"/>
            <a:pathLst>
              <a:path w="5214474" h="5214474">
                <a:moveTo>
                  <a:pt x="0" y="0"/>
                </a:moveTo>
                <a:lnTo>
                  <a:pt x="5214474" y="0"/>
                </a:lnTo>
                <a:lnTo>
                  <a:pt x="5214474" y="5214473"/>
                </a:lnTo>
                <a:lnTo>
                  <a:pt x="0" y="5214473"/>
                </a:lnTo>
                <a:lnTo>
                  <a:pt x="0" y="0"/>
                </a:lnTo>
                <a:close/>
              </a:path>
            </a:pathLst>
          </a:custGeom>
          <a:blipFill>
            <a:blip r:embed="rId3">
              <a:alphaModFix amt="8999"/>
              <a:extLst>
                <a:ext uri="{96DAC541-7B7A-43D3-8B79-37D633B846F1}">
                  <asvg:svgBlip xmlns:asvg="http://schemas.microsoft.com/office/drawing/2016/SVG/main" r:embed="rId4"/>
                </a:ext>
              </a:extLst>
            </a:blip>
            <a:stretch>
              <a:fillRect/>
            </a:stretch>
          </a:blipFill>
        </p:spPr>
        <p:txBody>
          <a:bodyPr/>
          <a:lstStyle/>
          <a:p>
            <a:endParaRPr lang="es-MX"/>
          </a:p>
        </p:txBody>
      </p:sp>
      <p:grpSp>
        <p:nvGrpSpPr>
          <p:cNvPr id="4" name="Group 4"/>
          <p:cNvGrpSpPr/>
          <p:nvPr/>
        </p:nvGrpSpPr>
        <p:grpSpPr>
          <a:xfrm rot="-315922">
            <a:off x="9593438" y="1650273"/>
            <a:ext cx="7192810" cy="4452009"/>
            <a:chOff x="0" y="0"/>
            <a:chExt cx="1107088" cy="685235"/>
          </a:xfrm>
        </p:grpSpPr>
        <p:sp>
          <p:nvSpPr>
            <p:cNvPr id="5" name="Freeform 5"/>
            <p:cNvSpPr/>
            <p:nvPr/>
          </p:nvSpPr>
          <p:spPr>
            <a:xfrm>
              <a:off x="0" y="0"/>
              <a:ext cx="1107088" cy="685235"/>
            </a:xfrm>
            <a:custGeom>
              <a:avLst/>
              <a:gdLst/>
              <a:ahLst/>
              <a:cxnLst/>
              <a:rect l="l" t="t" r="r" b="b"/>
              <a:pathLst>
                <a:path w="1107088" h="685235">
                  <a:moveTo>
                    <a:pt x="0" y="0"/>
                  </a:moveTo>
                  <a:lnTo>
                    <a:pt x="1107088" y="0"/>
                  </a:lnTo>
                  <a:lnTo>
                    <a:pt x="1107088" y="685235"/>
                  </a:lnTo>
                  <a:lnTo>
                    <a:pt x="0" y="685235"/>
                  </a:lnTo>
                  <a:close/>
                </a:path>
              </a:pathLst>
            </a:custGeom>
            <a:blipFill>
              <a:blip r:embed="rId5"/>
              <a:stretch>
                <a:fillRect t="-83205" b="-59290"/>
              </a:stretch>
            </a:blipFill>
            <a:ln w="285750" cap="sq">
              <a:solidFill>
                <a:srgbClr val="F8F6EC"/>
              </a:solidFill>
              <a:prstDash val="solid"/>
              <a:miter/>
            </a:ln>
          </p:spPr>
          <p:txBody>
            <a:bodyPr/>
            <a:lstStyle/>
            <a:p>
              <a:endParaRPr lang="es-MX"/>
            </a:p>
          </p:txBody>
        </p:sp>
      </p:grpSp>
      <p:grpSp>
        <p:nvGrpSpPr>
          <p:cNvPr id="6" name="Group 6"/>
          <p:cNvGrpSpPr/>
          <p:nvPr/>
        </p:nvGrpSpPr>
        <p:grpSpPr>
          <a:xfrm rot="227504">
            <a:off x="12220352" y="5641328"/>
            <a:ext cx="5168184" cy="3680607"/>
            <a:chOff x="0" y="0"/>
            <a:chExt cx="800687" cy="570222"/>
          </a:xfrm>
        </p:grpSpPr>
        <p:sp>
          <p:nvSpPr>
            <p:cNvPr id="7" name="Freeform 7"/>
            <p:cNvSpPr/>
            <p:nvPr/>
          </p:nvSpPr>
          <p:spPr>
            <a:xfrm>
              <a:off x="0" y="0"/>
              <a:ext cx="800687" cy="570222"/>
            </a:xfrm>
            <a:custGeom>
              <a:avLst/>
              <a:gdLst/>
              <a:ahLst/>
              <a:cxnLst/>
              <a:rect l="l" t="t" r="r" b="b"/>
              <a:pathLst>
                <a:path w="800687" h="570222">
                  <a:moveTo>
                    <a:pt x="0" y="0"/>
                  </a:moveTo>
                  <a:lnTo>
                    <a:pt x="800687" y="0"/>
                  </a:lnTo>
                  <a:lnTo>
                    <a:pt x="800687" y="570222"/>
                  </a:lnTo>
                  <a:lnTo>
                    <a:pt x="0" y="570222"/>
                  </a:lnTo>
                  <a:close/>
                </a:path>
              </a:pathLst>
            </a:custGeom>
            <a:blipFill>
              <a:blip r:embed="rId6"/>
              <a:stretch>
                <a:fillRect l="-3445" r="-3445"/>
              </a:stretch>
            </a:blipFill>
            <a:ln w="285750" cap="sq">
              <a:solidFill>
                <a:srgbClr val="F8F6EC"/>
              </a:solidFill>
              <a:prstDash val="solid"/>
              <a:miter/>
            </a:ln>
          </p:spPr>
          <p:txBody>
            <a:bodyPr/>
            <a:lstStyle/>
            <a:p>
              <a:endParaRPr lang="es-MX"/>
            </a:p>
          </p:txBody>
        </p:sp>
      </p:grpSp>
      <p:sp>
        <p:nvSpPr>
          <p:cNvPr id="8" name="Freeform 8"/>
          <p:cNvSpPr/>
          <p:nvPr/>
        </p:nvSpPr>
        <p:spPr>
          <a:xfrm rot="524917">
            <a:off x="17163039" y="3811614"/>
            <a:ext cx="683080" cy="2185857"/>
          </a:xfrm>
          <a:custGeom>
            <a:avLst/>
            <a:gdLst/>
            <a:ahLst/>
            <a:cxnLst/>
            <a:rect l="l" t="t" r="r" b="b"/>
            <a:pathLst>
              <a:path w="683080" h="2185857">
                <a:moveTo>
                  <a:pt x="0" y="0"/>
                </a:moveTo>
                <a:lnTo>
                  <a:pt x="683080" y="0"/>
                </a:lnTo>
                <a:lnTo>
                  <a:pt x="683080" y="2185857"/>
                </a:lnTo>
                <a:lnTo>
                  <a:pt x="0" y="2185857"/>
                </a:lnTo>
                <a:lnTo>
                  <a:pt x="0" y="0"/>
                </a:lnTo>
                <a:close/>
              </a:path>
            </a:pathLst>
          </a:custGeom>
          <a:blipFill>
            <a:blip r:embed="rId7"/>
            <a:stretch>
              <a:fillRect/>
            </a:stretch>
          </a:blipFill>
        </p:spPr>
        <p:txBody>
          <a:bodyPr/>
          <a:lstStyle/>
          <a:p>
            <a:endParaRPr lang="es-MX"/>
          </a:p>
        </p:txBody>
      </p:sp>
      <p:sp>
        <p:nvSpPr>
          <p:cNvPr id="9" name="Freeform 9"/>
          <p:cNvSpPr/>
          <p:nvPr/>
        </p:nvSpPr>
        <p:spPr>
          <a:xfrm>
            <a:off x="15804578" y="4691805"/>
            <a:ext cx="1739188" cy="1408742"/>
          </a:xfrm>
          <a:custGeom>
            <a:avLst/>
            <a:gdLst/>
            <a:ahLst/>
            <a:cxnLst/>
            <a:rect l="l" t="t" r="r" b="b"/>
            <a:pathLst>
              <a:path w="1739188" h="1408742">
                <a:moveTo>
                  <a:pt x="0" y="0"/>
                </a:moveTo>
                <a:lnTo>
                  <a:pt x="1739187" y="0"/>
                </a:lnTo>
                <a:lnTo>
                  <a:pt x="1739187" y="1408742"/>
                </a:lnTo>
                <a:lnTo>
                  <a:pt x="0" y="1408742"/>
                </a:lnTo>
                <a:lnTo>
                  <a:pt x="0" y="0"/>
                </a:lnTo>
                <a:close/>
              </a:path>
            </a:pathLst>
          </a:custGeom>
          <a:blipFill>
            <a:blip r:embed="rId8"/>
            <a:stretch>
              <a:fillRect/>
            </a:stretch>
          </a:blipFill>
        </p:spPr>
        <p:txBody>
          <a:bodyPr/>
          <a:lstStyle/>
          <a:p>
            <a:endParaRPr lang="es-MX"/>
          </a:p>
        </p:txBody>
      </p:sp>
      <p:grpSp>
        <p:nvGrpSpPr>
          <p:cNvPr id="10" name="Group 10"/>
          <p:cNvGrpSpPr/>
          <p:nvPr/>
        </p:nvGrpSpPr>
        <p:grpSpPr>
          <a:xfrm>
            <a:off x="17117589" y="9220987"/>
            <a:ext cx="898558" cy="535611"/>
            <a:chOff x="0" y="0"/>
            <a:chExt cx="313726" cy="187005"/>
          </a:xfrm>
        </p:grpSpPr>
        <p:sp>
          <p:nvSpPr>
            <p:cNvPr id="11" name="Freeform 11"/>
            <p:cNvSpPr/>
            <p:nvPr/>
          </p:nvSpPr>
          <p:spPr>
            <a:xfrm>
              <a:off x="0" y="0"/>
              <a:ext cx="313726" cy="187005"/>
            </a:xfrm>
            <a:custGeom>
              <a:avLst/>
              <a:gdLst/>
              <a:ahLst/>
              <a:cxnLst/>
              <a:rect l="l" t="t" r="r" b="b"/>
              <a:pathLst>
                <a:path w="313726" h="187005">
                  <a:moveTo>
                    <a:pt x="93503" y="0"/>
                  </a:moveTo>
                  <a:lnTo>
                    <a:pt x="220223" y="0"/>
                  </a:lnTo>
                  <a:cubicBezTo>
                    <a:pt x="245022" y="0"/>
                    <a:pt x="268804" y="9851"/>
                    <a:pt x="286339" y="27386"/>
                  </a:cubicBezTo>
                  <a:cubicBezTo>
                    <a:pt x="303875" y="44921"/>
                    <a:pt x="313726" y="68704"/>
                    <a:pt x="313726" y="93503"/>
                  </a:cubicBezTo>
                  <a:lnTo>
                    <a:pt x="313726" y="93503"/>
                  </a:lnTo>
                  <a:cubicBezTo>
                    <a:pt x="313726" y="118301"/>
                    <a:pt x="303875" y="142084"/>
                    <a:pt x="286339" y="159619"/>
                  </a:cubicBezTo>
                  <a:cubicBezTo>
                    <a:pt x="268804" y="177154"/>
                    <a:pt x="245022" y="187005"/>
                    <a:pt x="220223" y="187005"/>
                  </a:cubicBezTo>
                  <a:lnTo>
                    <a:pt x="93503" y="187005"/>
                  </a:lnTo>
                  <a:cubicBezTo>
                    <a:pt x="68704" y="187005"/>
                    <a:pt x="44921" y="177154"/>
                    <a:pt x="27386" y="159619"/>
                  </a:cubicBezTo>
                  <a:cubicBezTo>
                    <a:pt x="9851" y="142084"/>
                    <a:pt x="0" y="118301"/>
                    <a:pt x="0" y="93503"/>
                  </a:cubicBezTo>
                  <a:lnTo>
                    <a:pt x="0" y="93503"/>
                  </a:lnTo>
                  <a:cubicBezTo>
                    <a:pt x="0" y="68704"/>
                    <a:pt x="9851" y="44921"/>
                    <a:pt x="27386" y="27386"/>
                  </a:cubicBezTo>
                  <a:cubicBezTo>
                    <a:pt x="44921" y="9851"/>
                    <a:pt x="68704" y="0"/>
                    <a:pt x="93503" y="0"/>
                  </a:cubicBezTo>
                  <a:close/>
                </a:path>
              </a:pathLst>
            </a:custGeom>
            <a:solidFill>
              <a:srgbClr val="C60C30"/>
            </a:solidFill>
          </p:spPr>
          <p:txBody>
            <a:bodyPr/>
            <a:lstStyle/>
            <a:p>
              <a:endParaRPr lang="es-MX"/>
            </a:p>
          </p:txBody>
        </p:sp>
        <p:sp>
          <p:nvSpPr>
            <p:cNvPr id="12" name="TextBox 12"/>
            <p:cNvSpPr txBox="1"/>
            <p:nvPr/>
          </p:nvSpPr>
          <p:spPr>
            <a:xfrm>
              <a:off x="0" y="-38100"/>
              <a:ext cx="313726" cy="225105"/>
            </a:xfrm>
            <a:prstGeom prst="rect">
              <a:avLst/>
            </a:prstGeom>
          </p:spPr>
          <p:txBody>
            <a:bodyPr lIns="38321" tIns="38321" rIns="38321" bIns="38321" rtlCol="0" anchor="ctr"/>
            <a:lstStyle/>
            <a:p>
              <a:pPr algn="ctr">
                <a:lnSpc>
                  <a:spcPts val="2659"/>
                </a:lnSpc>
                <a:spcBef>
                  <a:spcPct val="0"/>
                </a:spcBef>
              </a:pPr>
              <a:endParaRPr/>
            </a:p>
          </p:txBody>
        </p:sp>
      </p:grpSp>
      <p:sp>
        <p:nvSpPr>
          <p:cNvPr id="13" name="Freeform 13"/>
          <p:cNvSpPr/>
          <p:nvPr/>
        </p:nvSpPr>
        <p:spPr>
          <a:xfrm flipH="1">
            <a:off x="16856465" y="0"/>
            <a:ext cx="1430630" cy="1428029"/>
          </a:xfrm>
          <a:custGeom>
            <a:avLst/>
            <a:gdLst/>
            <a:ahLst/>
            <a:cxnLst/>
            <a:rect l="l" t="t" r="r" b="b"/>
            <a:pathLst>
              <a:path w="1430630" h="1428029">
                <a:moveTo>
                  <a:pt x="1430630" y="0"/>
                </a:moveTo>
                <a:lnTo>
                  <a:pt x="0" y="0"/>
                </a:lnTo>
                <a:lnTo>
                  <a:pt x="0" y="1428029"/>
                </a:lnTo>
                <a:lnTo>
                  <a:pt x="1430630" y="1428029"/>
                </a:lnTo>
                <a:lnTo>
                  <a:pt x="1430630" y="0"/>
                </a:lnTo>
                <a:close/>
              </a:path>
            </a:pathLst>
          </a:custGeom>
          <a:blipFill>
            <a:blip r:embed="rId9">
              <a:extLst>
                <a:ext uri="{96DAC541-7B7A-43D3-8B79-37D633B846F1}">
                  <asvg:svgBlip xmlns:asvg="http://schemas.microsoft.com/office/drawing/2016/SVG/main" r:embed="rId10"/>
                </a:ext>
              </a:extLst>
            </a:blip>
            <a:stretch>
              <a:fillRect/>
            </a:stretch>
          </a:blipFill>
          <a:ln cap="rnd">
            <a:noFill/>
            <a:prstDash val="solid"/>
            <a:round/>
          </a:ln>
        </p:spPr>
        <p:txBody>
          <a:bodyPr/>
          <a:lstStyle/>
          <a:p>
            <a:endParaRPr lang="es-MX"/>
          </a:p>
        </p:txBody>
      </p:sp>
      <p:sp>
        <p:nvSpPr>
          <p:cNvPr id="14" name="Freeform 14"/>
          <p:cNvSpPr/>
          <p:nvPr/>
        </p:nvSpPr>
        <p:spPr>
          <a:xfrm rot="758653" flipH="1">
            <a:off x="15969926" y="1214336"/>
            <a:ext cx="2483653" cy="934475"/>
          </a:xfrm>
          <a:custGeom>
            <a:avLst/>
            <a:gdLst/>
            <a:ahLst/>
            <a:cxnLst/>
            <a:rect l="l" t="t" r="r" b="b"/>
            <a:pathLst>
              <a:path w="2483653" h="934475">
                <a:moveTo>
                  <a:pt x="2483653" y="0"/>
                </a:moveTo>
                <a:lnTo>
                  <a:pt x="0" y="0"/>
                </a:lnTo>
                <a:lnTo>
                  <a:pt x="0" y="934475"/>
                </a:lnTo>
                <a:lnTo>
                  <a:pt x="2483653" y="934475"/>
                </a:lnTo>
                <a:lnTo>
                  <a:pt x="2483653" y="0"/>
                </a:lnTo>
                <a:close/>
              </a:path>
            </a:pathLst>
          </a:custGeom>
          <a:blipFill>
            <a:blip r:embed="rId11"/>
            <a:stretch>
              <a:fillRect/>
            </a:stretch>
          </a:blipFill>
        </p:spPr>
        <p:txBody>
          <a:bodyPr/>
          <a:lstStyle/>
          <a:p>
            <a:endParaRPr lang="es-MX"/>
          </a:p>
        </p:txBody>
      </p:sp>
      <p:grpSp>
        <p:nvGrpSpPr>
          <p:cNvPr id="15" name="Group 15"/>
          <p:cNvGrpSpPr/>
          <p:nvPr/>
        </p:nvGrpSpPr>
        <p:grpSpPr>
          <a:xfrm rot="-401065">
            <a:off x="9715683" y="5309280"/>
            <a:ext cx="3827639" cy="3827163"/>
            <a:chOff x="0" y="0"/>
            <a:chExt cx="557224" cy="557154"/>
          </a:xfrm>
        </p:grpSpPr>
        <p:sp>
          <p:nvSpPr>
            <p:cNvPr id="16" name="Freeform 16"/>
            <p:cNvSpPr/>
            <p:nvPr/>
          </p:nvSpPr>
          <p:spPr>
            <a:xfrm>
              <a:off x="0" y="0"/>
              <a:ext cx="557224" cy="557154"/>
            </a:xfrm>
            <a:custGeom>
              <a:avLst/>
              <a:gdLst/>
              <a:ahLst/>
              <a:cxnLst/>
              <a:rect l="l" t="t" r="r" b="b"/>
              <a:pathLst>
                <a:path w="557224" h="557154">
                  <a:moveTo>
                    <a:pt x="278612" y="0"/>
                  </a:moveTo>
                  <a:cubicBezTo>
                    <a:pt x="124739" y="0"/>
                    <a:pt x="0" y="124723"/>
                    <a:pt x="0" y="278577"/>
                  </a:cubicBezTo>
                  <a:cubicBezTo>
                    <a:pt x="0" y="432431"/>
                    <a:pt x="124739" y="557154"/>
                    <a:pt x="278612" y="557154"/>
                  </a:cubicBezTo>
                  <a:cubicBezTo>
                    <a:pt x="432485" y="557154"/>
                    <a:pt x="557224" y="432431"/>
                    <a:pt x="557224" y="278577"/>
                  </a:cubicBezTo>
                  <a:cubicBezTo>
                    <a:pt x="557224" y="124723"/>
                    <a:pt x="432485" y="0"/>
                    <a:pt x="278612" y="0"/>
                  </a:cubicBezTo>
                  <a:close/>
                </a:path>
              </a:pathLst>
            </a:custGeom>
            <a:blipFill>
              <a:blip r:embed="rId12"/>
              <a:stretch>
                <a:fillRect t="-19472" b="-30640"/>
              </a:stretch>
            </a:blipFill>
            <a:ln w="285750" cap="sq">
              <a:solidFill>
                <a:srgbClr val="F8F6EC"/>
              </a:solidFill>
              <a:prstDash val="solid"/>
              <a:miter/>
            </a:ln>
          </p:spPr>
          <p:txBody>
            <a:bodyPr/>
            <a:lstStyle/>
            <a:p>
              <a:endParaRPr lang="es-MX"/>
            </a:p>
          </p:txBody>
        </p:sp>
      </p:grpSp>
      <p:sp>
        <p:nvSpPr>
          <p:cNvPr id="17" name="Freeform 17"/>
          <p:cNvSpPr/>
          <p:nvPr/>
        </p:nvSpPr>
        <p:spPr>
          <a:xfrm rot="-580841">
            <a:off x="6735705" y="9038175"/>
            <a:ext cx="1880818" cy="531331"/>
          </a:xfrm>
          <a:custGeom>
            <a:avLst/>
            <a:gdLst/>
            <a:ahLst/>
            <a:cxnLst/>
            <a:rect l="l" t="t" r="r" b="b"/>
            <a:pathLst>
              <a:path w="1880818" h="531331">
                <a:moveTo>
                  <a:pt x="0" y="0"/>
                </a:moveTo>
                <a:lnTo>
                  <a:pt x="1880818" y="0"/>
                </a:lnTo>
                <a:lnTo>
                  <a:pt x="1880818" y="531331"/>
                </a:lnTo>
                <a:lnTo>
                  <a:pt x="0" y="531331"/>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s-MX"/>
          </a:p>
        </p:txBody>
      </p:sp>
      <p:sp>
        <p:nvSpPr>
          <p:cNvPr id="18" name="Freeform 18"/>
          <p:cNvSpPr/>
          <p:nvPr/>
        </p:nvSpPr>
        <p:spPr>
          <a:xfrm rot="478202">
            <a:off x="9030642" y="7830360"/>
            <a:ext cx="1004852" cy="1679844"/>
          </a:xfrm>
          <a:custGeom>
            <a:avLst/>
            <a:gdLst/>
            <a:ahLst/>
            <a:cxnLst/>
            <a:rect l="l" t="t" r="r" b="b"/>
            <a:pathLst>
              <a:path w="1004852" h="1679844">
                <a:moveTo>
                  <a:pt x="0" y="0"/>
                </a:moveTo>
                <a:lnTo>
                  <a:pt x="1004852" y="0"/>
                </a:lnTo>
                <a:lnTo>
                  <a:pt x="1004852" y="1679844"/>
                </a:lnTo>
                <a:lnTo>
                  <a:pt x="0" y="167984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MX"/>
          </a:p>
        </p:txBody>
      </p:sp>
      <p:sp>
        <p:nvSpPr>
          <p:cNvPr id="19" name="TextBox 19"/>
          <p:cNvSpPr txBox="1"/>
          <p:nvPr/>
        </p:nvSpPr>
        <p:spPr>
          <a:xfrm>
            <a:off x="1436124" y="2400550"/>
            <a:ext cx="8710977" cy="1336603"/>
          </a:xfrm>
          <a:prstGeom prst="rect">
            <a:avLst/>
          </a:prstGeom>
        </p:spPr>
        <p:txBody>
          <a:bodyPr lIns="0" tIns="0" rIns="0" bIns="0" rtlCol="0" anchor="t">
            <a:spAutoFit/>
          </a:bodyPr>
          <a:lstStyle/>
          <a:p>
            <a:pPr algn="l">
              <a:lnSpc>
                <a:spcPts val="10127"/>
              </a:lnSpc>
            </a:pPr>
            <a:r>
              <a:rPr lang="en-US" sz="9645">
                <a:solidFill>
                  <a:srgbClr val="C60C30"/>
                </a:solidFill>
                <a:latin typeface="BM Hanna"/>
                <a:ea typeface="BM Hanna"/>
                <a:cs typeface="BM Hanna"/>
                <a:sym typeface="BM Hanna"/>
              </a:rPr>
              <a:t>COMIDA</a:t>
            </a:r>
          </a:p>
        </p:txBody>
      </p:sp>
      <p:sp>
        <p:nvSpPr>
          <p:cNvPr id="20" name="TextBox 20"/>
          <p:cNvSpPr txBox="1"/>
          <p:nvPr/>
        </p:nvSpPr>
        <p:spPr>
          <a:xfrm>
            <a:off x="17110580" y="9317631"/>
            <a:ext cx="912575" cy="313750"/>
          </a:xfrm>
          <a:prstGeom prst="rect">
            <a:avLst/>
          </a:prstGeom>
        </p:spPr>
        <p:txBody>
          <a:bodyPr lIns="0" tIns="0" rIns="0" bIns="0" rtlCol="0" anchor="t">
            <a:spAutoFit/>
          </a:bodyPr>
          <a:lstStyle/>
          <a:p>
            <a:pPr algn="ctr">
              <a:lnSpc>
                <a:spcPts val="2659"/>
              </a:lnSpc>
              <a:spcBef>
                <a:spcPct val="0"/>
              </a:spcBef>
            </a:pPr>
            <a:r>
              <a:rPr lang="en-US" sz="1899" b="1" spc="70">
                <a:solidFill>
                  <a:srgbClr val="FCFBF5"/>
                </a:solidFill>
                <a:latin typeface="JASO Sans Bold"/>
                <a:ea typeface="JASO Sans Bold"/>
                <a:cs typeface="JASO Sans Bold"/>
                <a:sym typeface="JASO Sans Bold"/>
              </a:rPr>
              <a:t>05</a:t>
            </a:r>
          </a:p>
        </p:txBody>
      </p:sp>
      <p:sp>
        <p:nvSpPr>
          <p:cNvPr id="21" name="TextBox 21"/>
          <p:cNvSpPr txBox="1"/>
          <p:nvPr/>
        </p:nvSpPr>
        <p:spPr>
          <a:xfrm rot="-384670">
            <a:off x="9688316" y="599063"/>
            <a:ext cx="2408612" cy="1233961"/>
          </a:xfrm>
          <a:prstGeom prst="rect">
            <a:avLst/>
          </a:prstGeom>
        </p:spPr>
        <p:txBody>
          <a:bodyPr lIns="0" tIns="0" rIns="0" bIns="0" rtlCol="0" anchor="t">
            <a:spAutoFit/>
          </a:bodyPr>
          <a:lstStyle/>
          <a:p>
            <a:pPr algn="ctr">
              <a:lnSpc>
                <a:spcPts val="7556"/>
              </a:lnSpc>
              <a:spcBef>
                <a:spcPct val="0"/>
              </a:spcBef>
            </a:pPr>
            <a:r>
              <a:rPr lang="en-US" sz="5397" spc="199">
                <a:solidFill>
                  <a:srgbClr val="063B71"/>
                </a:solidFill>
                <a:latin typeface="Single Day"/>
                <a:ea typeface="Single Day"/>
                <a:cs typeface="Single Day"/>
                <a:sym typeface="Single Day"/>
              </a:rPr>
              <a:t>비빔밥 !</a:t>
            </a:r>
          </a:p>
        </p:txBody>
      </p:sp>
      <p:sp>
        <p:nvSpPr>
          <p:cNvPr id="22" name="TextBox 22"/>
          <p:cNvSpPr txBox="1"/>
          <p:nvPr/>
        </p:nvSpPr>
        <p:spPr>
          <a:xfrm>
            <a:off x="1405734" y="3641903"/>
            <a:ext cx="8216356" cy="7465132"/>
          </a:xfrm>
          <a:prstGeom prst="rect">
            <a:avLst/>
          </a:prstGeom>
        </p:spPr>
        <p:txBody>
          <a:bodyPr lIns="0" tIns="0" rIns="0" bIns="0" rtlCol="0" anchor="t">
            <a:spAutoFit/>
          </a:bodyPr>
          <a:lstStyle/>
          <a:p>
            <a:pPr algn="l">
              <a:lnSpc>
                <a:spcPts val="4574"/>
              </a:lnSpc>
            </a:pPr>
            <a:r>
              <a:rPr lang="en-US" sz="2970">
                <a:solidFill>
                  <a:srgbClr val="000000"/>
                </a:solidFill>
                <a:latin typeface="JASO Sans"/>
                <a:ea typeface="JASO Sans"/>
                <a:cs typeface="JASO Sans"/>
                <a:sym typeface="JASO Sans"/>
              </a:rPr>
              <a:t>Corea del Sur tiene una gastronomía súper variada, con sabores intensos (picante, dulce, salado y ácido) y muchos platillos basados en arroz, vegetales, carne y mariscos. Su platillo más famoso es el Kimchi, le sigue el Bibimbap, el Bulgogi y el Tteokbokki.</a:t>
            </a:r>
          </a:p>
          <a:p>
            <a:pPr algn="l">
              <a:lnSpc>
                <a:spcPts val="4574"/>
              </a:lnSpc>
            </a:pPr>
            <a:endParaRPr lang="en-US" sz="2970">
              <a:solidFill>
                <a:srgbClr val="000000"/>
              </a:solidFill>
              <a:latin typeface="JASO Sans"/>
              <a:ea typeface="JASO Sans"/>
              <a:cs typeface="JASO Sans"/>
              <a:sym typeface="JASO Sans"/>
            </a:endParaRPr>
          </a:p>
          <a:p>
            <a:pPr algn="l">
              <a:lnSpc>
                <a:spcPts val="4574"/>
              </a:lnSpc>
            </a:pPr>
            <a:endParaRPr lang="en-US" sz="2970">
              <a:solidFill>
                <a:srgbClr val="000000"/>
              </a:solidFill>
              <a:latin typeface="JASO Sans"/>
              <a:ea typeface="JASO Sans"/>
              <a:cs typeface="JASO Sans"/>
              <a:sym typeface="JASO Sans"/>
            </a:endParaRPr>
          </a:p>
          <a:p>
            <a:pPr algn="l">
              <a:lnSpc>
                <a:spcPts val="4574"/>
              </a:lnSpc>
            </a:pPr>
            <a:endParaRPr lang="en-US" sz="2970">
              <a:solidFill>
                <a:srgbClr val="000000"/>
              </a:solidFill>
              <a:latin typeface="JASO Sans"/>
              <a:ea typeface="JASO Sans"/>
              <a:cs typeface="JASO Sans"/>
              <a:sym typeface="JASO Sans"/>
            </a:endParaRPr>
          </a:p>
          <a:p>
            <a:pPr algn="l">
              <a:lnSpc>
                <a:spcPts val="4574"/>
              </a:lnSpc>
            </a:pPr>
            <a:endParaRPr lang="en-US" sz="2970">
              <a:solidFill>
                <a:srgbClr val="000000"/>
              </a:solidFill>
              <a:latin typeface="JASO Sans"/>
              <a:ea typeface="JASO Sans"/>
              <a:cs typeface="JASO Sans"/>
              <a:sym typeface="JASO Sans"/>
            </a:endParaRPr>
          </a:p>
          <a:p>
            <a:pPr algn="l">
              <a:lnSpc>
                <a:spcPts val="4574"/>
              </a:lnSpc>
            </a:pPr>
            <a:endParaRPr lang="en-US" sz="2970">
              <a:solidFill>
                <a:srgbClr val="000000"/>
              </a:solidFill>
              <a:latin typeface="JASO Sans"/>
              <a:ea typeface="JASO Sans"/>
              <a:cs typeface="JASO Sans"/>
              <a:sym typeface="JASO Sans"/>
            </a:endParaRPr>
          </a:p>
          <a:p>
            <a:pPr algn="l">
              <a:lnSpc>
                <a:spcPts val="4574"/>
              </a:lnSpc>
            </a:pPr>
            <a:endParaRPr lang="en-US" sz="2970">
              <a:solidFill>
                <a:srgbClr val="000000"/>
              </a:solidFill>
              <a:latin typeface="JASO Sans"/>
              <a:ea typeface="JASO Sans"/>
              <a:cs typeface="JASO Sans"/>
              <a:sym typeface="JASO Sans"/>
            </a:endParaRPr>
          </a:p>
          <a:p>
            <a:pPr algn="l">
              <a:lnSpc>
                <a:spcPts val="4574"/>
              </a:lnSpc>
            </a:pPr>
            <a:endParaRPr lang="en-US" sz="2970">
              <a:solidFill>
                <a:srgbClr val="000000"/>
              </a:solidFill>
              <a:latin typeface="JASO Sans"/>
              <a:ea typeface="JASO Sans"/>
              <a:cs typeface="JASO Sans"/>
              <a:sym typeface="JASO Sans"/>
            </a:endParaRPr>
          </a:p>
        </p:txBody>
      </p:sp>
      <p:sp>
        <p:nvSpPr>
          <p:cNvPr id="23" name="Freeform 23"/>
          <p:cNvSpPr/>
          <p:nvPr/>
        </p:nvSpPr>
        <p:spPr>
          <a:xfrm>
            <a:off x="-2162648" y="6765866"/>
            <a:ext cx="5731029" cy="5731029"/>
          </a:xfrm>
          <a:custGeom>
            <a:avLst/>
            <a:gdLst/>
            <a:ahLst/>
            <a:cxnLst/>
            <a:rect l="l" t="t" r="r" b="b"/>
            <a:pathLst>
              <a:path w="5731029" h="5731029">
                <a:moveTo>
                  <a:pt x="0" y="0"/>
                </a:moveTo>
                <a:lnTo>
                  <a:pt x="5731030" y="0"/>
                </a:lnTo>
                <a:lnTo>
                  <a:pt x="5731030" y="5731029"/>
                </a:lnTo>
                <a:lnTo>
                  <a:pt x="0" y="5731029"/>
                </a:lnTo>
                <a:lnTo>
                  <a:pt x="0" y="0"/>
                </a:lnTo>
                <a:close/>
              </a:path>
            </a:pathLst>
          </a:custGeom>
          <a:blipFill>
            <a:blip r:embed="rId3">
              <a:alphaModFix amt="8999"/>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MX"/>
          </a:p>
        </p:txBody>
      </p:sp>
      <p:sp>
        <p:nvSpPr>
          <p:cNvPr id="24" name="Freeform 24"/>
          <p:cNvSpPr/>
          <p:nvPr/>
        </p:nvSpPr>
        <p:spPr>
          <a:xfrm flipV="1">
            <a:off x="0" y="8883822"/>
            <a:ext cx="1405734" cy="1403178"/>
          </a:xfrm>
          <a:custGeom>
            <a:avLst/>
            <a:gdLst/>
            <a:ahLst/>
            <a:cxnLst/>
            <a:rect l="l" t="t" r="r" b="b"/>
            <a:pathLst>
              <a:path w="1405734" h="1403178">
                <a:moveTo>
                  <a:pt x="0" y="1403178"/>
                </a:moveTo>
                <a:lnTo>
                  <a:pt x="1405734" y="1403178"/>
                </a:lnTo>
                <a:lnTo>
                  <a:pt x="1405734" y="0"/>
                </a:lnTo>
                <a:lnTo>
                  <a:pt x="0" y="0"/>
                </a:lnTo>
                <a:lnTo>
                  <a:pt x="0" y="1403178"/>
                </a:lnTo>
                <a:close/>
              </a:path>
            </a:pathLst>
          </a:custGeom>
          <a:blipFill>
            <a:blip r:embed="rId9">
              <a:extLst>
                <a:ext uri="{96DAC541-7B7A-43D3-8B79-37D633B846F1}">
                  <asvg:svgBlip xmlns:asvg="http://schemas.microsoft.com/office/drawing/2016/SVG/main" r:embed="rId10"/>
                </a:ext>
              </a:extLst>
            </a:blip>
            <a:stretch>
              <a:fillRect/>
            </a:stretch>
          </a:blipFill>
          <a:ln cap="rnd">
            <a:noFill/>
            <a:prstDash val="solid"/>
            <a:round/>
          </a:ln>
        </p:spPr>
        <p:txBody>
          <a:bodyPr/>
          <a:lstStyle/>
          <a:p>
            <a:endParaRPr lang="es-MX"/>
          </a:p>
        </p:txBody>
      </p:sp>
      <p:sp>
        <p:nvSpPr>
          <p:cNvPr id="25" name="Freeform 25"/>
          <p:cNvSpPr/>
          <p:nvPr/>
        </p:nvSpPr>
        <p:spPr>
          <a:xfrm rot="-3412320">
            <a:off x="-561778" y="7396838"/>
            <a:ext cx="2041657" cy="768173"/>
          </a:xfrm>
          <a:custGeom>
            <a:avLst/>
            <a:gdLst/>
            <a:ahLst/>
            <a:cxnLst/>
            <a:rect l="l" t="t" r="r" b="b"/>
            <a:pathLst>
              <a:path w="2041657" h="768173">
                <a:moveTo>
                  <a:pt x="0" y="0"/>
                </a:moveTo>
                <a:lnTo>
                  <a:pt x="2041657" y="0"/>
                </a:lnTo>
                <a:lnTo>
                  <a:pt x="2041657" y="768173"/>
                </a:lnTo>
                <a:lnTo>
                  <a:pt x="0" y="768173"/>
                </a:lnTo>
                <a:lnTo>
                  <a:pt x="0" y="0"/>
                </a:lnTo>
                <a:close/>
              </a:path>
            </a:pathLst>
          </a:custGeom>
          <a:blipFill>
            <a:blip r:embed="rId11"/>
            <a:stretch>
              <a:fillRect/>
            </a:stretch>
          </a:blipFill>
        </p:spPr>
        <p:txBody>
          <a:bodyPr/>
          <a:lstStyle/>
          <a:p>
            <a:endParaRPr lang="es-MX"/>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BF5"/>
        </a:solidFill>
        <a:effectLst/>
      </p:bgPr>
    </p:bg>
    <p:spTree>
      <p:nvGrpSpPr>
        <p:cNvPr id="1" name=""/>
        <p:cNvGrpSpPr/>
        <p:nvPr/>
      </p:nvGrpSpPr>
      <p:grpSpPr>
        <a:xfrm>
          <a:off x="0" y="0"/>
          <a:ext cx="0" cy="0"/>
          <a:chOff x="0" y="0"/>
          <a:chExt cx="0" cy="0"/>
        </a:xfrm>
      </p:grpSpPr>
      <p:sp>
        <p:nvSpPr>
          <p:cNvPr id="2" name="Freeform 2"/>
          <p:cNvSpPr/>
          <p:nvPr/>
        </p:nvSpPr>
        <p:spPr>
          <a:xfrm>
            <a:off x="-2162648" y="-2087873"/>
            <a:ext cx="5731029" cy="5731029"/>
          </a:xfrm>
          <a:custGeom>
            <a:avLst/>
            <a:gdLst/>
            <a:ahLst/>
            <a:cxnLst/>
            <a:rect l="l" t="t" r="r" b="b"/>
            <a:pathLst>
              <a:path w="5731029" h="5731029">
                <a:moveTo>
                  <a:pt x="0" y="0"/>
                </a:moveTo>
                <a:lnTo>
                  <a:pt x="5731030" y="0"/>
                </a:lnTo>
                <a:lnTo>
                  <a:pt x="5731030" y="5731029"/>
                </a:lnTo>
                <a:lnTo>
                  <a:pt x="0" y="5731029"/>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MX"/>
          </a:p>
        </p:txBody>
      </p:sp>
      <p:sp>
        <p:nvSpPr>
          <p:cNvPr id="3" name="Freeform 3"/>
          <p:cNvSpPr/>
          <p:nvPr/>
        </p:nvSpPr>
        <p:spPr>
          <a:xfrm rot="-222000" flipH="1">
            <a:off x="15014593" y="369135"/>
            <a:ext cx="3638979" cy="1319130"/>
          </a:xfrm>
          <a:custGeom>
            <a:avLst/>
            <a:gdLst/>
            <a:ahLst/>
            <a:cxnLst/>
            <a:rect l="l" t="t" r="r" b="b"/>
            <a:pathLst>
              <a:path w="3638979" h="1319130">
                <a:moveTo>
                  <a:pt x="3638980" y="0"/>
                </a:moveTo>
                <a:lnTo>
                  <a:pt x="0" y="0"/>
                </a:lnTo>
                <a:lnTo>
                  <a:pt x="0" y="1319130"/>
                </a:lnTo>
                <a:lnTo>
                  <a:pt x="3638980" y="1319130"/>
                </a:lnTo>
                <a:lnTo>
                  <a:pt x="3638980" y="0"/>
                </a:lnTo>
                <a:close/>
              </a:path>
            </a:pathLst>
          </a:custGeom>
          <a:blipFill>
            <a:blip r:embed="rId4"/>
            <a:stretch>
              <a:fillRect/>
            </a:stretch>
          </a:blipFill>
        </p:spPr>
        <p:txBody>
          <a:bodyPr/>
          <a:lstStyle/>
          <a:p>
            <a:endParaRPr lang="es-MX"/>
          </a:p>
        </p:txBody>
      </p:sp>
      <p:sp>
        <p:nvSpPr>
          <p:cNvPr id="4" name="Freeform 4"/>
          <p:cNvSpPr/>
          <p:nvPr/>
        </p:nvSpPr>
        <p:spPr>
          <a:xfrm>
            <a:off x="0" y="24851"/>
            <a:ext cx="1405734" cy="1403178"/>
          </a:xfrm>
          <a:custGeom>
            <a:avLst/>
            <a:gdLst/>
            <a:ahLst/>
            <a:cxnLst/>
            <a:rect l="l" t="t" r="r" b="b"/>
            <a:pathLst>
              <a:path w="1405734" h="1403178">
                <a:moveTo>
                  <a:pt x="0" y="0"/>
                </a:moveTo>
                <a:lnTo>
                  <a:pt x="1405734" y="0"/>
                </a:lnTo>
                <a:lnTo>
                  <a:pt x="1405734" y="1403178"/>
                </a:lnTo>
                <a:lnTo>
                  <a:pt x="0" y="140317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rnd">
            <a:noFill/>
            <a:prstDash val="solid"/>
            <a:round/>
          </a:ln>
        </p:spPr>
        <p:txBody>
          <a:bodyPr/>
          <a:lstStyle/>
          <a:p>
            <a:endParaRPr lang="es-MX"/>
          </a:p>
        </p:txBody>
      </p:sp>
      <p:sp>
        <p:nvSpPr>
          <p:cNvPr id="5" name="Freeform 5"/>
          <p:cNvSpPr/>
          <p:nvPr/>
        </p:nvSpPr>
        <p:spPr>
          <a:xfrm rot="-1480680">
            <a:off x="-337891" y="1515031"/>
            <a:ext cx="2925305" cy="1100646"/>
          </a:xfrm>
          <a:custGeom>
            <a:avLst/>
            <a:gdLst/>
            <a:ahLst/>
            <a:cxnLst/>
            <a:rect l="l" t="t" r="r" b="b"/>
            <a:pathLst>
              <a:path w="2925305" h="1100646">
                <a:moveTo>
                  <a:pt x="0" y="0"/>
                </a:moveTo>
                <a:lnTo>
                  <a:pt x="2925305" y="0"/>
                </a:lnTo>
                <a:lnTo>
                  <a:pt x="2925305" y="1100646"/>
                </a:lnTo>
                <a:lnTo>
                  <a:pt x="0" y="1100646"/>
                </a:lnTo>
                <a:lnTo>
                  <a:pt x="0" y="0"/>
                </a:lnTo>
                <a:close/>
              </a:path>
            </a:pathLst>
          </a:custGeom>
          <a:blipFill>
            <a:blip r:embed="rId7"/>
            <a:stretch>
              <a:fillRect/>
            </a:stretch>
          </a:blipFill>
        </p:spPr>
        <p:txBody>
          <a:bodyPr/>
          <a:lstStyle/>
          <a:p>
            <a:endParaRPr lang="es-MX"/>
          </a:p>
        </p:txBody>
      </p:sp>
      <p:sp>
        <p:nvSpPr>
          <p:cNvPr id="6" name="Freeform 6"/>
          <p:cNvSpPr/>
          <p:nvPr/>
        </p:nvSpPr>
        <p:spPr>
          <a:xfrm>
            <a:off x="15295702" y="7639430"/>
            <a:ext cx="4542331" cy="4542331"/>
          </a:xfrm>
          <a:custGeom>
            <a:avLst/>
            <a:gdLst/>
            <a:ahLst/>
            <a:cxnLst/>
            <a:rect l="l" t="t" r="r" b="b"/>
            <a:pathLst>
              <a:path w="4542331" h="4542331">
                <a:moveTo>
                  <a:pt x="0" y="0"/>
                </a:moveTo>
                <a:lnTo>
                  <a:pt x="4542331" y="0"/>
                </a:lnTo>
                <a:lnTo>
                  <a:pt x="4542331" y="4542331"/>
                </a:lnTo>
                <a:lnTo>
                  <a:pt x="0" y="4542331"/>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MX"/>
          </a:p>
        </p:txBody>
      </p:sp>
      <p:sp>
        <p:nvSpPr>
          <p:cNvPr id="7" name="Freeform 7"/>
          <p:cNvSpPr/>
          <p:nvPr/>
        </p:nvSpPr>
        <p:spPr>
          <a:xfrm flipH="1" flipV="1">
            <a:off x="16972880" y="8899790"/>
            <a:ext cx="1405734" cy="1403178"/>
          </a:xfrm>
          <a:custGeom>
            <a:avLst/>
            <a:gdLst/>
            <a:ahLst/>
            <a:cxnLst/>
            <a:rect l="l" t="t" r="r" b="b"/>
            <a:pathLst>
              <a:path w="1405734" h="1403178">
                <a:moveTo>
                  <a:pt x="1405734" y="1403178"/>
                </a:moveTo>
                <a:lnTo>
                  <a:pt x="0" y="1403178"/>
                </a:lnTo>
                <a:lnTo>
                  <a:pt x="0" y="0"/>
                </a:lnTo>
                <a:lnTo>
                  <a:pt x="1405734" y="0"/>
                </a:lnTo>
                <a:lnTo>
                  <a:pt x="1405734" y="1403178"/>
                </a:lnTo>
                <a:close/>
              </a:path>
            </a:pathLst>
          </a:custGeom>
          <a:blipFill>
            <a:blip r:embed="rId5">
              <a:extLst>
                <a:ext uri="{96DAC541-7B7A-43D3-8B79-37D633B846F1}">
                  <asvg:svgBlip xmlns:asvg="http://schemas.microsoft.com/office/drawing/2016/SVG/main" r:embed="rId6"/>
                </a:ext>
              </a:extLst>
            </a:blip>
            <a:stretch>
              <a:fillRect/>
            </a:stretch>
          </a:blipFill>
          <a:ln cap="rnd">
            <a:noFill/>
            <a:prstDash val="solid"/>
            <a:round/>
          </a:ln>
        </p:spPr>
        <p:txBody>
          <a:bodyPr/>
          <a:lstStyle/>
          <a:p>
            <a:endParaRPr lang="es-MX"/>
          </a:p>
        </p:txBody>
      </p:sp>
      <p:grpSp>
        <p:nvGrpSpPr>
          <p:cNvPr id="8" name="Group 8"/>
          <p:cNvGrpSpPr/>
          <p:nvPr/>
        </p:nvGrpSpPr>
        <p:grpSpPr>
          <a:xfrm>
            <a:off x="17117589" y="9220987"/>
            <a:ext cx="898558" cy="535611"/>
            <a:chOff x="0" y="0"/>
            <a:chExt cx="313726" cy="187005"/>
          </a:xfrm>
        </p:grpSpPr>
        <p:sp>
          <p:nvSpPr>
            <p:cNvPr id="9" name="Freeform 9"/>
            <p:cNvSpPr/>
            <p:nvPr/>
          </p:nvSpPr>
          <p:spPr>
            <a:xfrm>
              <a:off x="0" y="0"/>
              <a:ext cx="313726" cy="187005"/>
            </a:xfrm>
            <a:custGeom>
              <a:avLst/>
              <a:gdLst/>
              <a:ahLst/>
              <a:cxnLst/>
              <a:rect l="l" t="t" r="r" b="b"/>
              <a:pathLst>
                <a:path w="313726" h="187005">
                  <a:moveTo>
                    <a:pt x="93503" y="0"/>
                  </a:moveTo>
                  <a:lnTo>
                    <a:pt x="220223" y="0"/>
                  </a:lnTo>
                  <a:cubicBezTo>
                    <a:pt x="245022" y="0"/>
                    <a:pt x="268804" y="9851"/>
                    <a:pt x="286339" y="27386"/>
                  </a:cubicBezTo>
                  <a:cubicBezTo>
                    <a:pt x="303875" y="44921"/>
                    <a:pt x="313726" y="68704"/>
                    <a:pt x="313726" y="93503"/>
                  </a:cubicBezTo>
                  <a:lnTo>
                    <a:pt x="313726" y="93503"/>
                  </a:lnTo>
                  <a:cubicBezTo>
                    <a:pt x="313726" y="118301"/>
                    <a:pt x="303875" y="142084"/>
                    <a:pt x="286339" y="159619"/>
                  </a:cubicBezTo>
                  <a:cubicBezTo>
                    <a:pt x="268804" y="177154"/>
                    <a:pt x="245022" y="187005"/>
                    <a:pt x="220223" y="187005"/>
                  </a:cubicBezTo>
                  <a:lnTo>
                    <a:pt x="93503" y="187005"/>
                  </a:lnTo>
                  <a:cubicBezTo>
                    <a:pt x="68704" y="187005"/>
                    <a:pt x="44921" y="177154"/>
                    <a:pt x="27386" y="159619"/>
                  </a:cubicBezTo>
                  <a:cubicBezTo>
                    <a:pt x="9851" y="142084"/>
                    <a:pt x="0" y="118301"/>
                    <a:pt x="0" y="93503"/>
                  </a:cubicBezTo>
                  <a:lnTo>
                    <a:pt x="0" y="93503"/>
                  </a:lnTo>
                  <a:cubicBezTo>
                    <a:pt x="0" y="68704"/>
                    <a:pt x="9851" y="44921"/>
                    <a:pt x="27386" y="27386"/>
                  </a:cubicBezTo>
                  <a:cubicBezTo>
                    <a:pt x="44921" y="9851"/>
                    <a:pt x="68704" y="0"/>
                    <a:pt x="93503" y="0"/>
                  </a:cubicBezTo>
                  <a:close/>
                </a:path>
              </a:pathLst>
            </a:custGeom>
            <a:solidFill>
              <a:srgbClr val="C60C30"/>
            </a:solidFill>
          </p:spPr>
          <p:txBody>
            <a:bodyPr/>
            <a:lstStyle/>
            <a:p>
              <a:endParaRPr lang="es-MX"/>
            </a:p>
          </p:txBody>
        </p:sp>
        <p:sp>
          <p:nvSpPr>
            <p:cNvPr id="10" name="TextBox 10"/>
            <p:cNvSpPr txBox="1"/>
            <p:nvPr/>
          </p:nvSpPr>
          <p:spPr>
            <a:xfrm>
              <a:off x="0" y="-38100"/>
              <a:ext cx="313726" cy="225105"/>
            </a:xfrm>
            <a:prstGeom prst="rect">
              <a:avLst/>
            </a:prstGeom>
          </p:spPr>
          <p:txBody>
            <a:bodyPr lIns="38321" tIns="38321" rIns="38321" bIns="38321" rtlCol="0" anchor="ctr"/>
            <a:lstStyle/>
            <a:p>
              <a:pPr algn="ctr">
                <a:lnSpc>
                  <a:spcPts val="2659"/>
                </a:lnSpc>
                <a:spcBef>
                  <a:spcPct val="0"/>
                </a:spcBef>
              </a:pPr>
              <a:endParaRPr/>
            </a:p>
          </p:txBody>
        </p:sp>
      </p:grpSp>
      <p:sp>
        <p:nvSpPr>
          <p:cNvPr id="11" name="Freeform 11"/>
          <p:cNvSpPr/>
          <p:nvPr/>
        </p:nvSpPr>
        <p:spPr>
          <a:xfrm>
            <a:off x="4743014" y="7217627"/>
            <a:ext cx="4542331" cy="4542331"/>
          </a:xfrm>
          <a:custGeom>
            <a:avLst/>
            <a:gdLst/>
            <a:ahLst/>
            <a:cxnLst/>
            <a:rect l="l" t="t" r="r" b="b"/>
            <a:pathLst>
              <a:path w="4542331" h="4542331">
                <a:moveTo>
                  <a:pt x="0" y="0"/>
                </a:moveTo>
                <a:lnTo>
                  <a:pt x="4542331" y="0"/>
                </a:lnTo>
                <a:lnTo>
                  <a:pt x="4542331" y="4542332"/>
                </a:lnTo>
                <a:lnTo>
                  <a:pt x="0" y="4542332"/>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MX"/>
          </a:p>
        </p:txBody>
      </p:sp>
      <p:grpSp>
        <p:nvGrpSpPr>
          <p:cNvPr id="12" name="Group 12"/>
          <p:cNvGrpSpPr>
            <a:grpSpLocks noChangeAspect="1"/>
          </p:cNvGrpSpPr>
          <p:nvPr/>
        </p:nvGrpSpPr>
        <p:grpSpPr>
          <a:xfrm rot="-70820">
            <a:off x="1000677" y="4540870"/>
            <a:ext cx="6459225" cy="4651395"/>
            <a:chOff x="0" y="0"/>
            <a:chExt cx="3136392" cy="2258568"/>
          </a:xfrm>
        </p:grpSpPr>
        <p:sp>
          <p:nvSpPr>
            <p:cNvPr id="13" name="Freeform 13"/>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8"/>
              <a:stretch>
                <a:fillRect l="-1904" r="-1904"/>
              </a:stretch>
            </a:blipFill>
          </p:spPr>
          <p:txBody>
            <a:bodyPr/>
            <a:lstStyle/>
            <a:p>
              <a:endParaRPr lang="es-MX"/>
            </a:p>
          </p:txBody>
        </p:sp>
        <p:sp>
          <p:nvSpPr>
            <p:cNvPr id="14" name="Freeform 14"/>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9"/>
              <a:stretch>
                <a:fillRect l="-8" r="-8"/>
              </a:stretch>
            </a:blipFill>
          </p:spPr>
          <p:txBody>
            <a:bodyPr/>
            <a:lstStyle/>
            <a:p>
              <a:endParaRPr lang="es-MX"/>
            </a:p>
          </p:txBody>
        </p:sp>
      </p:grpSp>
      <p:grpSp>
        <p:nvGrpSpPr>
          <p:cNvPr id="15" name="Group 15"/>
          <p:cNvGrpSpPr>
            <a:grpSpLocks noChangeAspect="1"/>
          </p:cNvGrpSpPr>
          <p:nvPr/>
        </p:nvGrpSpPr>
        <p:grpSpPr>
          <a:xfrm rot="382666">
            <a:off x="3190219" y="761677"/>
            <a:ext cx="6050701" cy="4357211"/>
            <a:chOff x="0" y="0"/>
            <a:chExt cx="3136392" cy="2258568"/>
          </a:xfrm>
        </p:grpSpPr>
        <p:sp>
          <p:nvSpPr>
            <p:cNvPr id="16" name="Freeform 16"/>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t="-4219" b="-4219"/>
              </a:stretch>
            </a:blipFill>
          </p:spPr>
          <p:txBody>
            <a:bodyPr/>
            <a:lstStyle/>
            <a:p>
              <a:endParaRPr lang="es-MX"/>
            </a:p>
          </p:txBody>
        </p:sp>
        <p:sp>
          <p:nvSpPr>
            <p:cNvPr id="17" name="Freeform 17"/>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9"/>
              <a:stretch>
                <a:fillRect l="-8" r="-8"/>
              </a:stretch>
            </a:blipFill>
          </p:spPr>
          <p:txBody>
            <a:bodyPr/>
            <a:lstStyle/>
            <a:p>
              <a:endParaRPr lang="es-MX"/>
            </a:p>
          </p:txBody>
        </p:sp>
      </p:grpSp>
      <p:grpSp>
        <p:nvGrpSpPr>
          <p:cNvPr id="18" name="Group 18"/>
          <p:cNvGrpSpPr/>
          <p:nvPr/>
        </p:nvGrpSpPr>
        <p:grpSpPr>
          <a:xfrm rot="-401065">
            <a:off x="241151" y="2525991"/>
            <a:ext cx="4139186" cy="2646820"/>
            <a:chOff x="0" y="0"/>
            <a:chExt cx="1718441" cy="1098864"/>
          </a:xfrm>
        </p:grpSpPr>
        <p:sp>
          <p:nvSpPr>
            <p:cNvPr id="19" name="Freeform 19"/>
            <p:cNvSpPr/>
            <p:nvPr/>
          </p:nvSpPr>
          <p:spPr>
            <a:xfrm>
              <a:off x="0" y="0"/>
              <a:ext cx="1718441" cy="1098865"/>
            </a:xfrm>
            <a:custGeom>
              <a:avLst/>
              <a:gdLst/>
              <a:ahLst/>
              <a:cxnLst/>
              <a:rect l="l" t="t" r="r" b="b"/>
              <a:pathLst>
                <a:path w="1718441" h="1098865">
                  <a:moveTo>
                    <a:pt x="859221" y="0"/>
                  </a:moveTo>
                  <a:cubicBezTo>
                    <a:pt x="384686" y="0"/>
                    <a:pt x="0" y="245989"/>
                    <a:pt x="0" y="549432"/>
                  </a:cubicBezTo>
                  <a:cubicBezTo>
                    <a:pt x="0" y="852875"/>
                    <a:pt x="384686" y="1098865"/>
                    <a:pt x="859221" y="1098865"/>
                  </a:cubicBezTo>
                  <a:cubicBezTo>
                    <a:pt x="1333755" y="1098865"/>
                    <a:pt x="1718441" y="852875"/>
                    <a:pt x="1718441" y="549432"/>
                  </a:cubicBezTo>
                  <a:cubicBezTo>
                    <a:pt x="1718441" y="245989"/>
                    <a:pt x="1333755" y="0"/>
                    <a:pt x="859221" y="0"/>
                  </a:cubicBezTo>
                  <a:close/>
                </a:path>
              </a:pathLst>
            </a:custGeom>
            <a:blipFill>
              <a:blip r:embed="rId11"/>
              <a:stretch>
                <a:fillRect t="-2192" b="-2192"/>
              </a:stretch>
            </a:blipFill>
            <a:ln w="285750" cap="sq">
              <a:solidFill>
                <a:srgbClr val="F8F6EC"/>
              </a:solidFill>
              <a:prstDash val="solid"/>
              <a:miter/>
            </a:ln>
          </p:spPr>
          <p:txBody>
            <a:bodyPr/>
            <a:lstStyle/>
            <a:p>
              <a:endParaRPr lang="es-MX"/>
            </a:p>
          </p:txBody>
        </p:sp>
      </p:grpSp>
      <p:sp>
        <p:nvSpPr>
          <p:cNvPr id="20" name="Freeform 20"/>
          <p:cNvSpPr/>
          <p:nvPr/>
        </p:nvSpPr>
        <p:spPr>
          <a:xfrm rot="-8669285">
            <a:off x="14393061" y="9354759"/>
            <a:ext cx="2538508" cy="955113"/>
          </a:xfrm>
          <a:custGeom>
            <a:avLst/>
            <a:gdLst/>
            <a:ahLst/>
            <a:cxnLst/>
            <a:rect l="l" t="t" r="r" b="b"/>
            <a:pathLst>
              <a:path w="2538508" h="955113">
                <a:moveTo>
                  <a:pt x="0" y="0"/>
                </a:moveTo>
                <a:lnTo>
                  <a:pt x="2538507" y="0"/>
                </a:lnTo>
                <a:lnTo>
                  <a:pt x="2538507" y="955113"/>
                </a:lnTo>
                <a:lnTo>
                  <a:pt x="0" y="955113"/>
                </a:lnTo>
                <a:lnTo>
                  <a:pt x="0" y="0"/>
                </a:lnTo>
                <a:close/>
              </a:path>
            </a:pathLst>
          </a:custGeom>
          <a:blipFill>
            <a:blip r:embed="rId7"/>
            <a:stretch>
              <a:fillRect/>
            </a:stretch>
          </a:blipFill>
        </p:spPr>
        <p:txBody>
          <a:bodyPr/>
          <a:lstStyle/>
          <a:p>
            <a:endParaRPr lang="es-MX"/>
          </a:p>
        </p:txBody>
      </p:sp>
      <p:sp>
        <p:nvSpPr>
          <p:cNvPr id="21" name="Freeform 21"/>
          <p:cNvSpPr/>
          <p:nvPr/>
        </p:nvSpPr>
        <p:spPr>
          <a:xfrm>
            <a:off x="6009111" y="5645441"/>
            <a:ext cx="3134889" cy="4265155"/>
          </a:xfrm>
          <a:custGeom>
            <a:avLst/>
            <a:gdLst/>
            <a:ahLst/>
            <a:cxnLst/>
            <a:rect l="l" t="t" r="r" b="b"/>
            <a:pathLst>
              <a:path w="3134889" h="4265155">
                <a:moveTo>
                  <a:pt x="0" y="0"/>
                </a:moveTo>
                <a:lnTo>
                  <a:pt x="3134889" y="0"/>
                </a:lnTo>
                <a:lnTo>
                  <a:pt x="3134889" y="4265155"/>
                </a:lnTo>
                <a:lnTo>
                  <a:pt x="0" y="4265155"/>
                </a:lnTo>
                <a:lnTo>
                  <a:pt x="0" y="0"/>
                </a:lnTo>
                <a:close/>
              </a:path>
            </a:pathLst>
          </a:custGeom>
          <a:blipFill>
            <a:blip r:embed="rId12"/>
            <a:stretch>
              <a:fillRect/>
            </a:stretch>
          </a:blipFill>
        </p:spPr>
        <p:txBody>
          <a:bodyPr/>
          <a:lstStyle/>
          <a:p>
            <a:endParaRPr lang="es-MX"/>
          </a:p>
        </p:txBody>
      </p:sp>
      <p:sp>
        <p:nvSpPr>
          <p:cNvPr id="22" name="Freeform 22"/>
          <p:cNvSpPr/>
          <p:nvPr/>
        </p:nvSpPr>
        <p:spPr>
          <a:xfrm rot="508441">
            <a:off x="8517417" y="668194"/>
            <a:ext cx="767928" cy="1027640"/>
          </a:xfrm>
          <a:custGeom>
            <a:avLst/>
            <a:gdLst/>
            <a:ahLst/>
            <a:cxnLst/>
            <a:rect l="l" t="t" r="r" b="b"/>
            <a:pathLst>
              <a:path w="767928" h="1027640">
                <a:moveTo>
                  <a:pt x="0" y="0"/>
                </a:moveTo>
                <a:lnTo>
                  <a:pt x="767928" y="0"/>
                </a:lnTo>
                <a:lnTo>
                  <a:pt x="767928" y="1027641"/>
                </a:lnTo>
                <a:lnTo>
                  <a:pt x="0" y="10276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MX"/>
          </a:p>
        </p:txBody>
      </p:sp>
      <p:sp>
        <p:nvSpPr>
          <p:cNvPr id="23" name="Freeform 23"/>
          <p:cNvSpPr/>
          <p:nvPr/>
        </p:nvSpPr>
        <p:spPr>
          <a:xfrm>
            <a:off x="465133" y="8133176"/>
            <a:ext cx="1537337" cy="1498204"/>
          </a:xfrm>
          <a:custGeom>
            <a:avLst/>
            <a:gdLst/>
            <a:ahLst/>
            <a:cxnLst/>
            <a:rect l="l" t="t" r="r" b="b"/>
            <a:pathLst>
              <a:path w="1537337" h="1498204">
                <a:moveTo>
                  <a:pt x="0" y="0"/>
                </a:moveTo>
                <a:lnTo>
                  <a:pt x="1537337" y="0"/>
                </a:lnTo>
                <a:lnTo>
                  <a:pt x="1537337" y="1498204"/>
                </a:lnTo>
                <a:lnTo>
                  <a:pt x="0" y="1498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MX"/>
          </a:p>
        </p:txBody>
      </p:sp>
      <p:sp>
        <p:nvSpPr>
          <p:cNvPr id="24" name="TextBox 24"/>
          <p:cNvSpPr txBox="1"/>
          <p:nvPr/>
        </p:nvSpPr>
        <p:spPr>
          <a:xfrm>
            <a:off x="9620361" y="1918606"/>
            <a:ext cx="8538047" cy="1212117"/>
          </a:xfrm>
          <a:prstGeom prst="rect">
            <a:avLst/>
          </a:prstGeom>
        </p:spPr>
        <p:txBody>
          <a:bodyPr lIns="0" tIns="0" rIns="0" bIns="0" rtlCol="0" anchor="t">
            <a:spAutoFit/>
          </a:bodyPr>
          <a:lstStyle/>
          <a:p>
            <a:pPr algn="l">
              <a:lnSpc>
                <a:spcPts val="9138"/>
              </a:lnSpc>
            </a:pPr>
            <a:r>
              <a:rPr lang="en-US" sz="8703">
                <a:solidFill>
                  <a:srgbClr val="C60C30"/>
                </a:solidFill>
                <a:latin typeface="BM Hanna"/>
                <a:ea typeface="BM Hanna"/>
                <a:cs typeface="BM Hanna"/>
                <a:sym typeface="BM Hanna"/>
              </a:rPr>
              <a:t>FESTIVIDADES</a:t>
            </a:r>
          </a:p>
        </p:txBody>
      </p:sp>
      <p:sp>
        <p:nvSpPr>
          <p:cNvPr id="25" name="TextBox 25"/>
          <p:cNvSpPr txBox="1"/>
          <p:nvPr/>
        </p:nvSpPr>
        <p:spPr>
          <a:xfrm>
            <a:off x="17110580" y="9317631"/>
            <a:ext cx="912575" cy="313750"/>
          </a:xfrm>
          <a:prstGeom prst="rect">
            <a:avLst/>
          </a:prstGeom>
        </p:spPr>
        <p:txBody>
          <a:bodyPr lIns="0" tIns="0" rIns="0" bIns="0" rtlCol="0" anchor="t">
            <a:spAutoFit/>
          </a:bodyPr>
          <a:lstStyle/>
          <a:p>
            <a:pPr algn="ctr">
              <a:lnSpc>
                <a:spcPts val="2659"/>
              </a:lnSpc>
              <a:spcBef>
                <a:spcPct val="0"/>
              </a:spcBef>
            </a:pPr>
            <a:r>
              <a:rPr lang="en-US" sz="1899" b="1" spc="70">
                <a:solidFill>
                  <a:srgbClr val="FCFBF5"/>
                </a:solidFill>
                <a:latin typeface="JASO Sans Bold"/>
                <a:ea typeface="JASO Sans Bold"/>
                <a:cs typeface="JASO Sans Bold"/>
                <a:sym typeface="JASO Sans Bold"/>
              </a:rPr>
              <a:t>06</a:t>
            </a:r>
          </a:p>
        </p:txBody>
      </p:sp>
      <p:sp>
        <p:nvSpPr>
          <p:cNvPr id="26" name="TextBox 26"/>
          <p:cNvSpPr txBox="1"/>
          <p:nvPr/>
        </p:nvSpPr>
        <p:spPr>
          <a:xfrm>
            <a:off x="10038349" y="3054523"/>
            <a:ext cx="7220951" cy="6158988"/>
          </a:xfrm>
          <a:prstGeom prst="rect">
            <a:avLst/>
          </a:prstGeom>
        </p:spPr>
        <p:txBody>
          <a:bodyPr lIns="0" tIns="0" rIns="0" bIns="0" rtlCol="0" anchor="t">
            <a:spAutoFit/>
          </a:bodyPr>
          <a:lstStyle/>
          <a:p>
            <a:pPr algn="l">
              <a:lnSpc>
                <a:spcPts val="3504"/>
              </a:lnSpc>
            </a:pPr>
            <a:r>
              <a:rPr lang="en-US" sz="2275" b="1">
                <a:solidFill>
                  <a:srgbClr val="000000"/>
                </a:solidFill>
                <a:latin typeface="JASO Sans Bold"/>
                <a:ea typeface="JASO Sans Bold"/>
                <a:cs typeface="JASO Sans Bold"/>
                <a:sym typeface="JASO Sans Bold"/>
              </a:rPr>
              <a:t>En Corea del Sur las festividades son una mezcla entre lo tradicional y lo moderno. La más importante es Seollal, el Año Nuevo Lunar, que se celebra entre enero y febrero. En esos días las familias se reúnen, hacen rituales a los ancestros y comen tteokguk, una sopa de pastel de arroz que simboliza un año más de vida. Otra de las grandes celebraciones es Chuseok, conocido como el Día de Acción de Gracias coreano, que ocurre en otoño. Durante esta fiesta la gente agradece por la cosecha, visita las tumbas de sus ancestros y comparte songpyeon, unos pastelitos de arroz muy típicos.</a:t>
            </a:r>
          </a:p>
          <a:p>
            <a:pPr algn="l">
              <a:lnSpc>
                <a:spcPts val="3504"/>
              </a:lnSpc>
            </a:pPr>
            <a:endParaRPr lang="en-US" sz="2275" b="1">
              <a:solidFill>
                <a:srgbClr val="000000"/>
              </a:solidFill>
              <a:latin typeface="JASO Sans Bold"/>
              <a:ea typeface="JASO Sans Bold"/>
              <a:cs typeface="JASO Sans Bold"/>
              <a:sym typeface="JASO Sans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BF5"/>
        </a:solidFill>
        <a:effectLst/>
      </p:bgPr>
    </p:bg>
    <p:spTree>
      <p:nvGrpSpPr>
        <p:cNvPr id="1" name=""/>
        <p:cNvGrpSpPr/>
        <p:nvPr/>
      </p:nvGrpSpPr>
      <p:grpSpPr>
        <a:xfrm>
          <a:off x="0" y="0"/>
          <a:ext cx="0" cy="0"/>
          <a:chOff x="0" y="0"/>
          <a:chExt cx="0" cy="0"/>
        </a:xfrm>
      </p:grpSpPr>
      <p:sp>
        <p:nvSpPr>
          <p:cNvPr id="2" name="Freeform 2"/>
          <p:cNvSpPr/>
          <p:nvPr/>
        </p:nvSpPr>
        <p:spPr>
          <a:xfrm flipH="1">
            <a:off x="5831189" y="528755"/>
            <a:ext cx="3312811" cy="1200894"/>
          </a:xfrm>
          <a:custGeom>
            <a:avLst/>
            <a:gdLst/>
            <a:ahLst/>
            <a:cxnLst/>
            <a:rect l="l" t="t" r="r" b="b"/>
            <a:pathLst>
              <a:path w="3312811" h="1200894">
                <a:moveTo>
                  <a:pt x="3312811" y="0"/>
                </a:moveTo>
                <a:lnTo>
                  <a:pt x="0" y="0"/>
                </a:lnTo>
                <a:lnTo>
                  <a:pt x="0" y="1200894"/>
                </a:lnTo>
                <a:lnTo>
                  <a:pt x="3312811" y="1200894"/>
                </a:lnTo>
                <a:lnTo>
                  <a:pt x="3312811" y="0"/>
                </a:lnTo>
                <a:close/>
              </a:path>
            </a:pathLst>
          </a:custGeom>
          <a:blipFill>
            <a:blip r:embed="rId2"/>
            <a:stretch>
              <a:fillRect/>
            </a:stretch>
          </a:blipFill>
        </p:spPr>
        <p:txBody>
          <a:bodyPr/>
          <a:lstStyle/>
          <a:p>
            <a:endParaRPr lang="es-MX"/>
          </a:p>
        </p:txBody>
      </p:sp>
      <p:sp>
        <p:nvSpPr>
          <p:cNvPr id="3" name="Freeform 3"/>
          <p:cNvSpPr/>
          <p:nvPr/>
        </p:nvSpPr>
        <p:spPr>
          <a:xfrm>
            <a:off x="14959631" y="-2337673"/>
            <a:ext cx="5214474" cy="5214474"/>
          </a:xfrm>
          <a:custGeom>
            <a:avLst/>
            <a:gdLst/>
            <a:ahLst/>
            <a:cxnLst/>
            <a:rect l="l" t="t" r="r" b="b"/>
            <a:pathLst>
              <a:path w="5214474" h="5214474">
                <a:moveTo>
                  <a:pt x="0" y="0"/>
                </a:moveTo>
                <a:lnTo>
                  <a:pt x="5214474" y="0"/>
                </a:lnTo>
                <a:lnTo>
                  <a:pt x="5214474" y="5214473"/>
                </a:lnTo>
                <a:lnTo>
                  <a:pt x="0" y="5214473"/>
                </a:lnTo>
                <a:lnTo>
                  <a:pt x="0" y="0"/>
                </a:lnTo>
                <a:close/>
              </a:path>
            </a:pathLst>
          </a:custGeom>
          <a:blipFill>
            <a:blip r:embed="rId3">
              <a:alphaModFix amt="8999"/>
              <a:extLst>
                <a:ext uri="{96DAC541-7B7A-43D3-8B79-37D633B846F1}">
                  <asvg:svgBlip xmlns:asvg="http://schemas.microsoft.com/office/drawing/2016/SVG/main" r:embed="rId4"/>
                </a:ext>
              </a:extLst>
            </a:blip>
            <a:stretch>
              <a:fillRect/>
            </a:stretch>
          </a:blipFill>
        </p:spPr>
        <p:txBody>
          <a:bodyPr/>
          <a:lstStyle/>
          <a:p>
            <a:endParaRPr lang="es-MX"/>
          </a:p>
        </p:txBody>
      </p:sp>
      <p:sp>
        <p:nvSpPr>
          <p:cNvPr id="4" name="Freeform 4"/>
          <p:cNvSpPr/>
          <p:nvPr/>
        </p:nvSpPr>
        <p:spPr>
          <a:xfrm flipH="1">
            <a:off x="16856465" y="0"/>
            <a:ext cx="1430630" cy="1428029"/>
          </a:xfrm>
          <a:custGeom>
            <a:avLst/>
            <a:gdLst/>
            <a:ahLst/>
            <a:cxnLst/>
            <a:rect l="l" t="t" r="r" b="b"/>
            <a:pathLst>
              <a:path w="1430630" h="1428029">
                <a:moveTo>
                  <a:pt x="1430630" y="0"/>
                </a:moveTo>
                <a:lnTo>
                  <a:pt x="0" y="0"/>
                </a:lnTo>
                <a:lnTo>
                  <a:pt x="0" y="1428029"/>
                </a:lnTo>
                <a:lnTo>
                  <a:pt x="1430630" y="1428029"/>
                </a:lnTo>
                <a:lnTo>
                  <a:pt x="1430630" y="0"/>
                </a:lnTo>
                <a:close/>
              </a:path>
            </a:pathLst>
          </a:custGeom>
          <a:blipFill>
            <a:blip r:embed="rId5">
              <a:extLst>
                <a:ext uri="{96DAC541-7B7A-43D3-8B79-37D633B846F1}">
                  <asvg:svgBlip xmlns:asvg="http://schemas.microsoft.com/office/drawing/2016/SVG/main" r:embed="rId6"/>
                </a:ext>
              </a:extLst>
            </a:blip>
            <a:stretch>
              <a:fillRect/>
            </a:stretch>
          </a:blipFill>
          <a:ln cap="rnd">
            <a:noFill/>
            <a:prstDash val="solid"/>
            <a:round/>
          </a:ln>
        </p:spPr>
        <p:txBody>
          <a:bodyPr/>
          <a:lstStyle/>
          <a:p>
            <a:endParaRPr lang="es-MX"/>
          </a:p>
        </p:txBody>
      </p:sp>
      <p:sp>
        <p:nvSpPr>
          <p:cNvPr id="5" name="Freeform 5"/>
          <p:cNvSpPr/>
          <p:nvPr/>
        </p:nvSpPr>
        <p:spPr>
          <a:xfrm rot="758653" flipH="1">
            <a:off x="15969926" y="1214336"/>
            <a:ext cx="2483653" cy="934475"/>
          </a:xfrm>
          <a:custGeom>
            <a:avLst/>
            <a:gdLst/>
            <a:ahLst/>
            <a:cxnLst/>
            <a:rect l="l" t="t" r="r" b="b"/>
            <a:pathLst>
              <a:path w="2483653" h="934475">
                <a:moveTo>
                  <a:pt x="2483653" y="0"/>
                </a:moveTo>
                <a:lnTo>
                  <a:pt x="0" y="0"/>
                </a:lnTo>
                <a:lnTo>
                  <a:pt x="0" y="934475"/>
                </a:lnTo>
                <a:lnTo>
                  <a:pt x="2483653" y="934475"/>
                </a:lnTo>
                <a:lnTo>
                  <a:pt x="2483653" y="0"/>
                </a:lnTo>
                <a:close/>
              </a:path>
            </a:pathLst>
          </a:custGeom>
          <a:blipFill>
            <a:blip r:embed="rId7"/>
            <a:stretch>
              <a:fillRect/>
            </a:stretch>
          </a:blipFill>
        </p:spPr>
        <p:txBody>
          <a:bodyPr/>
          <a:lstStyle/>
          <a:p>
            <a:endParaRPr lang="es-MX"/>
          </a:p>
        </p:txBody>
      </p:sp>
      <p:sp>
        <p:nvSpPr>
          <p:cNvPr id="6" name="Freeform 6"/>
          <p:cNvSpPr/>
          <p:nvPr/>
        </p:nvSpPr>
        <p:spPr>
          <a:xfrm rot="1667226">
            <a:off x="7708487" y="9271748"/>
            <a:ext cx="1536602" cy="434090"/>
          </a:xfrm>
          <a:custGeom>
            <a:avLst/>
            <a:gdLst/>
            <a:ahLst/>
            <a:cxnLst/>
            <a:rect l="l" t="t" r="r" b="b"/>
            <a:pathLst>
              <a:path w="1536602" h="434090">
                <a:moveTo>
                  <a:pt x="0" y="0"/>
                </a:moveTo>
                <a:lnTo>
                  <a:pt x="1536603" y="0"/>
                </a:lnTo>
                <a:lnTo>
                  <a:pt x="1536603" y="434090"/>
                </a:lnTo>
                <a:lnTo>
                  <a:pt x="0" y="43409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s-MX"/>
          </a:p>
        </p:txBody>
      </p:sp>
      <p:sp>
        <p:nvSpPr>
          <p:cNvPr id="7" name="TextBox 7"/>
          <p:cNvSpPr txBox="1"/>
          <p:nvPr/>
        </p:nvSpPr>
        <p:spPr>
          <a:xfrm rot="-1312821">
            <a:off x="9658483" y="606582"/>
            <a:ext cx="2408612" cy="1233961"/>
          </a:xfrm>
          <a:prstGeom prst="rect">
            <a:avLst/>
          </a:prstGeom>
        </p:spPr>
        <p:txBody>
          <a:bodyPr lIns="0" tIns="0" rIns="0" bIns="0" rtlCol="0" anchor="t">
            <a:spAutoFit/>
          </a:bodyPr>
          <a:lstStyle/>
          <a:p>
            <a:pPr algn="ctr">
              <a:lnSpc>
                <a:spcPts val="7556"/>
              </a:lnSpc>
              <a:spcBef>
                <a:spcPct val="0"/>
              </a:spcBef>
            </a:pPr>
            <a:r>
              <a:rPr lang="en-US" sz="5397" spc="199">
                <a:solidFill>
                  <a:srgbClr val="063B71"/>
                </a:solidFill>
                <a:latin typeface="Single Day"/>
                <a:ea typeface="Single Day"/>
                <a:cs typeface="Single Day"/>
                <a:sym typeface="Single Day"/>
              </a:rPr>
              <a:t>경복궁 !</a:t>
            </a:r>
          </a:p>
        </p:txBody>
      </p:sp>
      <p:sp>
        <p:nvSpPr>
          <p:cNvPr id="8" name="Freeform 8"/>
          <p:cNvSpPr/>
          <p:nvPr/>
        </p:nvSpPr>
        <p:spPr>
          <a:xfrm>
            <a:off x="-2162648" y="6765866"/>
            <a:ext cx="5731029" cy="5731029"/>
          </a:xfrm>
          <a:custGeom>
            <a:avLst/>
            <a:gdLst/>
            <a:ahLst/>
            <a:cxnLst/>
            <a:rect l="l" t="t" r="r" b="b"/>
            <a:pathLst>
              <a:path w="5731029" h="5731029">
                <a:moveTo>
                  <a:pt x="0" y="0"/>
                </a:moveTo>
                <a:lnTo>
                  <a:pt x="5731030" y="0"/>
                </a:lnTo>
                <a:lnTo>
                  <a:pt x="5731030" y="5731029"/>
                </a:lnTo>
                <a:lnTo>
                  <a:pt x="0" y="5731029"/>
                </a:lnTo>
                <a:lnTo>
                  <a:pt x="0" y="0"/>
                </a:lnTo>
                <a:close/>
              </a:path>
            </a:pathLst>
          </a:custGeom>
          <a:blipFill>
            <a:blip r:embed="rId3">
              <a:alphaModFix amt="8999"/>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MX"/>
          </a:p>
        </p:txBody>
      </p:sp>
      <p:sp>
        <p:nvSpPr>
          <p:cNvPr id="9" name="Freeform 9"/>
          <p:cNvSpPr/>
          <p:nvPr/>
        </p:nvSpPr>
        <p:spPr>
          <a:xfrm flipV="1">
            <a:off x="0" y="8883822"/>
            <a:ext cx="1405734" cy="1403178"/>
          </a:xfrm>
          <a:custGeom>
            <a:avLst/>
            <a:gdLst/>
            <a:ahLst/>
            <a:cxnLst/>
            <a:rect l="l" t="t" r="r" b="b"/>
            <a:pathLst>
              <a:path w="1405734" h="1403178">
                <a:moveTo>
                  <a:pt x="0" y="1403178"/>
                </a:moveTo>
                <a:lnTo>
                  <a:pt x="1405734" y="1403178"/>
                </a:lnTo>
                <a:lnTo>
                  <a:pt x="1405734" y="0"/>
                </a:lnTo>
                <a:lnTo>
                  <a:pt x="0" y="0"/>
                </a:lnTo>
                <a:lnTo>
                  <a:pt x="0" y="1403178"/>
                </a:lnTo>
                <a:close/>
              </a:path>
            </a:pathLst>
          </a:custGeom>
          <a:blipFill>
            <a:blip r:embed="rId5">
              <a:extLst>
                <a:ext uri="{96DAC541-7B7A-43D3-8B79-37D633B846F1}">
                  <asvg:svgBlip xmlns:asvg="http://schemas.microsoft.com/office/drawing/2016/SVG/main" r:embed="rId6"/>
                </a:ext>
              </a:extLst>
            </a:blip>
            <a:stretch>
              <a:fillRect/>
            </a:stretch>
          </a:blipFill>
          <a:ln cap="rnd">
            <a:noFill/>
            <a:prstDash val="solid"/>
            <a:round/>
          </a:ln>
        </p:spPr>
        <p:txBody>
          <a:bodyPr/>
          <a:lstStyle/>
          <a:p>
            <a:endParaRPr lang="es-MX"/>
          </a:p>
        </p:txBody>
      </p:sp>
      <p:sp>
        <p:nvSpPr>
          <p:cNvPr id="10" name="Freeform 10"/>
          <p:cNvSpPr/>
          <p:nvPr/>
        </p:nvSpPr>
        <p:spPr>
          <a:xfrm rot="-3412320">
            <a:off x="-561778" y="7396838"/>
            <a:ext cx="2041657" cy="768173"/>
          </a:xfrm>
          <a:custGeom>
            <a:avLst/>
            <a:gdLst/>
            <a:ahLst/>
            <a:cxnLst/>
            <a:rect l="l" t="t" r="r" b="b"/>
            <a:pathLst>
              <a:path w="2041657" h="768173">
                <a:moveTo>
                  <a:pt x="0" y="0"/>
                </a:moveTo>
                <a:lnTo>
                  <a:pt x="2041657" y="0"/>
                </a:lnTo>
                <a:lnTo>
                  <a:pt x="2041657" y="768173"/>
                </a:lnTo>
                <a:lnTo>
                  <a:pt x="0" y="768173"/>
                </a:lnTo>
                <a:lnTo>
                  <a:pt x="0" y="0"/>
                </a:lnTo>
                <a:close/>
              </a:path>
            </a:pathLst>
          </a:custGeom>
          <a:blipFill>
            <a:blip r:embed="rId7"/>
            <a:stretch>
              <a:fillRect/>
            </a:stretch>
          </a:blipFill>
        </p:spPr>
        <p:txBody>
          <a:bodyPr/>
          <a:lstStyle/>
          <a:p>
            <a:endParaRPr lang="es-MX"/>
          </a:p>
        </p:txBody>
      </p:sp>
      <p:grpSp>
        <p:nvGrpSpPr>
          <p:cNvPr id="11" name="Group 11"/>
          <p:cNvGrpSpPr/>
          <p:nvPr/>
        </p:nvGrpSpPr>
        <p:grpSpPr>
          <a:xfrm rot="-288786">
            <a:off x="9429231" y="4180425"/>
            <a:ext cx="4597347" cy="4856252"/>
            <a:chOff x="0" y="0"/>
            <a:chExt cx="778557" cy="822402"/>
          </a:xfrm>
        </p:grpSpPr>
        <p:sp>
          <p:nvSpPr>
            <p:cNvPr id="12" name="Freeform 12"/>
            <p:cNvSpPr/>
            <p:nvPr/>
          </p:nvSpPr>
          <p:spPr>
            <a:xfrm>
              <a:off x="0" y="0"/>
              <a:ext cx="778557" cy="822402"/>
            </a:xfrm>
            <a:custGeom>
              <a:avLst/>
              <a:gdLst/>
              <a:ahLst/>
              <a:cxnLst/>
              <a:rect l="l" t="t" r="r" b="b"/>
              <a:pathLst>
                <a:path w="778557" h="822402">
                  <a:moveTo>
                    <a:pt x="0" y="0"/>
                  </a:moveTo>
                  <a:lnTo>
                    <a:pt x="778557" y="0"/>
                  </a:lnTo>
                  <a:lnTo>
                    <a:pt x="778557" y="822402"/>
                  </a:lnTo>
                  <a:lnTo>
                    <a:pt x="0" y="822402"/>
                  </a:lnTo>
                  <a:close/>
                </a:path>
              </a:pathLst>
            </a:custGeom>
            <a:blipFill>
              <a:blip r:embed="rId10"/>
              <a:stretch>
                <a:fillRect l="-16019" r="-16019"/>
              </a:stretch>
            </a:blipFill>
            <a:ln w="285750" cap="sq">
              <a:solidFill>
                <a:srgbClr val="F8F6EC"/>
              </a:solidFill>
              <a:prstDash val="solid"/>
              <a:miter/>
            </a:ln>
          </p:spPr>
          <p:txBody>
            <a:bodyPr/>
            <a:lstStyle/>
            <a:p>
              <a:endParaRPr lang="es-MX"/>
            </a:p>
          </p:txBody>
        </p:sp>
      </p:grpSp>
      <p:grpSp>
        <p:nvGrpSpPr>
          <p:cNvPr id="13" name="Group 13"/>
          <p:cNvGrpSpPr/>
          <p:nvPr/>
        </p:nvGrpSpPr>
        <p:grpSpPr>
          <a:xfrm rot="293395">
            <a:off x="13434786" y="3052894"/>
            <a:ext cx="4360678" cy="5364027"/>
            <a:chOff x="0" y="0"/>
            <a:chExt cx="738477" cy="908394"/>
          </a:xfrm>
        </p:grpSpPr>
        <p:sp>
          <p:nvSpPr>
            <p:cNvPr id="14" name="Freeform 14"/>
            <p:cNvSpPr/>
            <p:nvPr/>
          </p:nvSpPr>
          <p:spPr>
            <a:xfrm>
              <a:off x="0" y="0"/>
              <a:ext cx="738477" cy="908394"/>
            </a:xfrm>
            <a:custGeom>
              <a:avLst/>
              <a:gdLst/>
              <a:ahLst/>
              <a:cxnLst/>
              <a:rect l="l" t="t" r="r" b="b"/>
              <a:pathLst>
                <a:path w="738477" h="908394">
                  <a:moveTo>
                    <a:pt x="0" y="0"/>
                  </a:moveTo>
                  <a:lnTo>
                    <a:pt x="738477" y="0"/>
                  </a:lnTo>
                  <a:lnTo>
                    <a:pt x="738477" y="908394"/>
                  </a:lnTo>
                  <a:lnTo>
                    <a:pt x="0" y="908394"/>
                  </a:lnTo>
                  <a:close/>
                </a:path>
              </a:pathLst>
            </a:custGeom>
            <a:blipFill>
              <a:blip r:embed="rId11"/>
              <a:stretch>
                <a:fillRect t="-4196" b="-4196"/>
              </a:stretch>
            </a:blipFill>
            <a:ln w="285750" cap="sq">
              <a:solidFill>
                <a:srgbClr val="F8F6EC"/>
              </a:solidFill>
              <a:prstDash val="solid"/>
              <a:miter/>
            </a:ln>
          </p:spPr>
          <p:txBody>
            <a:bodyPr/>
            <a:lstStyle/>
            <a:p>
              <a:endParaRPr lang="es-MX"/>
            </a:p>
          </p:txBody>
        </p:sp>
      </p:grpSp>
      <p:sp>
        <p:nvSpPr>
          <p:cNvPr id="15" name="Freeform 15"/>
          <p:cNvSpPr/>
          <p:nvPr/>
        </p:nvSpPr>
        <p:spPr>
          <a:xfrm>
            <a:off x="15459637" y="4691805"/>
            <a:ext cx="3672482" cy="5595195"/>
          </a:xfrm>
          <a:custGeom>
            <a:avLst/>
            <a:gdLst/>
            <a:ahLst/>
            <a:cxnLst/>
            <a:rect l="l" t="t" r="r" b="b"/>
            <a:pathLst>
              <a:path w="3672482" h="5595195">
                <a:moveTo>
                  <a:pt x="0" y="0"/>
                </a:moveTo>
                <a:lnTo>
                  <a:pt x="3672482" y="0"/>
                </a:lnTo>
                <a:lnTo>
                  <a:pt x="3672482" y="5595195"/>
                </a:lnTo>
                <a:lnTo>
                  <a:pt x="0" y="55951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grpSp>
        <p:nvGrpSpPr>
          <p:cNvPr id="16" name="Group 16"/>
          <p:cNvGrpSpPr/>
          <p:nvPr/>
        </p:nvGrpSpPr>
        <p:grpSpPr>
          <a:xfrm rot="-401065">
            <a:off x="9966065" y="1320784"/>
            <a:ext cx="5213175" cy="3332106"/>
            <a:chOff x="0" y="0"/>
            <a:chExt cx="846957" cy="541350"/>
          </a:xfrm>
        </p:grpSpPr>
        <p:sp>
          <p:nvSpPr>
            <p:cNvPr id="17" name="Freeform 17"/>
            <p:cNvSpPr/>
            <p:nvPr/>
          </p:nvSpPr>
          <p:spPr>
            <a:xfrm>
              <a:off x="0" y="0"/>
              <a:ext cx="846957" cy="541350"/>
            </a:xfrm>
            <a:custGeom>
              <a:avLst/>
              <a:gdLst/>
              <a:ahLst/>
              <a:cxnLst/>
              <a:rect l="l" t="t" r="r" b="b"/>
              <a:pathLst>
                <a:path w="846957" h="541350">
                  <a:moveTo>
                    <a:pt x="423478" y="0"/>
                  </a:moveTo>
                  <a:cubicBezTo>
                    <a:pt x="189598" y="0"/>
                    <a:pt x="0" y="121185"/>
                    <a:pt x="0" y="270675"/>
                  </a:cubicBezTo>
                  <a:cubicBezTo>
                    <a:pt x="0" y="420164"/>
                    <a:pt x="189598" y="541350"/>
                    <a:pt x="423478" y="541350"/>
                  </a:cubicBezTo>
                  <a:cubicBezTo>
                    <a:pt x="657359" y="541350"/>
                    <a:pt x="846957" y="420164"/>
                    <a:pt x="846957" y="270675"/>
                  </a:cubicBezTo>
                  <a:cubicBezTo>
                    <a:pt x="846957" y="121185"/>
                    <a:pt x="657359" y="0"/>
                    <a:pt x="423478" y="0"/>
                  </a:cubicBezTo>
                  <a:close/>
                </a:path>
              </a:pathLst>
            </a:custGeom>
            <a:blipFill>
              <a:blip r:embed="rId14"/>
              <a:stretch>
                <a:fillRect t="-2216" b="-2216"/>
              </a:stretch>
            </a:blipFill>
            <a:ln w="285750" cap="sq">
              <a:solidFill>
                <a:srgbClr val="F8F6EC"/>
              </a:solidFill>
              <a:prstDash val="solid"/>
              <a:miter/>
            </a:ln>
          </p:spPr>
          <p:txBody>
            <a:bodyPr/>
            <a:lstStyle/>
            <a:p>
              <a:endParaRPr lang="es-MX"/>
            </a:p>
          </p:txBody>
        </p:sp>
      </p:grpSp>
      <p:sp>
        <p:nvSpPr>
          <p:cNvPr id="18" name="Freeform 18"/>
          <p:cNvSpPr/>
          <p:nvPr/>
        </p:nvSpPr>
        <p:spPr>
          <a:xfrm>
            <a:off x="11633723" y="7848778"/>
            <a:ext cx="5001481" cy="2438222"/>
          </a:xfrm>
          <a:custGeom>
            <a:avLst/>
            <a:gdLst/>
            <a:ahLst/>
            <a:cxnLst/>
            <a:rect l="l" t="t" r="r" b="b"/>
            <a:pathLst>
              <a:path w="5001481" h="2438222">
                <a:moveTo>
                  <a:pt x="0" y="0"/>
                </a:moveTo>
                <a:lnTo>
                  <a:pt x="5001481" y="0"/>
                </a:lnTo>
                <a:lnTo>
                  <a:pt x="5001481" y="2438222"/>
                </a:lnTo>
                <a:lnTo>
                  <a:pt x="0" y="2438222"/>
                </a:lnTo>
                <a:lnTo>
                  <a:pt x="0" y="0"/>
                </a:lnTo>
                <a:close/>
              </a:path>
            </a:pathLst>
          </a:custGeom>
          <a:blipFill>
            <a:blip r:embed="rId15"/>
            <a:stretch>
              <a:fillRect/>
            </a:stretch>
          </a:blipFill>
        </p:spPr>
        <p:txBody>
          <a:bodyPr/>
          <a:lstStyle/>
          <a:p>
            <a:endParaRPr lang="es-MX"/>
          </a:p>
        </p:txBody>
      </p:sp>
      <p:grpSp>
        <p:nvGrpSpPr>
          <p:cNvPr id="19" name="Group 19"/>
          <p:cNvGrpSpPr/>
          <p:nvPr/>
        </p:nvGrpSpPr>
        <p:grpSpPr>
          <a:xfrm>
            <a:off x="17117589" y="9220987"/>
            <a:ext cx="898558" cy="535611"/>
            <a:chOff x="0" y="0"/>
            <a:chExt cx="313726" cy="187005"/>
          </a:xfrm>
        </p:grpSpPr>
        <p:sp>
          <p:nvSpPr>
            <p:cNvPr id="20" name="Freeform 20"/>
            <p:cNvSpPr/>
            <p:nvPr/>
          </p:nvSpPr>
          <p:spPr>
            <a:xfrm>
              <a:off x="0" y="0"/>
              <a:ext cx="313726" cy="187005"/>
            </a:xfrm>
            <a:custGeom>
              <a:avLst/>
              <a:gdLst/>
              <a:ahLst/>
              <a:cxnLst/>
              <a:rect l="l" t="t" r="r" b="b"/>
              <a:pathLst>
                <a:path w="313726" h="187005">
                  <a:moveTo>
                    <a:pt x="93503" y="0"/>
                  </a:moveTo>
                  <a:lnTo>
                    <a:pt x="220223" y="0"/>
                  </a:lnTo>
                  <a:cubicBezTo>
                    <a:pt x="245022" y="0"/>
                    <a:pt x="268804" y="9851"/>
                    <a:pt x="286339" y="27386"/>
                  </a:cubicBezTo>
                  <a:cubicBezTo>
                    <a:pt x="303875" y="44921"/>
                    <a:pt x="313726" y="68704"/>
                    <a:pt x="313726" y="93503"/>
                  </a:cubicBezTo>
                  <a:lnTo>
                    <a:pt x="313726" y="93503"/>
                  </a:lnTo>
                  <a:cubicBezTo>
                    <a:pt x="313726" y="118301"/>
                    <a:pt x="303875" y="142084"/>
                    <a:pt x="286339" y="159619"/>
                  </a:cubicBezTo>
                  <a:cubicBezTo>
                    <a:pt x="268804" y="177154"/>
                    <a:pt x="245022" y="187005"/>
                    <a:pt x="220223" y="187005"/>
                  </a:cubicBezTo>
                  <a:lnTo>
                    <a:pt x="93503" y="187005"/>
                  </a:lnTo>
                  <a:cubicBezTo>
                    <a:pt x="68704" y="187005"/>
                    <a:pt x="44921" y="177154"/>
                    <a:pt x="27386" y="159619"/>
                  </a:cubicBezTo>
                  <a:cubicBezTo>
                    <a:pt x="9851" y="142084"/>
                    <a:pt x="0" y="118301"/>
                    <a:pt x="0" y="93503"/>
                  </a:cubicBezTo>
                  <a:lnTo>
                    <a:pt x="0" y="93503"/>
                  </a:lnTo>
                  <a:cubicBezTo>
                    <a:pt x="0" y="68704"/>
                    <a:pt x="9851" y="44921"/>
                    <a:pt x="27386" y="27386"/>
                  </a:cubicBezTo>
                  <a:cubicBezTo>
                    <a:pt x="44921" y="9851"/>
                    <a:pt x="68704" y="0"/>
                    <a:pt x="93503" y="0"/>
                  </a:cubicBezTo>
                  <a:close/>
                </a:path>
              </a:pathLst>
            </a:custGeom>
            <a:solidFill>
              <a:srgbClr val="C60C30"/>
            </a:solidFill>
          </p:spPr>
          <p:txBody>
            <a:bodyPr/>
            <a:lstStyle/>
            <a:p>
              <a:endParaRPr lang="es-MX"/>
            </a:p>
          </p:txBody>
        </p:sp>
        <p:sp>
          <p:nvSpPr>
            <p:cNvPr id="21" name="TextBox 21"/>
            <p:cNvSpPr txBox="1"/>
            <p:nvPr/>
          </p:nvSpPr>
          <p:spPr>
            <a:xfrm>
              <a:off x="0" y="-38100"/>
              <a:ext cx="313726" cy="225105"/>
            </a:xfrm>
            <a:prstGeom prst="rect">
              <a:avLst/>
            </a:prstGeom>
          </p:spPr>
          <p:txBody>
            <a:bodyPr lIns="38321" tIns="38321" rIns="38321" bIns="38321" rtlCol="0" anchor="ctr"/>
            <a:lstStyle/>
            <a:p>
              <a:pPr algn="ctr">
                <a:lnSpc>
                  <a:spcPts val="2659"/>
                </a:lnSpc>
                <a:spcBef>
                  <a:spcPct val="0"/>
                </a:spcBef>
              </a:pPr>
              <a:endParaRPr/>
            </a:p>
          </p:txBody>
        </p:sp>
      </p:grpSp>
      <p:sp>
        <p:nvSpPr>
          <p:cNvPr id="22" name="TextBox 22"/>
          <p:cNvSpPr txBox="1"/>
          <p:nvPr/>
        </p:nvSpPr>
        <p:spPr>
          <a:xfrm>
            <a:off x="17110580" y="9317631"/>
            <a:ext cx="912575" cy="313750"/>
          </a:xfrm>
          <a:prstGeom prst="rect">
            <a:avLst/>
          </a:prstGeom>
        </p:spPr>
        <p:txBody>
          <a:bodyPr lIns="0" tIns="0" rIns="0" bIns="0" rtlCol="0" anchor="t">
            <a:spAutoFit/>
          </a:bodyPr>
          <a:lstStyle/>
          <a:p>
            <a:pPr algn="ctr">
              <a:lnSpc>
                <a:spcPts val="2659"/>
              </a:lnSpc>
              <a:spcBef>
                <a:spcPct val="0"/>
              </a:spcBef>
            </a:pPr>
            <a:r>
              <a:rPr lang="en-US" sz="1899" b="1" spc="70">
                <a:solidFill>
                  <a:srgbClr val="FCFBF5"/>
                </a:solidFill>
                <a:latin typeface="JASO Sans Bold"/>
                <a:ea typeface="JASO Sans Bold"/>
                <a:cs typeface="JASO Sans Bold"/>
                <a:sym typeface="JASO Sans Bold"/>
              </a:rPr>
              <a:t>07</a:t>
            </a:r>
          </a:p>
        </p:txBody>
      </p:sp>
      <p:sp>
        <p:nvSpPr>
          <p:cNvPr id="23" name="TextBox 23"/>
          <p:cNvSpPr txBox="1"/>
          <p:nvPr/>
        </p:nvSpPr>
        <p:spPr>
          <a:xfrm>
            <a:off x="1670947" y="1523279"/>
            <a:ext cx="7225010" cy="2190750"/>
          </a:xfrm>
          <a:prstGeom prst="rect">
            <a:avLst/>
          </a:prstGeom>
        </p:spPr>
        <p:txBody>
          <a:bodyPr lIns="0" tIns="0" rIns="0" bIns="0" rtlCol="0" anchor="t">
            <a:spAutoFit/>
          </a:bodyPr>
          <a:lstStyle/>
          <a:p>
            <a:pPr algn="l">
              <a:lnSpc>
                <a:spcPts val="8400"/>
              </a:lnSpc>
            </a:pPr>
            <a:r>
              <a:rPr lang="en-US" sz="8000">
                <a:solidFill>
                  <a:srgbClr val="C60C30"/>
                </a:solidFill>
                <a:latin typeface="BM Hanna"/>
                <a:ea typeface="BM Hanna"/>
                <a:cs typeface="BM Hanna"/>
                <a:sym typeface="BM Hanna"/>
              </a:rPr>
              <a:t>LUGARES TURISTICOS</a:t>
            </a:r>
          </a:p>
        </p:txBody>
      </p:sp>
      <p:sp>
        <p:nvSpPr>
          <p:cNvPr id="24" name="TextBox 24"/>
          <p:cNvSpPr txBox="1"/>
          <p:nvPr/>
        </p:nvSpPr>
        <p:spPr>
          <a:xfrm>
            <a:off x="1504291" y="3795919"/>
            <a:ext cx="7558322" cy="5549065"/>
          </a:xfrm>
          <a:prstGeom prst="rect">
            <a:avLst/>
          </a:prstGeom>
        </p:spPr>
        <p:txBody>
          <a:bodyPr lIns="0" tIns="0" rIns="0" bIns="0" rtlCol="0" anchor="t">
            <a:spAutoFit/>
          </a:bodyPr>
          <a:lstStyle/>
          <a:p>
            <a:pPr algn="l">
              <a:lnSpc>
                <a:spcPts val="3394"/>
              </a:lnSpc>
            </a:pPr>
            <a:r>
              <a:rPr lang="en-US" sz="2204" b="1">
                <a:solidFill>
                  <a:srgbClr val="000000"/>
                </a:solidFill>
                <a:latin typeface="JASO Sans Bold"/>
                <a:ea typeface="JASO Sans Bold"/>
                <a:cs typeface="JASO Sans Bold"/>
                <a:sym typeface="JASO Sans Bold"/>
              </a:rPr>
              <a:t>Corea del Sur tiene una gran variedad de lugares turísticos que muestran tanto su lado moderno como sus tradiciones más antiguas. La capital, Seúl, es el corazón del país y uno de los destinos más visitados de Asia. Ahí se puede recorrer el palacio Gyeongbokgung, un impresionante vestigio de la dinastía Joseon, y a la vez disfrutar de barrios modernos como Gangnam, famosos por su vida nocturna, centros comerciales y rascacielos. En contraste con la modernidad de la ciudad, también existen zonas tradicionales como Bukchon Hanok Village, donde todavía se conservan casas típicas llamadas hanok.</a:t>
            </a:r>
          </a:p>
          <a:p>
            <a:pPr algn="l">
              <a:lnSpc>
                <a:spcPts val="3394"/>
              </a:lnSpc>
            </a:pPr>
            <a:endParaRPr lang="en-US" sz="2204" b="1">
              <a:solidFill>
                <a:srgbClr val="000000"/>
              </a:solidFill>
              <a:latin typeface="JASO Sans Bold"/>
              <a:ea typeface="JASO Sans Bold"/>
              <a:cs typeface="JASO Sans Bold"/>
              <a:sym typeface="JASO Sans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BF5"/>
        </a:solidFill>
        <a:effectLst/>
      </p:bgPr>
    </p:bg>
    <p:spTree>
      <p:nvGrpSpPr>
        <p:cNvPr id="1" name=""/>
        <p:cNvGrpSpPr/>
        <p:nvPr/>
      </p:nvGrpSpPr>
      <p:grpSpPr>
        <a:xfrm>
          <a:off x="0" y="0"/>
          <a:ext cx="0" cy="0"/>
          <a:chOff x="0" y="0"/>
          <a:chExt cx="0" cy="0"/>
        </a:xfrm>
      </p:grpSpPr>
      <p:sp>
        <p:nvSpPr>
          <p:cNvPr id="2" name="Freeform 2"/>
          <p:cNvSpPr/>
          <p:nvPr/>
        </p:nvSpPr>
        <p:spPr>
          <a:xfrm flipH="1">
            <a:off x="5831189" y="893682"/>
            <a:ext cx="3312811" cy="1200894"/>
          </a:xfrm>
          <a:custGeom>
            <a:avLst/>
            <a:gdLst/>
            <a:ahLst/>
            <a:cxnLst/>
            <a:rect l="l" t="t" r="r" b="b"/>
            <a:pathLst>
              <a:path w="3312811" h="1200894">
                <a:moveTo>
                  <a:pt x="3312811" y="0"/>
                </a:moveTo>
                <a:lnTo>
                  <a:pt x="0" y="0"/>
                </a:lnTo>
                <a:lnTo>
                  <a:pt x="0" y="1200894"/>
                </a:lnTo>
                <a:lnTo>
                  <a:pt x="3312811" y="1200894"/>
                </a:lnTo>
                <a:lnTo>
                  <a:pt x="3312811" y="0"/>
                </a:lnTo>
                <a:close/>
              </a:path>
            </a:pathLst>
          </a:custGeom>
          <a:blipFill>
            <a:blip r:embed="rId2"/>
            <a:stretch>
              <a:fillRect/>
            </a:stretch>
          </a:blipFill>
        </p:spPr>
        <p:txBody>
          <a:bodyPr/>
          <a:lstStyle/>
          <a:p>
            <a:endParaRPr lang="es-MX"/>
          </a:p>
        </p:txBody>
      </p:sp>
      <p:sp>
        <p:nvSpPr>
          <p:cNvPr id="3" name="Freeform 3"/>
          <p:cNvSpPr/>
          <p:nvPr/>
        </p:nvSpPr>
        <p:spPr>
          <a:xfrm>
            <a:off x="14959631" y="-2337673"/>
            <a:ext cx="5214474" cy="5214474"/>
          </a:xfrm>
          <a:custGeom>
            <a:avLst/>
            <a:gdLst/>
            <a:ahLst/>
            <a:cxnLst/>
            <a:rect l="l" t="t" r="r" b="b"/>
            <a:pathLst>
              <a:path w="5214474" h="5214474">
                <a:moveTo>
                  <a:pt x="0" y="0"/>
                </a:moveTo>
                <a:lnTo>
                  <a:pt x="5214474" y="0"/>
                </a:lnTo>
                <a:lnTo>
                  <a:pt x="5214474" y="5214473"/>
                </a:lnTo>
                <a:lnTo>
                  <a:pt x="0" y="5214473"/>
                </a:lnTo>
                <a:lnTo>
                  <a:pt x="0" y="0"/>
                </a:lnTo>
                <a:close/>
              </a:path>
            </a:pathLst>
          </a:custGeom>
          <a:blipFill>
            <a:blip r:embed="rId3">
              <a:alphaModFix amt="8999"/>
              <a:extLst>
                <a:ext uri="{96DAC541-7B7A-43D3-8B79-37D633B846F1}">
                  <asvg:svgBlip xmlns:asvg="http://schemas.microsoft.com/office/drawing/2016/SVG/main" r:embed="rId4"/>
                </a:ext>
              </a:extLst>
            </a:blip>
            <a:stretch>
              <a:fillRect/>
            </a:stretch>
          </a:blipFill>
        </p:spPr>
        <p:txBody>
          <a:bodyPr/>
          <a:lstStyle/>
          <a:p>
            <a:endParaRPr lang="es-MX"/>
          </a:p>
        </p:txBody>
      </p:sp>
      <p:grpSp>
        <p:nvGrpSpPr>
          <p:cNvPr id="4" name="Group 4"/>
          <p:cNvGrpSpPr/>
          <p:nvPr/>
        </p:nvGrpSpPr>
        <p:grpSpPr>
          <a:xfrm rot="-315922">
            <a:off x="9593438" y="1650273"/>
            <a:ext cx="7192810" cy="4452009"/>
            <a:chOff x="0" y="0"/>
            <a:chExt cx="1107088" cy="685235"/>
          </a:xfrm>
        </p:grpSpPr>
        <p:sp>
          <p:nvSpPr>
            <p:cNvPr id="5" name="Freeform 5"/>
            <p:cNvSpPr/>
            <p:nvPr/>
          </p:nvSpPr>
          <p:spPr>
            <a:xfrm>
              <a:off x="0" y="0"/>
              <a:ext cx="1107088" cy="685235"/>
            </a:xfrm>
            <a:custGeom>
              <a:avLst/>
              <a:gdLst/>
              <a:ahLst/>
              <a:cxnLst/>
              <a:rect l="l" t="t" r="r" b="b"/>
              <a:pathLst>
                <a:path w="1107088" h="685235">
                  <a:moveTo>
                    <a:pt x="0" y="0"/>
                  </a:moveTo>
                  <a:lnTo>
                    <a:pt x="1107088" y="0"/>
                  </a:lnTo>
                  <a:lnTo>
                    <a:pt x="1107088" y="685235"/>
                  </a:lnTo>
                  <a:lnTo>
                    <a:pt x="0" y="685235"/>
                  </a:lnTo>
                  <a:close/>
                </a:path>
              </a:pathLst>
            </a:custGeom>
            <a:blipFill>
              <a:blip r:embed="rId5"/>
              <a:stretch>
                <a:fillRect t="-8890" b="-8890"/>
              </a:stretch>
            </a:blipFill>
            <a:ln w="285750" cap="sq">
              <a:solidFill>
                <a:srgbClr val="F8F6EC"/>
              </a:solidFill>
              <a:prstDash val="solid"/>
              <a:miter/>
            </a:ln>
          </p:spPr>
          <p:txBody>
            <a:bodyPr/>
            <a:lstStyle/>
            <a:p>
              <a:endParaRPr lang="es-MX"/>
            </a:p>
          </p:txBody>
        </p:sp>
      </p:grpSp>
      <p:grpSp>
        <p:nvGrpSpPr>
          <p:cNvPr id="6" name="Group 6"/>
          <p:cNvGrpSpPr/>
          <p:nvPr/>
        </p:nvGrpSpPr>
        <p:grpSpPr>
          <a:xfrm rot="227504">
            <a:off x="12220352" y="5641328"/>
            <a:ext cx="5168184" cy="3680607"/>
            <a:chOff x="0" y="0"/>
            <a:chExt cx="800687" cy="570222"/>
          </a:xfrm>
        </p:grpSpPr>
        <p:sp>
          <p:nvSpPr>
            <p:cNvPr id="7" name="Freeform 7"/>
            <p:cNvSpPr/>
            <p:nvPr/>
          </p:nvSpPr>
          <p:spPr>
            <a:xfrm>
              <a:off x="0" y="0"/>
              <a:ext cx="800687" cy="570222"/>
            </a:xfrm>
            <a:custGeom>
              <a:avLst/>
              <a:gdLst/>
              <a:ahLst/>
              <a:cxnLst/>
              <a:rect l="l" t="t" r="r" b="b"/>
              <a:pathLst>
                <a:path w="800687" h="570222">
                  <a:moveTo>
                    <a:pt x="0" y="0"/>
                  </a:moveTo>
                  <a:lnTo>
                    <a:pt x="800687" y="0"/>
                  </a:lnTo>
                  <a:lnTo>
                    <a:pt x="800687" y="570222"/>
                  </a:lnTo>
                  <a:lnTo>
                    <a:pt x="0" y="570222"/>
                  </a:lnTo>
                  <a:close/>
                </a:path>
              </a:pathLst>
            </a:custGeom>
            <a:blipFill>
              <a:blip r:embed="rId6"/>
              <a:stretch>
                <a:fillRect l="-3305" r="-3305"/>
              </a:stretch>
            </a:blipFill>
            <a:ln w="285750" cap="sq">
              <a:solidFill>
                <a:srgbClr val="F8F6EC"/>
              </a:solidFill>
              <a:prstDash val="solid"/>
              <a:miter/>
            </a:ln>
          </p:spPr>
          <p:txBody>
            <a:bodyPr/>
            <a:lstStyle/>
            <a:p>
              <a:endParaRPr lang="es-MX"/>
            </a:p>
          </p:txBody>
        </p:sp>
      </p:grpSp>
      <p:grpSp>
        <p:nvGrpSpPr>
          <p:cNvPr id="8" name="Group 8"/>
          <p:cNvGrpSpPr/>
          <p:nvPr/>
        </p:nvGrpSpPr>
        <p:grpSpPr>
          <a:xfrm>
            <a:off x="17117589" y="9220987"/>
            <a:ext cx="898558" cy="535611"/>
            <a:chOff x="0" y="0"/>
            <a:chExt cx="313726" cy="187005"/>
          </a:xfrm>
        </p:grpSpPr>
        <p:sp>
          <p:nvSpPr>
            <p:cNvPr id="9" name="Freeform 9"/>
            <p:cNvSpPr/>
            <p:nvPr/>
          </p:nvSpPr>
          <p:spPr>
            <a:xfrm>
              <a:off x="0" y="0"/>
              <a:ext cx="313726" cy="187005"/>
            </a:xfrm>
            <a:custGeom>
              <a:avLst/>
              <a:gdLst/>
              <a:ahLst/>
              <a:cxnLst/>
              <a:rect l="l" t="t" r="r" b="b"/>
              <a:pathLst>
                <a:path w="313726" h="187005">
                  <a:moveTo>
                    <a:pt x="93503" y="0"/>
                  </a:moveTo>
                  <a:lnTo>
                    <a:pt x="220223" y="0"/>
                  </a:lnTo>
                  <a:cubicBezTo>
                    <a:pt x="245022" y="0"/>
                    <a:pt x="268804" y="9851"/>
                    <a:pt x="286339" y="27386"/>
                  </a:cubicBezTo>
                  <a:cubicBezTo>
                    <a:pt x="303875" y="44921"/>
                    <a:pt x="313726" y="68704"/>
                    <a:pt x="313726" y="93503"/>
                  </a:cubicBezTo>
                  <a:lnTo>
                    <a:pt x="313726" y="93503"/>
                  </a:lnTo>
                  <a:cubicBezTo>
                    <a:pt x="313726" y="118301"/>
                    <a:pt x="303875" y="142084"/>
                    <a:pt x="286339" y="159619"/>
                  </a:cubicBezTo>
                  <a:cubicBezTo>
                    <a:pt x="268804" y="177154"/>
                    <a:pt x="245022" y="187005"/>
                    <a:pt x="220223" y="187005"/>
                  </a:cubicBezTo>
                  <a:lnTo>
                    <a:pt x="93503" y="187005"/>
                  </a:lnTo>
                  <a:cubicBezTo>
                    <a:pt x="68704" y="187005"/>
                    <a:pt x="44921" y="177154"/>
                    <a:pt x="27386" y="159619"/>
                  </a:cubicBezTo>
                  <a:cubicBezTo>
                    <a:pt x="9851" y="142084"/>
                    <a:pt x="0" y="118301"/>
                    <a:pt x="0" y="93503"/>
                  </a:cubicBezTo>
                  <a:lnTo>
                    <a:pt x="0" y="93503"/>
                  </a:lnTo>
                  <a:cubicBezTo>
                    <a:pt x="0" y="68704"/>
                    <a:pt x="9851" y="44921"/>
                    <a:pt x="27386" y="27386"/>
                  </a:cubicBezTo>
                  <a:cubicBezTo>
                    <a:pt x="44921" y="9851"/>
                    <a:pt x="68704" y="0"/>
                    <a:pt x="93503" y="0"/>
                  </a:cubicBezTo>
                  <a:close/>
                </a:path>
              </a:pathLst>
            </a:custGeom>
            <a:solidFill>
              <a:srgbClr val="C60C30"/>
            </a:solidFill>
          </p:spPr>
          <p:txBody>
            <a:bodyPr/>
            <a:lstStyle/>
            <a:p>
              <a:endParaRPr lang="es-MX"/>
            </a:p>
          </p:txBody>
        </p:sp>
        <p:sp>
          <p:nvSpPr>
            <p:cNvPr id="10" name="TextBox 10"/>
            <p:cNvSpPr txBox="1"/>
            <p:nvPr/>
          </p:nvSpPr>
          <p:spPr>
            <a:xfrm>
              <a:off x="0" y="-38100"/>
              <a:ext cx="313726" cy="225105"/>
            </a:xfrm>
            <a:prstGeom prst="rect">
              <a:avLst/>
            </a:prstGeom>
          </p:spPr>
          <p:txBody>
            <a:bodyPr lIns="38321" tIns="38321" rIns="38321" bIns="38321" rtlCol="0" anchor="ctr"/>
            <a:lstStyle/>
            <a:p>
              <a:pPr algn="ctr">
                <a:lnSpc>
                  <a:spcPts val="2659"/>
                </a:lnSpc>
                <a:spcBef>
                  <a:spcPct val="0"/>
                </a:spcBef>
              </a:pPr>
              <a:endParaRPr/>
            </a:p>
          </p:txBody>
        </p:sp>
      </p:grpSp>
      <p:sp>
        <p:nvSpPr>
          <p:cNvPr id="11" name="Freeform 11"/>
          <p:cNvSpPr/>
          <p:nvPr/>
        </p:nvSpPr>
        <p:spPr>
          <a:xfrm flipH="1">
            <a:off x="16856465" y="0"/>
            <a:ext cx="1430630" cy="1428029"/>
          </a:xfrm>
          <a:custGeom>
            <a:avLst/>
            <a:gdLst/>
            <a:ahLst/>
            <a:cxnLst/>
            <a:rect l="l" t="t" r="r" b="b"/>
            <a:pathLst>
              <a:path w="1430630" h="1428029">
                <a:moveTo>
                  <a:pt x="1430630" y="0"/>
                </a:moveTo>
                <a:lnTo>
                  <a:pt x="0" y="0"/>
                </a:lnTo>
                <a:lnTo>
                  <a:pt x="0" y="1428029"/>
                </a:lnTo>
                <a:lnTo>
                  <a:pt x="1430630" y="1428029"/>
                </a:lnTo>
                <a:lnTo>
                  <a:pt x="1430630" y="0"/>
                </a:lnTo>
                <a:close/>
              </a:path>
            </a:pathLst>
          </a:custGeom>
          <a:blipFill>
            <a:blip r:embed="rId7">
              <a:extLst>
                <a:ext uri="{96DAC541-7B7A-43D3-8B79-37D633B846F1}">
                  <asvg:svgBlip xmlns:asvg="http://schemas.microsoft.com/office/drawing/2016/SVG/main" r:embed="rId8"/>
                </a:ext>
              </a:extLst>
            </a:blip>
            <a:stretch>
              <a:fillRect/>
            </a:stretch>
          </a:blipFill>
          <a:ln cap="rnd">
            <a:noFill/>
            <a:prstDash val="solid"/>
            <a:round/>
          </a:ln>
        </p:spPr>
        <p:txBody>
          <a:bodyPr/>
          <a:lstStyle/>
          <a:p>
            <a:endParaRPr lang="es-MX"/>
          </a:p>
        </p:txBody>
      </p:sp>
      <p:sp>
        <p:nvSpPr>
          <p:cNvPr id="12" name="Freeform 12"/>
          <p:cNvSpPr/>
          <p:nvPr/>
        </p:nvSpPr>
        <p:spPr>
          <a:xfrm rot="758653" flipH="1">
            <a:off x="15969926" y="1214336"/>
            <a:ext cx="2483653" cy="934475"/>
          </a:xfrm>
          <a:custGeom>
            <a:avLst/>
            <a:gdLst/>
            <a:ahLst/>
            <a:cxnLst/>
            <a:rect l="l" t="t" r="r" b="b"/>
            <a:pathLst>
              <a:path w="2483653" h="934475">
                <a:moveTo>
                  <a:pt x="2483653" y="0"/>
                </a:moveTo>
                <a:lnTo>
                  <a:pt x="0" y="0"/>
                </a:lnTo>
                <a:lnTo>
                  <a:pt x="0" y="934475"/>
                </a:lnTo>
                <a:lnTo>
                  <a:pt x="2483653" y="934475"/>
                </a:lnTo>
                <a:lnTo>
                  <a:pt x="2483653" y="0"/>
                </a:lnTo>
                <a:close/>
              </a:path>
            </a:pathLst>
          </a:custGeom>
          <a:blipFill>
            <a:blip r:embed="rId9"/>
            <a:stretch>
              <a:fillRect/>
            </a:stretch>
          </a:blipFill>
        </p:spPr>
        <p:txBody>
          <a:bodyPr/>
          <a:lstStyle/>
          <a:p>
            <a:endParaRPr lang="es-MX"/>
          </a:p>
        </p:txBody>
      </p:sp>
      <p:grpSp>
        <p:nvGrpSpPr>
          <p:cNvPr id="13" name="Group 13"/>
          <p:cNvGrpSpPr/>
          <p:nvPr/>
        </p:nvGrpSpPr>
        <p:grpSpPr>
          <a:xfrm rot="-401065">
            <a:off x="9715683" y="5309280"/>
            <a:ext cx="3827639" cy="3827163"/>
            <a:chOff x="0" y="0"/>
            <a:chExt cx="557224" cy="557154"/>
          </a:xfrm>
        </p:grpSpPr>
        <p:sp>
          <p:nvSpPr>
            <p:cNvPr id="14" name="Freeform 14"/>
            <p:cNvSpPr/>
            <p:nvPr/>
          </p:nvSpPr>
          <p:spPr>
            <a:xfrm>
              <a:off x="0" y="0"/>
              <a:ext cx="557224" cy="557154"/>
            </a:xfrm>
            <a:custGeom>
              <a:avLst/>
              <a:gdLst/>
              <a:ahLst/>
              <a:cxnLst/>
              <a:rect l="l" t="t" r="r" b="b"/>
              <a:pathLst>
                <a:path w="557224" h="557154">
                  <a:moveTo>
                    <a:pt x="278612" y="0"/>
                  </a:moveTo>
                  <a:cubicBezTo>
                    <a:pt x="124739" y="0"/>
                    <a:pt x="0" y="124723"/>
                    <a:pt x="0" y="278577"/>
                  </a:cubicBezTo>
                  <a:cubicBezTo>
                    <a:pt x="0" y="432431"/>
                    <a:pt x="124739" y="557154"/>
                    <a:pt x="278612" y="557154"/>
                  </a:cubicBezTo>
                  <a:cubicBezTo>
                    <a:pt x="432485" y="557154"/>
                    <a:pt x="557224" y="432431"/>
                    <a:pt x="557224" y="278577"/>
                  </a:cubicBezTo>
                  <a:cubicBezTo>
                    <a:pt x="557224" y="124723"/>
                    <a:pt x="432485" y="0"/>
                    <a:pt x="278612" y="0"/>
                  </a:cubicBezTo>
                  <a:close/>
                </a:path>
              </a:pathLst>
            </a:custGeom>
            <a:blipFill>
              <a:blip r:embed="rId10"/>
              <a:stretch>
                <a:fillRect l="-25265" r="-25265"/>
              </a:stretch>
            </a:blipFill>
            <a:ln w="285750" cap="sq">
              <a:solidFill>
                <a:srgbClr val="F8F6EC"/>
              </a:solidFill>
              <a:prstDash val="solid"/>
              <a:miter/>
            </a:ln>
          </p:spPr>
          <p:txBody>
            <a:bodyPr/>
            <a:lstStyle/>
            <a:p>
              <a:endParaRPr lang="es-MX"/>
            </a:p>
          </p:txBody>
        </p:sp>
      </p:grpSp>
      <p:sp>
        <p:nvSpPr>
          <p:cNvPr id="15" name="Freeform 15"/>
          <p:cNvSpPr/>
          <p:nvPr/>
        </p:nvSpPr>
        <p:spPr>
          <a:xfrm rot="-580841">
            <a:off x="6735705" y="9038175"/>
            <a:ext cx="1880818" cy="531331"/>
          </a:xfrm>
          <a:custGeom>
            <a:avLst/>
            <a:gdLst/>
            <a:ahLst/>
            <a:cxnLst/>
            <a:rect l="l" t="t" r="r" b="b"/>
            <a:pathLst>
              <a:path w="1880818" h="531331">
                <a:moveTo>
                  <a:pt x="0" y="0"/>
                </a:moveTo>
                <a:lnTo>
                  <a:pt x="1880818" y="0"/>
                </a:lnTo>
                <a:lnTo>
                  <a:pt x="1880818" y="531331"/>
                </a:lnTo>
                <a:lnTo>
                  <a:pt x="0" y="53133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s-MX"/>
          </a:p>
        </p:txBody>
      </p:sp>
      <p:sp>
        <p:nvSpPr>
          <p:cNvPr id="16" name="TextBox 16"/>
          <p:cNvSpPr txBox="1"/>
          <p:nvPr/>
        </p:nvSpPr>
        <p:spPr>
          <a:xfrm>
            <a:off x="1436124" y="2400550"/>
            <a:ext cx="8710977" cy="1336603"/>
          </a:xfrm>
          <a:prstGeom prst="rect">
            <a:avLst/>
          </a:prstGeom>
        </p:spPr>
        <p:txBody>
          <a:bodyPr lIns="0" tIns="0" rIns="0" bIns="0" rtlCol="0" anchor="t">
            <a:spAutoFit/>
          </a:bodyPr>
          <a:lstStyle/>
          <a:p>
            <a:pPr algn="l">
              <a:lnSpc>
                <a:spcPts val="10127"/>
              </a:lnSpc>
            </a:pPr>
            <a:r>
              <a:rPr lang="en-US" sz="9645">
                <a:solidFill>
                  <a:srgbClr val="C60C30"/>
                </a:solidFill>
                <a:latin typeface="BM Hanna"/>
                <a:ea typeface="BM Hanna"/>
                <a:cs typeface="BM Hanna"/>
                <a:sym typeface="BM Hanna"/>
              </a:rPr>
              <a:t>EL WON </a:t>
            </a:r>
          </a:p>
        </p:txBody>
      </p:sp>
      <p:sp>
        <p:nvSpPr>
          <p:cNvPr id="17" name="TextBox 17"/>
          <p:cNvSpPr txBox="1"/>
          <p:nvPr/>
        </p:nvSpPr>
        <p:spPr>
          <a:xfrm>
            <a:off x="1405734" y="3680003"/>
            <a:ext cx="8100216" cy="5445312"/>
          </a:xfrm>
          <a:prstGeom prst="rect">
            <a:avLst/>
          </a:prstGeom>
        </p:spPr>
        <p:txBody>
          <a:bodyPr lIns="0" tIns="0" rIns="0" bIns="0" rtlCol="0" anchor="t">
            <a:spAutoFit/>
          </a:bodyPr>
          <a:lstStyle/>
          <a:p>
            <a:pPr algn="l">
              <a:lnSpc>
                <a:spcPts val="3314"/>
              </a:lnSpc>
            </a:pPr>
            <a:r>
              <a:rPr lang="en-US" sz="2367" b="1">
                <a:solidFill>
                  <a:srgbClr val="000000"/>
                </a:solidFill>
                <a:latin typeface="Arimo Bold"/>
                <a:ea typeface="Arimo Bold"/>
                <a:cs typeface="Arimo Bold"/>
                <a:sym typeface="Arimo Bold"/>
              </a:rPr>
              <a:t>La moneda oficial de Corea del Sur es el won surcoreano, que se abrevia como KRW y se representa con el símbolo ₩. El won existe en billetes y monedas, y es una parte muy reconocible de la vida diaria en el país. Los billetes más comunes son de 1,000, 5,000, 10,000 y 50,000 wones, y cada uno está decorado con personajes históricos importantes, como el rey Sejong el Grande, quien inventó el alfabeto hangul, o la escritora Shin Saimdang, una de las mujeres más destacadas de la historia coreana. Las monedas son de valores pequeños, como 10, 50, 100 y 500 wones, y se usan sobre todo en compras sencillas.</a:t>
            </a:r>
          </a:p>
          <a:p>
            <a:pPr algn="l">
              <a:lnSpc>
                <a:spcPts val="3314"/>
              </a:lnSpc>
            </a:pPr>
            <a:endParaRPr lang="en-US" sz="2367" b="1">
              <a:solidFill>
                <a:srgbClr val="000000"/>
              </a:solidFill>
              <a:latin typeface="Arimo Bold"/>
              <a:ea typeface="Arimo Bold"/>
              <a:cs typeface="Arimo Bold"/>
              <a:sym typeface="Arimo Bold"/>
            </a:endParaRPr>
          </a:p>
        </p:txBody>
      </p:sp>
      <p:sp>
        <p:nvSpPr>
          <p:cNvPr id="18" name="Freeform 18"/>
          <p:cNvSpPr/>
          <p:nvPr/>
        </p:nvSpPr>
        <p:spPr>
          <a:xfrm>
            <a:off x="-2162648" y="6765866"/>
            <a:ext cx="5731029" cy="5731029"/>
          </a:xfrm>
          <a:custGeom>
            <a:avLst/>
            <a:gdLst/>
            <a:ahLst/>
            <a:cxnLst/>
            <a:rect l="l" t="t" r="r" b="b"/>
            <a:pathLst>
              <a:path w="5731029" h="5731029">
                <a:moveTo>
                  <a:pt x="0" y="0"/>
                </a:moveTo>
                <a:lnTo>
                  <a:pt x="5731030" y="0"/>
                </a:lnTo>
                <a:lnTo>
                  <a:pt x="5731030" y="5731029"/>
                </a:lnTo>
                <a:lnTo>
                  <a:pt x="0" y="5731029"/>
                </a:lnTo>
                <a:lnTo>
                  <a:pt x="0" y="0"/>
                </a:lnTo>
                <a:close/>
              </a:path>
            </a:pathLst>
          </a:custGeom>
          <a:blipFill>
            <a:blip r:embed="rId3">
              <a:alphaModFix amt="8999"/>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MX"/>
          </a:p>
        </p:txBody>
      </p:sp>
      <p:sp>
        <p:nvSpPr>
          <p:cNvPr id="19" name="Freeform 19"/>
          <p:cNvSpPr/>
          <p:nvPr/>
        </p:nvSpPr>
        <p:spPr>
          <a:xfrm flipV="1">
            <a:off x="0" y="8883822"/>
            <a:ext cx="1405734" cy="1403178"/>
          </a:xfrm>
          <a:custGeom>
            <a:avLst/>
            <a:gdLst/>
            <a:ahLst/>
            <a:cxnLst/>
            <a:rect l="l" t="t" r="r" b="b"/>
            <a:pathLst>
              <a:path w="1405734" h="1403178">
                <a:moveTo>
                  <a:pt x="0" y="1403178"/>
                </a:moveTo>
                <a:lnTo>
                  <a:pt x="1405734" y="1403178"/>
                </a:lnTo>
                <a:lnTo>
                  <a:pt x="1405734" y="0"/>
                </a:lnTo>
                <a:lnTo>
                  <a:pt x="0" y="0"/>
                </a:lnTo>
                <a:lnTo>
                  <a:pt x="0" y="1403178"/>
                </a:lnTo>
                <a:close/>
              </a:path>
            </a:pathLst>
          </a:custGeom>
          <a:blipFill>
            <a:blip r:embed="rId7">
              <a:extLst>
                <a:ext uri="{96DAC541-7B7A-43D3-8B79-37D633B846F1}">
                  <asvg:svgBlip xmlns:asvg="http://schemas.microsoft.com/office/drawing/2016/SVG/main" r:embed="rId8"/>
                </a:ext>
              </a:extLst>
            </a:blip>
            <a:stretch>
              <a:fillRect/>
            </a:stretch>
          </a:blipFill>
          <a:ln cap="rnd">
            <a:noFill/>
            <a:prstDash val="solid"/>
            <a:round/>
          </a:ln>
        </p:spPr>
        <p:txBody>
          <a:bodyPr/>
          <a:lstStyle/>
          <a:p>
            <a:endParaRPr lang="es-MX"/>
          </a:p>
        </p:txBody>
      </p:sp>
      <p:sp>
        <p:nvSpPr>
          <p:cNvPr id="20" name="Freeform 20"/>
          <p:cNvSpPr/>
          <p:nvPr/>
        </p:nvSpPr>
        <p:spPr>
          <a:xfrm rot="-3412320">
            <a:off x="-561778" y="7396838"/>
            <a:ext cx="2041657" cy="768173"/>
          </a:xfrm>
          <a:custGeom>
            <a:avLst/>
            <a:gdLst/>
            <a:ahLst/>
            <a:cxnLst/>
            <a:rect l="l" t="t" r="r" b="b"/>
            <a:pathLst>
              <a:path w="2041657" h="768173">
                <a:moveTo>
                  <a:pt x="0" y="0"/>
                </a:moveTo>
                <a:lnTo>
                  <a:pt x="2041657" y="0"/>
                </a:lnTo>
                <a:lnTo>
                  <a:pt x="2041657" y="768173"/>
                </a:lnTo>
                <a:lnTo>
                  <a:pt x="0" y="768173"/>
                </a:lnTo>
                <a:lnTo>
                  <a:pt x="0" y="0"/>
                </a:lnTo>
                <a:close/>
              </a:path>
            </a:pathLst>
          </a:custGeom>
          <a:blipFill>
            <a:blip r:embed="rId9"/>
            <a:stretch>
              <a:fillRect/>
            </a:stretch>
          </a:blipFill>
        </p:spPr>
        <p:txBody>
          <a:bodyPr/>
          <a:lstStyle/>
          <a:p>
            <a:endParaRPr lang="es-MX"/>
          </a:p>
        </p:txBody>
      </p:sp>
      <p:sp>
        <p:nvSpPr>
          <p:cNvPr id="21" name="TextBox 21"/>
          <p:cNvSpPr txBox="1"/>
          <p:nvPr/>
        </p:nvSpPr>
        <p:spPr>
          <a:xfrm>
            <a:off x="17110580" y="9317631"/>
            <a:ext cx="912575" cy="313750"/>
          </a:xfrm>
          <a:prstGeom prst="rect">
            <a:avLst/>
          </a:prstGeom>
        </p:spPr>
        <p:txBody>
          <a:bodyPr lIns="0" tIns="0" rIns="0" bIns="0" rtlCol="0" anchor="t">
            <a:spAutoFit/>
          </a:bodyPr>
          <a:lstStyle/>
          <a:p>
            <a:pPr algn="ctr">
              <a:lnSpc>
                <a:spcPts val="2659"/>
              </a:lnSpc>
              <a:spcBef>
                <a:spcPct val="0"/>
              </a:spcBef>
            </a:pPr>
            <a:r>
              <a:rPr lang="en-US" sz="1899" b="1" spc="70">
                <a:solidFill>
                  <a:srgbClr val="FCFBF5"/>
                </a:solidFill>
                <a:latin typeface="JASO Sans Bold"/>
                <a:ea typeface="JASO Sans Bold"/>
                <a:cs typeface="JASO Sans Bold"/>
                <a:sym typeface="JASO Sans Bold"/>
              </a:rPr>
              <a:t>05</a:t>
            </a:r>
          </a:p>
        </p:txBody>
      </p:sp>
      <p:sp>
        <p:nvSpPr>
          <p:cNvPr id="22" name="TextBox 22"/>
          <p:cNvSpPr txBox="1"/>
          <p:nvPr/>
        </p:nvSpPr>
        <p:spPr>
          <a:xfrm rot="-384670">
            <a:off x="9688316" y="599063"/>
            <a:ext cx="2408612" cy="1233961"/>
          </a:xfrm>
          <a:prstGeom prst="rect">
            <a:avLst/>
          </a:prstGeom>
        </p:spPr>
        <p:txBody>
          <a:bodyPr lIns="0" tIns="0" rIns="0" bIns="0" rtlCol="0" anchor="t">
            <a:spAutoFit/>
          </a:bodyPr>
          <a:lstStyle/>
          <a:p>
            <a:pPr algn="ctr">
              <a:lnSpc>
                <a:spcPts val="7556"/>
              </a:lnSpc>
              <a:spcBef>
                <a:spcPct val="0"/>
              </a:spcBef>
            </a:pPr>
            <a:r>
              <a:rPr lang="en-US" sz="5397" spc="199">
                <a:solidFill>
                  <a:srgbClr val="063B71"/>
                </a:solidFill>
                <a:latin typeface="Single Day"/>
                <a:ea typeface="Single Day"/>
                <a:cs typeface="Single Day"/>
                <a:sym typeface="Single Day"/>
              </a:rPr>
              <a:t>비빔밥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BF5"/>
        </a:solidFill>
        <a:effectLst/>
      </p:bgPr>
    </p:bg>
    <p:spTree>
      <p:nvGrpSpPr>
        <p:cNvPr id="1" name=""/>
        <p:cNvGrpSpPr/>
        <p:nvPr/>
      </p:nvGrpSpPr>
      <p:grpSpPr>
        <a:xfrm>
          <a:off x="0" y="0"/>
          <a:ext cx="0" cy="0"/>
          <a:chOff x="0" y="0"/>
          <a:chExt cx="0" cy="0"/>
        </a:xfrm>
      </p:grpSpPr>
      <p:grpSp>
        <p:nvGrpSpPr>
          <p:cNvPr id="2" name="Group 2"/>
          <p:cNvGrpSpPr/>
          <p:nvPr/>
        </p:nvGrpSpPr>
        <p:grpSpPr>
          <a:xfrm>
            <a:off x="-179369" y="9910596"/>
            <a:ext cx="8802960" cy="535611"/>
            <a:chOff x="0" y="0"/>
            <a:chExt cx="3073497" cy="187005"/>
          </a:xfrm>
        </p:grpSpPr>
        <p:sp>
          <p:nvSpPr>
            <p:cNvPr id="3" name="Freeform 3"/>
            <p:cNvSpPr/>
            <p:nvPr/>
          </p:nvSpPr>
          <p:spPr>
            <a:xfrm>
              <a:off x="0" y="0"/>
              <a:ext cx="3073497" cy="187005"/>
            </a:xfrm>
            <a:custGeom>
              <a:avLst/>
              <a:gdLst/>
              <a:ahLst/>
              <a:cxnLst/>
              <a:rect l="l" t="t" r="r" b="b"/>
              <a:pathLst>
                <a:path w="3073497" h="187005">
                  <a:moveTo>
                    <a:pt x="44853" y="0"/>
                  </a:moveTo>
                  <a:lnTo>
                    <a:pt x="3028644" y="0"/>
                  </a:lnTo>
                  <a:cubicBezTo>
                    <a:pt x="3053416" y="0"/>
                    <a:pt x="3073497" y="20081"/>
                    <a:pt x="3073497" y="44853"/>
                  </a:cubicBezTo>
                  <a:lnTo>
                    <a:pt x="3073497" y="142152"/>
                  </a:lnTo>
                  <a:cubicBezTo>
                    <a:pt x="3073497" y="166924"/>
                    <a:pt x="3053416" y="187005"/>
                    <a:pt x="3028644" y="187005"/>
                  </a:cubicBezTo>
                  <a:lnTo>
                    <a:pt x="44853" y="187005"/>
                  </a:lnTo>
                  <a:cubicBezTo>
                    <a:pt x="20081" y="187005"/>
                    <a:pt x="0" y="166924"/>
                    <a:pt x="0" y="142152"/>
                  </a:cubicBezTo>
                  <a:lnTo>
                    <a:pt x="0" y="44853"/>
                  </a:lnTo>
                  <a:cubicBezTo>
                    <a:pt x="0" y="20081"/>
                    <a:pt x="20081" y="0"/>
                    <a:pt x="44853" y="0"/>
                  </a:cubicBezTo>
                  <a:close/>
                </a:path>
              </a:pathLst>
            </a:custGeom>
            <a:solidFill>
              <a:srgbClr val="23A05C"/>
            </a:solidFill>
          </p:spPr>
          <p:txBody>
            <a:bodyPr/>
            <a:lstStyle/>
            <a:p>
              <a:endParaRPr lang="es-MX"/>
            </a:p>
          </p:txBody>
        </p:sp>
        <p:sp>
          <p:nvSpPr>
            <p:cNvPr id="4" name="TextBox 4"/>
            <p:cNvSpPr txBox="1"/>
            <p:nvPr/>
          </p:nvSpPr>
          <p:spPr>
            <a:xfrm>
              <a:off x="0" y="-38100"/>
              <a:ext cx="3073497" cy="225105"/>
            </a:xfrm>
            <a:prstGeom prst="rect">
              <a:avLst/>
            </a:prstGeom>
          </p:spPr>
          <p:txBody>
            <a:bodyPr lIns="38321" tIns="38321" rIns="38321" bIns="38321" rtlCol="0" anchor="ctr"/>
            <a:lstStyle/>
            <a:p>
              <a:pPr algn="ctr">
                <a:lnSpc>
                  <a:spcPts val="2659"/>
                </a:lnSpc>
                <a:spcBef>
                  <a:spcPct val="0"/>
                </a:spcBef>
              </a:pPr>
              <a:endParaRPr/>
            </a:p>
          </p:txBody>
        </p:sp>
      </p:grpSp>
      <p:sp>
        <p:nvSpPr>
          <p:cNvPr id="5" name="Freeform 5"/>
          <p:cNvSpPr/>
          <p:nvPr/>
        </p:nvSpPr>
        <p:spPr>
          <a:xfrm>
            <a:off x="-29926" y="3214607"/>
            <a:ext cx="3482927" cy="6768939"/>
          </a:xfrm>
          <a:custGeom>
            <a:avLst/>
            <a:gdLst/>
            <a:ahLst/>
            <a:cxnLst/>
            <a:rect l="l" t="t" r="r" b="b"/>
            <a:pathLst>
              <a:path w="3482927" h="6768939">
                <a:moveTo>
                  <a:pt x="0" y="0"/>
                </a:moveTo>
                <a:lnTo>
                  <a:pt x="3482927" y="0"/>
                </a:lnTo>
                <a:lnTo>
                  <a:pt x="3482927" y="6768939"/>
                </a:lnTo>
                <a:lnTo>
                  <a:pt x="0" y="67689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6" name="Freeform 6"/>
          <p:cNvSpPr/>
          <p:nvPr/>
        </p:nvSpPr>
        <p:spPr>
          <a:xfrm>
            <a:off x="-2162648" y="-2087873"/>
            <a:ext cx="5731029" cy="5731029"/>
          </a:xfrm>
          <a:custGeom>
            <a:avLst/>
            <a:gdLst/>
            <a:ahLst/>
            <a:cxnLst/>
            <a:rect l="l" t="t" r="r" b="b"/>
            <a:pathLst>
              <a:path w="5731029" h="5731029">
                <a:moveTo>
                  <a:pt x="0" y="0"/>
                </a:moveTo>
                <a:lnTo>
                  <a:pt x="5731030" y="0"/>
                </a:lnTo>
                <a:lnTo>
                  <a:pt x="5731030" y="5731029"/>
                </a:lnTo>
                <a:lnTo>
                  <a:pt x="0" y="5731029"/>
                </a:lnTo>
                <a:lnTo>
                  <a:pt x="0" y="0"/>
                </a:lnTo>
                <a:close/>
              </a:path>
            </a:pathLst>
          </a:custGeom>
          <a:blipFill>
            <a:blip r:embed="rId4">
              <a:alphaModFix amt="8999"/>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MX"/>
          </a:p>
        </p:txBody>
      </p:sp>
      <p:grpSp>
        <p:nvGrpSpPr>
          <p:cNvPr id="7" name="Group 7"/>
          <p:cNvGrpSpPr/>
          <p:nvPr/>
        </p:nvGrpSpPr>
        <p:grpSpPr>
          <a:xfrm>
            <a:off x="2651358" y="876377"/>
            <a:ext cx="4065251" cy="4980745"/>
            <a:chOff x="0" y="0"/>
            <a:chExt cx="741425" cy="908394"/>
          </a:xfrm>
        </p:grpSpPr>
        <p:sp>
          <p:nvSpPr>
            <p:cNvPr id="8" name="Freeform 8"/>
            <p:cNvSpPr/>
            <p:nvPr/>
          </p:nvSpPr>
          <p:spPr>
            <a:xfrm>
              <a:off x="0" y="0"/>
              <a:ext cx="741425" cy="908394"/>
            </a:xfrm>
            <a:custGeom>
              <a:avLst/>
              <a:gdLst/>
              <a:ahLst/>
              <a:cxnLst/>
              <a:rect l="l" t="t" r="r" b="b"/>
              <a:pathLst>
                <a:path w="741425" h="908394">
                  <a:moveTo>
                    <a:pt x="0" y="0"/>
                  </a:moveTo>
                  <a:lnTo>
                    <a:pt x="741425" y="0"/>
                  </a:lnTo>
                  <a:lnTo>
                    <a:pt x="741425" y="908394"/>
                  </a:lnTo>
                  <a:lnTo>
                    <a:pt x="0" y="908394"/>
                  </a:lnTo>
                  <a:close/>
                </a:path>
              </a:pathLst>
            </a:custGeom>
            <a:blipFill>
              <a:blip r:embed="rId6"/>
              <a:stretch>
                <a:fillRect t="-4558" b="-17947"/>
              </a:stretch>
            </a:blipFill>
            <a:ln w="285750" cap="sq">
              <a:solidFill>
                <a:srgbClr val="F8F6EC"/>
              </a:solidFill>
              <a:prstDash val="solid"/>
              <a:miter/>
            </a:ln>
          </p:spPr>
          <p:txBody>
            <a:bodyPr/>
            <a:lstStyle/>
            <a:p>
              <a:endParaRPr lang="es-MX"/>
            </a:p>
          </p:txBody>
        </p:sp>
      </p:grpSp>
      <p:sp>
        <p:nvSpPr>
          <p:cNvPr id="9" name="Freeform 9"/>
          <p:cNvSpPr/>
          <p:nvPr/>
        </p:nvSpPr>
        <p:spPr>
          <a:xfrm rot="-222000" flipH="1">
            <a:off x="15014593" y="369135"/>
            <a:ext cx="3638979" cy="1319130"/>
          </a:xfrm>
          <a:custGeom>
            <a:avLst/>
            <a:gdLst/>
            <a:ahLst/>
            <a:cxnLst/>
            <a:rect l="l" t="t" r="r" b="b"/>
            <a:pathLst>
              <a:path w="3638979" h="1319130">
                <a:moveTo>
                  <a:pt x="3638980" y="0"/>
                </a:moveTo>
                <a:lnTo>
                  <a:pt x="0" y="0"/>
                </a:lnTo>
                <a:lnTo>
                  <a:pt x="0" y="1319130"/>
                </a:lnTo>
                <a:lnTo>
                  <a:pt x="3638980" y="1319130"/>
                </a:lnTo>
                <a:lnTo>
                  <a:pt x="3638980" y="0"/>
                </a:lnTo>
                <a:close/>
              </a:path>
            </a:pathLst>
          </a:custGeom>
          <a:blipFill>
            <a:blip r:embed="rId7"/>
            <a:stretch>
              <a:fillRect/>
            </a:stretch>
          </a:blipFill>
        </p:spPr>
        <p:txBody>
          <a:bodyPr/>
          <a:lstStyle/>
          <a:p>
            <a:endParaRPr lang="es-MX"/>
          </a:p>
        </p:txBody>
      </p:sp>
      <p:sp>
        <p:nvSpPr>
          <p:cNvPr id="10" name="Freeform 10"/>
          <p:cNvSpPr/>
          <p:nvPr/>
        </p:nvSpPr>
        <p:spPr>
          <a:xfrm>
            <a:off x="0" y="24851"/>
            <a:ext cx="1405734" cy="1403178"/>
          </a:xfrm>
          <a:custGeom>
            <a:avLst/>
            <a:gdLst/>
            <a:ahLst/>
            <a:cxnLst/>
            <a:rect l="l" t="t" r="r" b="b"/>
            <a:pathLst>
              <a:path w="1405734" h="1403178">
                <a:moveTo>
                  <a:pt x="0" y="0"/>
                </a:moveTo>
                <a:lnTo>
                  <a:pt x="1405734" y="0"/>
                </a:lnTo>
                <a:lnTo>
                  <a:pt x="1405734" y="1403178"/>
                </a:lnTo>
                <a:lnTo>
                  <a:pt x="0" y="140317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rnd">
            <a:noFill/>
            <a:prstDash val="solid"/>
            <a:round/>
          </a:ln>
        </p:spPr>
        <p:txBody>
          <a:bodyPr/>
          <a:lstStyle/>
          <a:p>
            <a:endParaRPr lang="es-MX"/>
          </a:p>
        </p:txBody>
      </p:sp>
      <p:sp>
        <p:nvSpPr>
          <p:cNvPr id="11" name="Freeform 11"/>
          <p:cNvSpPr/>
          <p:nvPr/>
        </p:nvSpPr>
        <p:spPr>
          <a:xfrm rot="-1480680">
            <a:off x="-337891" y="1515031"/>
            <a:ext cx="2925305" cy="1100646"/>
          </a:xfrm>
          <a:custGeom>
            <a:avLst/>
            <a:gdLst/>
            <a:ahLst/>
            <a:cxnLst/>
            <a:rect l="l" t="t" r="r" b="b"/>
            <a:pathLst>
              <a:path w="2925305" h="1100646">
                <a:moveTo>
                  <a:pt x="0" y="0"/>
                </a:moveTo>
                <a:lnTo>
                  <a:pt x="2925305" y="0"/>
                </a:lnTo>
                <a:lnTo>
                  <a:pt x="2925305" y="1100646"/>
                </a:lnTo>
                <a:lnTo>
                  <a:pt x="0" y="1100646"/>
                </a:lnTo>
                <a:lnTo>
                  <a:pt x="0" y="0"/>
                </a:lnTo>
                <a:close/>
              </a:path>
            </a:pathLst>
          </a:custGeom>
          <a:blipFill>
            <a:blip r:embed="rId10"/>
            <a:stretch>
              <a:fillRect/>
            </a:stretch>
          </a:blipFill>
        </p:spPr>
        <p:txBody>
          <a:bodyPr/>
          <a:lstStyle/>
          <a:p>
            <a:endParaRPr lang="es-MX"/>
          </a:p>
        </p:txBody>
      </p:sp>
      <p:sp>
        <p:nvSpPr>
          <p:cNvPr id="12" name="Freeform 12"/>
          <p:cNvSpPr/>
          <p:nvPr/>
        </p:nvSpPr>
        <p:spPr>
          <a:xfrm>
            <a:off x="15295702" y="7639430"/>
            <a:ext cx="4542331" cy="4542331"/>
          </a:xfrm>
          <a:custGeom>
            <a:avLst/>
            <a:gdLst/>
            <a:ahLst/>
            <a:cxnLst/>
            <a:rect l="l" t="t" r="r" b="b"/>
            <a:pathLst>
              <a:path w="4542331" h="4542331">
                <a:moveTo>
                  <a:pt x="0" y="0"/>
                </a:moveTo>
                <a:lnTo>
                  <a:pt x="4542331" y="0"/>
                </a:lnTo>
                <a:lnTo>
                  <a:pt x="4542331" y="4542331"/>
                </a:lnTo>
                <a:lnTo>
                  <a:pt x="0" y="4542331"/>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MX"/>
          </a:p>
        </p:txBody>
      </p:sp>
      <p:sp>
        <p:nvSpPr>
          <p:cNvPr id="13" name="Freeform 13"/>
          <p:cNvSpPr/>
          <p:nvPr/>
        </p:nvSpPr>
        <p:spPr>
          <a:xfrm flipH="1" flipV="1">
            <a:off x="16972880" y="8899790"/>
            <a:ext cx="1405734" cy="1403178"/>
          </a:xfrm>
          <a:custGeom>
            <a:avLst/>
            <a:gdLst/>
            <a:ahLst/>
            <a:cxnLst/>
            <a:rect l="l" t="t" r="r" b="b"/>
            <a:pathLst>
              <a:path w="1405734" h="1403178">
                <a:moveTo>
                  <a:pt x="1405734" y="1403178"/>
                </a:moveTo>
                <a:lnTo>
                  <a:pt x="0" y="1403178"/>
                </a:lnTo>
                <a:lnTo>
                  <a:pt x="0" y="0"/>
                </a:lnTo>
                <a:lnTo>
                  <a:pt x="1405734" y="0"/>
                </a:lnTo>
                <a:lnTo>
                  <a:pt x="1405734" y="1403178"/>
                </a:lnTo>
                <a:close/>
              </a:path>
            </a:pathLst>
          </a:custGeom>
          <a:blipFill>
            <a:blip r:embed="rId8">
              <a:extLst>
                <a:ext uri="{96DAC541-7B7A-43D3-8B79-37D633B846F1}">
                  <asvg:svgBlip xmlns:asvg="http://schemas.microsoft.com/office/drawing/2016/SVG/main" r:embed="rId9"/>
                </a:ext>
              </a:extLst>
            </a:blip>
            <a:stretch>
              <a:fillRect/>
            </a:stretch>
          </a:blipFill>
          <a:ln cap="rnd">
            <a:noFill/>
            <a:prstDash val="solid"/>
            <a:round/>
          </a:ln>
        </p:spPr>
        <p:txBody>
          <a:bodyPr/>
          <a:lstStyle/>
          <a:p>
            <a:endParaRPr lang="es-MX"/>
          </a:p>
        </p:txBody>
      </p:sp>
      <p:grpSp>
        <p:nvGrpSpPr>
          <p:cNvPr id="14" name="Group 14"/>
          <p:cNvGrpSpPr/>
          <p:nvPr/>
        </p:nvGrpSpPr>
        <p:grpSpPr>
          <a:xfrm>
            <a:off x="17117589" y="9220987"/>
            <a:ext cx="898558" cy="535611"/>
            <a:chOff x="0" y="0"/>
            <a:chExt cx="313726" cy="187005"/>
          </a:xfrm>
        </p:grpSpPr>
        <p:sp>
          <p:nvSpPr>
            <p:cNvPr id="15" name="Freeform 15"/>
            <p:cNvSpPr/>
            <p:nvPr/>
          </p:nvSpPr>
          <p:spPr>
            <a:xfrm>
              <a:off x="0" y="0"/>
              <a:ext cx="313726" cy="187005"/>
            </a:xfrm>
            <a:custGeom>
              <a:avLst/>
              <a:gdLst/>
              <a:ahLst/>
              <a:cxnLst/>
              <a:rect l="l" t="t" r="r" b="b"/>
              <a:pathLst>
                <a:path w="313726" h="187005">
                  <a:moveTo>
                    <a:pt x="93503" y="0"/>
                  </a:moveTo>
                  <a:lnTo>
                    <a:pt x="220223" y="0"/>
                  </a:lnTo>
                  <a:cubicBezTo>
                    <a:pt x="245022" y="0"/>
                    <a:pt x="268804" y="9851"/>
                    <a:pt x="286339" y="27386"/>
                  </a:cubicBezTo>
                  <a:cubicBezTo>
                    <a:pt x="303875" y="44921"/>
                    <a:pt x="313726" y="68704"/>
                    <a:pt x="313726" y="93503"/>
                  </a:cubicBezTo>
                  <a:lnTo>
                    <a:pt x="313726" y="93503"/>
                  </a:lnTo>
                  <a:cubicBezTo>
                    <a:pt x="313726" y="118301"/>
                    <a:pt x="303875" y="142084"/>
                    <a:pt x="286339" y="159619"/>
                  </a:cubicBezTo>
                  <a:cubicBezTo>
                    <a:pt x="268804" y="177154"/>
                    <a:pt x="245022" y="187005"/>
                    <a:pt x="220223" y="187005"/>
                  </a:cubicBezTo>
                  <a:lnTo>
                    <a:pt x="93503" y="187005"/>
                  </a:lnTo>
                  <a:cubicBezTo>
                    <a:pt x="68704" y="187005"/>
                    <a:pt x="44921" y="177154"/>
                    <a:pt x="27386" y="159619"/>
                  </a:cubicBezTo>
                  <a:cubicBezTo>
                    <a:pt x="9851" y="142084"/>
                    <a:pt x="0" y="118301"/>
                    <a:pt x="0" y="93503"/>
                  </a:cubicBezTo>
                  <a:lnTo>
                    <a:pt x="0" y="93503"/>
                  </a:lnTo>
                  <a:cubicBezTo>
                    <a:pt x="0" y="68704"/>
                    <a:pt x="9851" y="44921"/>
                    <a:pt x="27386" y="27386"/>
                  </a:cubicBezTo>
                  <a:cubicBezTo>
                    <a:pt x="44921" y="9851"/>
                    <a:pt x="68704" y="0"/>
                    <a:pt x="93503" y="0"/>
                  </a:cubicBezTo>
                  <a:close/>
                </a:path>
              </a:pathLst>
            </a:custGeom>
            <a:solidFill>
              <a:srgbClr val="C60C30"/>
            </a:solidFill>
          </p:spPr>
          <p:txBody>
            <a:bodyPr/>
            <a:lstStyle/>
            <a:p>
              <a:endParaRPr lang="es-MX"/>
            </a:p>
          </p:txBody>
        </p:sp>
        <p:sp>
          <p:nvSpPr>
            <p:cNvPr id="16" name="TextBox 16"/>
            <p:cNvSpPr txBox="1"/>
            <p:nvPr/>
          </p:nvSpPr>
          <p:spPr>
            <a:xfrm>
              <a:off x="0" y="-38100"/>
              <a:ext cx="313726" cy="225105"/>
            </a:xfrm>
            <a:prstGeom prst="rect">
              <a:avLst/>
            </a:prstGeom>
          </p:spPr>
          <p:txBody>
            <a:bodyPr lIns="38321" tIns="38321" rIns="38321" bIns="38321" rtlCol="0" anchor="ctr"/>
            <a:lstStyle/>
            <a:p>
              <a:pPr algn="ctr">
                <a:lnSpc>
                  <a:spcPts val="2659"/>
                </a:lnSpc>
                <a:spcBef>
                  <a:spcPct val="0"/>
                </a:spcBef>
              </a:pPr>
              <a:endParaRPr/>
            </a:p>
          </p:txBody>
        </p:sp>
      </p:grpSp>
      <p:grpSp>
        <p:nvGrpSpPr>
          <p:cNvPr id="17" name="Group 17"/>
          <p:cNvGrpSpPr>
            <a:grpSpLocks noChangeAspect="1"/>
          </p:cNvGrpSpPr>
          <p:nvPr/>
        </p:nvGrpSpPr>
        <p:grpSpPr>
          <a:xfrm rot="-108080">
            <a:off x="521964" y="5344710"/>
            <a:ext cx="5439359" cy="3916973"/>
            <a:chOff x="0" y="0"/>
            <a:chExt cx="3136392" cy="2258568"/>
          </a:xfrm>
        </p:grpSpPr>
        <p:sp>
          <p:nvSpPr>
            <p:cNvPr id="18" name="Freeform 18"/>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1"/>
              <a:stretch>
                <a:fillRect l="-1904" r="-1904"/>
              </a:stretch>
            </a:blipFill>
          </p:spPr>
          <p:txBody>
            <a:bodyPr/>
            <a:lstStyle/>
            <a:p>
              <a:endParaRPr lang="es-MX"/>
            </a:p>
          </p:txBody>
        </p:sp>
        <p:sp>
          <p:nvSpPr>
            <p:cNvPr id="19" name="Freeform 19"/>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2"/>
              <a:stretch>
                <a:fillRect l="-8" r="-8"/>
              </a:stretch>
            </a:blipFill>
          </p:spPr>
          <p:txBody>
            <a:bodyPr/>
            <a:lstStyle/>
            <a:p>
              <a:endParaRPr lang="es-MX"/>
            </a:p>
          </p:txBody>
        </p:sp>
      </p:grpSp>
      <p:sp>
        <p:nvSpPr>
          <p:cNvPr id="20" name="Freeform 20"/>
          <p:cNvSpPr/>
          <p:nvPr/>
        </p:nvSpPr>
        <p:spPr>
          <a:xfrm rot="-8669285">
            <a:off x="14393061" y="9354759"/>
            <a:ext cx="2538508" cy="955113"/>
          </a:xfrm>
          <a:custGeom>
            <a:avLst/>
            <a:gdLst/>
            <a:ahLst/>
            <a:cxnLst/>
            <a:rect l="l" t="t" r="r" b="b"/>
            <a:pathLst>
              <a:path w="2538508" h="955113">
                <a:moveTo>
                  <a:pt x="0" y="0"/>
                </a:moveTo>
                <a:lnTo>
                  <a:pt x="2538507" y="0"/>
                </a:lnTo>
                <a:lnTo>
                  <a:pt x="2538507" y="955113"/>
                </a:lnTo>
                <a:lnTo>
                  <a:pt x="0" y="955113"/>
                </a:lnTo>
                <a:lnTo>
                  <a:pt x="0" y="0"/>
                </a:lnTo>
                <a:close/>
              </a:path>
            </a:pathLst>
          </a:custGeom>
          <a:blipFill>
            <a:blip r:embed="rId10"/>
            <a:stretch>
              <a:fillRect/>
            </a:stretch>
          </a:blipFill>
        </p:spPr>
        <p:txBody>
          <a:bodyPr/>
          <a:lstStyle/>
          <a:p>
            <a:endParaRPr lang="es-MX"/>
          </a:p>
        </p:txBody>
      </p:sp>
      <p:grpSp>
        <p:nvGrpSpPr>
          <p:cNvPr id="21" name="Group 21"/>
          <p:cNvGrpSpPr/>
          <p:nvPr/>
        </p:nvGrpSpPr>
        <p:grpSpPr>
          <a:xfrm rot="-401065">
            <a:off x="4886096" y="3979253"/>
            <a:ext cx="3466450" cy="4859535"/>
            <a:chOff x="0" y="0"/>
            <a:chExt cx="616529" cy="864298"/>
          </a:xfrm>
        </p:grpSpPr>
        <p:sp>
          <p:nvSpPr>
            <p:cNvPr id="22" name="Freeform 22"/>
            <p:cNvSpPr/>
            <p:nvPr/>
          </p:nvSpPr>
          <p:spPr>
            <a:xfrm>
              <a:off x="0" y="0"/>
              <a:ext cx="616529" cy="864298"/>
            </a:xfrm>
            <a:custGeom>
              <a:avLst/>
              <a:gdLst/>
              <a:ahLst/>
              <a:cxnLst/>
              <a:rect l="l" t="t" r="r" b="b"/>
              <a:pathLst>
                <a:path w="616529" h="864298">
                  <a:moveTo>
                    <a:pt x="308265" y="0"/>
                  </a:moveTo>
                  <a:cubicBezTo>
                    <a:pt x="138015" y="0"/>
                    <a:pt x="0" y="193480"/>
                    <a:pt x="0" y="432149"/>
                  </a:cubicBezTo>
                  <a:cubicBezTo>
                    <a:pt x="0" y="670818"/>
                    <a:pt x="138015" y="864298"/>
                    <a:pt x="308265" y="864298"/>
                  </a:cubicBezTo>
                  <a:cubicBezTo>
                    <a:pt x="478514" y="864298"/>
                    <a:pt x="616529" y="670818"/>
                    <a:pt x="616529" y="432149"/>
                  </a:cubicBezTo>
                  <a:cubicBezTo>
                    <a:pt x="616529" y="193480"/>
                    <a:pt x="478514" y="0"/>
                    <a:pt x="308265" y="0"/>
                  </a:cubicBezTo>
                  <a:close/>
                </a:path>
              </a:pathLst>
            </a:custGeom>
            <a:blipFill>
              <a:blip r:embed="rId13"/>
              <a:stretch>
                <a:fillRect t="-3533" b="-3533"/>
              </a:stretch>
            </a:blipFill>
            <a:ln w="285750" cap="sq">
              <a:solidFill>
                <a:srgbClr val="F8F6EC"/>
              </a:solidFill>
              <a:prstDash val="solid"/>
              <a:miter/>
            </a:ln>
          </p:spPr>
          <p:txBody>
            <a:bodyPr/>
            <a:lstStyle/>
            <a:p>
              <a:endParaRPr lang="es-MX"/>
            </a:p>
          </p:txBody>
        </p:sp>
      </p:grpSp>
      <p:sp>
        <p:nvSpPr>
          <p:cNvPr id="23" name="Freeform 23"/>
          <p:cNvSpPr/>
          <p:nvPr/>
        </p:nvSpPr>
        <p:spPr>
          <a:xfrm>
            <a:off x="7454253" y="5610726"/>
            <a:ext cx="1689747" cy="5752332"/>
          </a:xfrm>
          <a:custGeom>
            <a:avLst/>
            <a:gdLst/>
            <a:ahLst/>
            <a:cxnLst/>
            <a:rect l="l" t="t" r="r" b="b"/>
            <a:pathLst>
              <a:path w="1689747" h="5752332">
                <a:moveTo>
                  <a:pt x="0" y="0"/>
                </a:moveTo>
                <a:lnTo>
                  <a:pt x="1689747" y="0"/>
                </a:lnTo>
                <a:lnTo>
                  <a:pt x="1689747" y="5752332"/>
                </a:lnTo>
                <a:lnTo>
                  <a:pt x="0" y="5752332"/>
                </a:lnTo>
                <a:lnTo>
                  <a:pt x="0" y="0"/>
                </a:lnTo>
                <a:close/>
              </a:path>
            </a:pathLst>
          </a:custGeom>
          <a:blipFill>
            <a:blip r:embed="rId14"/>
            <a:stretch>
              <a:fillRect/>
            </a:stretch>
          </a:blipFill>
        </p:spPr>
        <p:txBody>
          <a:bodyPr/>
          <a:lstStyle/>
          <a:p>
            <a:endParaRPr lang="es-MX"/>
          </a:p>
        </p:txBody>
      </p:sp>
      <p:sp>
        <p:nvSpPr>
          <p:cNvPr id="24" name="TextBox 24"/>
          <p:cNvSpPr txBox="1"/>
          <p:nvPr/>
        </p:nvSpPr>
        <p:spPr>
          <a:xfrm>
            <a:off x="9491118" y="3736871"/>
            <a:ext cx="7619462" cy="5573409"/>
          </a:xfrm>
          <a:prstGeom prst="rect">
            <a:avLst/>
          </a:prstGeom>
        </p:spPr>
        <p:txBody>
          <a:bodyPr lIns="0" tIns="0" rIns="0" bIns="0" rtlCol="0" anchor="t">
            <a:spAutoFit/>
          </a:bodyPr>
          <a:lstStyle/>
          <a:p>
            <a:pPr algn="l">
              <a:lnSpc>
                <a:spcPts val="3690"/>
              </a:lnSpc>
            </a:pPr>
            <a:r>
              <a:rPr lang="en-US" sz="2396" b="1">
                <a:solidFill>
                  <a:srgbClr val="000000"/>
                </a:solidFill>
                <a:latin typeface="JASO Sans Bold"/>
                <a:ea typeface="JASO Sans Bold"/>
                <a:cs typeface="JASO Sans Bold"/>
                <a:sym typeface="JASO Sans Bold"/>
              </a:rPr>
              <a:t>La Corea del Sur moderna es un país que se ha transformado de manera impresionante en pocas décadas. Después de la Guerra de Corea, en los años 50, el país estaba en ruinas y era uno de los más pobres del mundo, pero gracias a un rápido desarrollo económico y tecnológico logró convertirse en una de las naciones más avanzadas de Asia. Hoy en día se le conoce como un “milagro económico”, ya que pasó de ser agrícola y rural a un centro urbano, tecnológico y cultural reconocido a nivel global</a:t>
            </a:r>
          </a:p>
          <a:p>
            <a:pPr algn="l">
              <a:lnSpc>
                <a:spcPts val="3690"/>
              </a:lnSpc>
            </a:pPr>
            <a:endParaRPr lang="en-US" sz="2396" b="1">
              <a:solidFill>
                <a:srgbClr val="000000"/>
              </a:solidFill>
              <a:latin typeface="JASO Sans Bold"/>
              <a:ea typeface="JASO Sans Bold"/>
              <a:cs typeface="JASO Sans Bold"/>
              <a:sym typeface="JASO Sans Bold"/>
            </a:endParaRPr>
          </a:p>
        </p:txBody>
      </p:sp>
      <p:sp>
        <p:nvSpPr>
          <p:cNvPr id="25" name="TextBox 25"/>
          <p:cNvSpPr txBox="1"/>
          <p:nvPr/>
        </p:nvSpPr>
        <p:spPr>
          <a:xfrm>
            <a:off x="9034431" y="1452406"/>
            <a:ext cx="7847902" cy="2190750"/>
          </a:xfrm>
          <a:prstGeom prst="rect">
            <a:avLst/>
          </a:prstGeom>
        </p:spPr>
        <p:txBody>
          <a:bodyPr lIns="0" tIns="0" rIns="0" bIns="0" rtlCol="0" anchor="t">
            <a:spAutoFit/>
          </a:bodyPr>
          <a:lstStyle/>
          <a:p>
            <a:pPr algn="l">
              <a:lnSpc>
                <a:spcPts val="8400"/>
              </a:lnSpc>
            </a:pPr>
            <a:r>
              <a:rPr lang="en-US" sz="8000">
                <a:solidFill>
                  <a:srgbClr val="C60C30"/>
                </a:solidFill>
                <a:latin typeface="BM Hanna"/>
                <a:ea typeface="BM Hanna"/>
                <a:cs typeface="BM Hanna"/>
                <a:sym typeface="BM Hanna"/>
              </a:rPr>
              <a:t>LA MODERNA COREA DEL SUR</a:t>
            </a:r>
          </a:p>
        </p:txBody>
      </p:sp>
      <p:sp>
        <p:nvSpPr>
          <p:cNvPr id="26" name="TextBox 26"/>
          <p:cNvSpPr txBox="1"/>
          <p:nvPr/>
        </p:nvSpPr>
        <p:spPr>
          <a:xfrm>
            <a:off x="17110580" y="9317631"/>
            <a:ext cx="912575" cy="313750"/>
          </a:xfrm>
          <a:prstGeom prst="rect">
            <a:avLst/>
          </a:prstGeom>
        </p:spPr>
        <p:txBody>
          <a:bodyPr lIns="0" tIns="0" rIns="0" bIns="0" rtlCol="0" anchor="t">
            <a:spAutoFit/>
          </a:bodyPr>
          <a:lstStyle/>
          <a:p>
            <a:pPr algn="ctr">
              <a:lnSpc>
                <a:spcPts val="2659"/>
              </a:lnSpc>
              <a:spcBef>
                <a:spcPct val="0"/>
              </a:spcBef>
            </a:pPr>
            <a:r>
              <a:rPr lang="en-US" sz="1899" b="1" spc="70">
                <a:solidFill>
                  <a:srgbClr val="FCFBF5"/>
                </a:solidFill>
                <a:latin typeface="JASO Sans Bold"/>
                <a:ea typeface="JASO Sans Bold"/>
                <a:cs typeface="JASO Sans Bold"/>
                <a:sym typeface="JASO Sans Bold"/>
              </a:rPr>
              <a:t>08</a:t>
            </a:r>
          </a:p>
        </p:txBody>
      </p:sp>
      <p:sp>
        <p:nvSpPr>
          <p:cNvPr id="27" name="TextBox 27"/>
          <p:cNvSpPr txBox="1"/>
          <p:nvPr/>
        </p:nvSpPr>
        <p:spPr>
          <a:xfrm rot="1620864">
            <a:off x="6800492" y="3110433"/>
            <a:ext cx="2184023" cy="1201618"/>
          </a:xfrm>
          <a:prstGeom prst="rect">
            <a:avLst/>
          </a:prstGeom>
        </p:spPr>
        <p:txBody>
          <a:bodyPr lIns="0" tIns="0" rIns="0" bIns="0" rtlCol="0" anchor="t">
            <a:spAutoFit/>
          </a:bodyPr>
          <a:lstStyle/>
          <a:p>
            <a:pPr algn="ctr">
              <a:lnSpc>
                <a:spcPts val="7556"/>
              </a:lnSpc>
              <a:spcBef>
                <a:spcPct val="0"/>
              </a:spcBef>
            </a:pPr>
            <a:r>
              <a:rPr lang="en-US" sz="5397" spc="199">
                <a:solidFill>
                  <a:srgbClr val="063B71"/>
                </a:solidFill>
                <a:latin typeface="Single Day"/>
                <a:ea typeface="Single Day"/>
                <a:cs typeface="Single Day"/>
                <a:sym typeface="Single Day"/>
              </a:rPr>
              <a:t>케이팝!</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BF5"/>
        </a:solidFill>
        <a:effectLst/>
      </p:bgPr>
    </p:bg>
    <p:spTree>
      <p:nvGrpSpPr>
        <p:cNvPr id="1" name=""/>
        <p:cNvGrpSpPr/>
        <p:nvPr/>
      </p:nvGrpSpPr>
      <p:grpSpPr>
        <a:xfrm>
          <a:off x="0" y="0"/>
          <a:ext cx="0" cy="0"/>
          <a:chOff x="0" y="0"/>
          <a:chExt cx="0" cy="0"/>
        </a:xfrm>
      </p:grpSpPr>
      <p:grpSp>
        <p:nvGrpSpPr>
          <p:cNvPr id="2" name="Group 2"/>
          <p:cNvGrpSpPr/>
          <p:nvPr/>
        </p:nvGrpSpPr>
        <p:grpSpPr>
          <a:xfrm rot="293395">
            <a:off x="13441794" y="5319594"/>
            <a:ext cx="4360678" cy="5364027"/>
            <a:chOff x="0" y="0"/>
            <a:chExt cx="738477" cy="908394"/>
          </a:xfrm>
        </p:grpSpPr>
        <p:sp>
          <p:nvSpPr>
            <p:cNvPr id="3" name="Freeform 3"/>
            <p:cNvSpPr/>
            <p:nvPr/>
          </p:nvSpPr>
          <p:spPr>
            <a:xfrm>
              <a:off x="0" y="0"/>
              <a:ext cx="738477" cy="908394"/>
            </a:xfrm>
            <a:custGeom>
              <a:avLst/>
              <a:gdLst/>
              <a:ahLst/>
              <a:cxnLst/>
              <a:rect l="l" t="t" r="r" b="b"/>
              <a:pathLst>
                <a:path w="738477" h="908394">
                  <a:moveTo>
                    <a:pt x="0" y="0"/>
                  </a:moveTo>
                  <a:lnTo>
                    <a:pt x="738477" y="0"/>
                  </a:lnTo>
                  <a:lnTo>
                    <a:pt x="738477" y="908394"/>
                  </a:lnTo>
                  <a:lnTo>
                    <a:pt x="0" y="908394"/>
                  </a:lnTo>
                  <a:close/>
                </a:path>
              </a:pathLst>
            </a:custGeom>
            <a:blipFill>
              <a:blip r:embed="rId2"/>
              <a:stretch>
                <a:fillRect l="-42314" r="-42314"/>
              </a:stretch>
            </a:blipFill>
            <a:ln w="285750" cap="sq">
              <a:solidFill>
                <a:srgbClr val="F8F6EC"/>
              </a:solidFill>
              <a:prstDash val="solid"/>
              <a:miter/>
            </a:ln>
          </p:spPr>
          <p:txBody>
            <a:bodyPr/>
            <a:lstStyle/>
            <a:p>
              <a:endParaRPr lang="es-MX"/>
            </a:p>
          </p:txBody>
        </p:sp>
      </p:grpSp>
      <p:grpSp>
        <p:nvGrpSpPr>
          <p:cNvPr id="4" name="Group 4"/>
          <p:cNvGrpSpPr/>
          <p:nvPr/>
        </p:nvGrpSpPr>
        <p:grpSpPr>
          <a:xfrm>
            <a:off x="17117589" y="9220987"/>
            <a:ext cx="898558" cy="535611"/>
            <a:chOff x="0" y="0"/>
            <a:chExt cx="313726" cy="187005"/>
          </a:xfrm>
        </p:grpSpPr>
        <p:sp>
          <p:nvSpPr>
            <p:cNvPr id="5" name="Freeform 5"/>
            <p:cNvSpPr/>
            <p:nvPr/>
          </p:nvSpPr>
          <p:spPr>
            <a:xfrm>
              <a:off x="0" y="0"/>
              <a:ext cx="313726" cy="187005"/>
            </a:xfrm>
            <a:custGeom>
              <a:avLst/>
              <a:gdLst/>
              <a:ahLst/>
              <a:cxnLst/>
              <a:rect l="l" t="t" r="r" b="b"/>
              <a:pathLst>
                <a:path w="313726" h="187005">
                  <a:moveTo>
                    <a:pt x="93503" y="0"/>
                  </a:moveTo>
                  <a:lnTo>
                    <a:pt x="220223" y="0"/>
                  </a:lnTo>
                  <a:cubicBezTo>
                    <a:pt x="245022" y="0"/>
                    <a:pt x="268804" y="9851"/>
                    <a:pt x="286339" y="27386"/>
                  </a:cubicBezTo>
                  <a:cubicBezTo>
                    <a:pt x="303875" y="44921"/>
                    <a:pt x="313726" y="68704"/>
                    <a:pt x="313726" y="93503"/>
                  </a:cubicBezTo>
                  <a:lnTo>
                    <a:pt x="313726" y="93503"/>
                  </a:lnTo>
                  <a:cubicBezTo>
                    <a:pt x="313726" y="118301"/>
                    <a:pt x="303875" y="142084"/>
                    <a:pt x="286339" y="159619"/>
                  </a:cubicBezTo>
                  <a:cubicBezTo>
                    <a:pt x="268804" y="177154"/>
                    <a:pt x="245022" y="187005"/>
                    <a:pt x="220223" y="187005"/>
                  </a:cubicBezTo>
                  <a:lnTo>
                    <a:pt x="93503" y="187005"/>
                  </a:lnTo>
                  <a:cubicBezTo>
                    <a:pt x="68704" y="187005"/>
                    <a:pt x="44921" y="177154"/>
                    <a:pt x="27386" y="159619"/>
                  </a:cubicBezTo>
                  <a:cubicBezTo>
                    <a:pt x="9851" y="142084"/>
                    <a:pt x="0" y="118301"/>
                    <a:pt x="0" y="93503"/>
                  </a:cubicBezTo>
                  <a:lnTo>
                    <a:pt x="0" y="93503"/>
                  </a:lnTo>
                  <a:cubicBezTo>
                    <a:pt x="0" y="68704"/>
                    <a:pt x="9851" y="44921"/>
                    <a:pt x="27386" y="27386"/>
                  </a:cubicBezTo>
                  <a:cubicBezTo>
                    <a:pt x="44921" y="9851"/>
                    <a:pt x="68704" y="0"/>
                    <a:pt x="93503" y="0"/>
                  </a:cubicBezTo>
                  <a:close/>
                </a:path>
              </a:pathLst>
            </a:custGeom>
            <a:solidFill>
              <a:srgbClr val="C60C30"/>
            </a:solidFill>
          </p:spPr>
          <p:txBody>
            <a:bodyPr/>
            <a:lstStyle/>
            <a:p>
              <a:endParaRPr lang="es-MX"/>
            </a:p>
          </p:txBody>
        </p:sp>
        <p:sp>
          <p:nvSpPr>
            <p:cNvPr id="6" name="TextBox 6"/>
            <p:cNvSpPr txBox="1"/>
            <p:nvPr/>
          </p:nvSpPr>
          <p:spPr>
            <a:xfrm>
              <a:off x="0" y="-38100"/>
              <a:ext cx="313726" cy="225105"/>
            </a:xfrm>
            <a:prstGeom prst="rect">
              <a:avLst/>
            </a:prstGeom>
          </p:spPr>
          <p:txBody>
            <a:bodyPr lIns="38321" tIns="38321" rIns="38321" bIns="38321" rtlCol="0" anchor="ctr"/>
            <a:lstStyle/>
            <a:p>
              <a:pPr algn="ctr">
                <a:lnSpc>
                  <a:spcPts val="2659"/>
                </a:lnSpc>
                <a:spcBef>
                  <a:spcPct val="0"/>
                </a:spcBef>
              </a:pPr>
              <a:endParaRPr/>
            </a:p>
          </p:txBody>
        </p:sp>
      </p:grpSp>
      <p:sp>
        <p:nvSpPr>
          <p:cNvPr id="7" name="Freeform 7"/>
          <p:cNvSpPr/>
          <p:nvPr/>
        </p:nvSpPr>
        <p:spPr>
          <a:xfrm>
            <a:off x="-2088578" y="-2109073"/>
            <a:ext cx="5731029" cy="5731029"/>
          </a:xfrm>
          <a:custGeom>
            <a:avLst/>
            <a:gdLst/>
            <a:ahLst/>
            <a:cxnLst/>
            <a:rect l="l" t="t" r="r" b="b"/>
            <a:pathLst>
              <a:path w="5731029" h="5731029">
                <a:moveTo>
                  <a:pt x="0" y="0"/>
                </a:moveTo>
                <a:lnTo>
                  <a:pt x="5731029" y="0"/>
                </a:lnTo>
                <a:lnTo>
                  <a:pt x="5731029" y="5731029"/>
                </a:lnTo>
                <a:lnTo>
                  <a:pt x="0" y="5731029"/>
                </a:lnTo>
                <a:lnTo>
                  <a:pt x="0" y="0"/>
                </a:lnTo>
                <a:close/>
              </a:path>
            </a:pathLst>
          </a:custGeom>
          <a:blipFill>
            <a:blip r:embed="rId3">
              <a:alphaModFix amt="8999"/>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MX"/>
          </a:p>
        </p:txBody>
      </p:sp>
      <p:sp>
        <p:nvSpPr>
          <p:cNvPr id="8" name="Freeform 8"/>
          <p:cNvSpPr/>
          <p:nvPr/>
        </p:nvSpPr>
        <p:spPr>
          <a:xfrm>
            <a:off x="14645549" y="-2109073"/>
            <a:ext cx="5731029" cy="5731029"/>
          </a:xfrm>
          <a:custGeom>
            <a:avLst/>
            <a:gdLst/>
            <a:ahLst/>
            <a:cxnLst/>
            <a:rect l="l" t="t" r="r" b="b"/>
            <a:pathLst>
              <a:path w="5731029" h="5731029">
                <a:moveTo>
                  <a:pt x="0" y="0"/>
                </a:moveTo>
                <a:lnTo>
                  <a:pt x="5731029" y="0"/>
                </a:lnTo>
                <a:lnTo>
                  <a:pt x="5731029" y="5731029"/>
                </a:lnTo>
                <a:lnTo>
                  <a:pt x="0" y="5731029"/>
                </a:lnTo>
                <a:lnTo>
                  <a:pt x="0" y="0"/>
                </a:lnTo>
                <a:close/>
              </a:path>
            </a:pathLst>
          </a:custGeom>
          <a:blipFill>
            <a:blip r:embed="rId3">
              <a:alphaModFix amt="8999"/>
              <a:extLst>
                <a:ext uri="{96DAC541-7B7A-43D3-8B79-37D633B846F1}">
                  <asvg:svgBlip xmlns:asvg="http://schemas.microsoft.com/office/drawing/2016/SVG/main" r:embed="rId4"/>
                </a:ext>
              </a:extLst>
            </a:blip>
            <a:stretch>
              <a:fillRect/>
            </a:stretch>
          </a:blipFill>
        </p:spPr>
        <p:txBody>
          <a:bodyPr/>
          <a:lstStyle/>
          <a:p>
            <a:endParaRPr lang="es-MX"/>
          </a:p>
        </p:txBody>
      </p:sp>
      <p:sp>
        <p:nvSpPr>
          <p:cNvPr id="9" name="Freeform 9"/>
          <p:cNvSpPr/>
          <p:nvPr/>
        </p:nvSpPr>
        <p:spPr>
          <a:xfrm>
            <a:off x="0" y="24851"/>
            <a:ext cx="1405734" cy="1403178"/>
          </a:xfrm>
          <a:custGeom>
            <a:avLst/>
            <a:gdLst/>
            <a:ahLst/>
            <a:cxnLst/>
            <a:rect l="l" t="t" r="r" b="b"/>
            <a:pathLst>
              <a:path w="1405734" h="1403178">
                <a:moveTo>
                  <a:pt x="0" y="0"/>
                </a:moveTo>
                <a:lnTo>
                  <a:pt x="1405734" y="0"/>
                </a:lnTo>
                <a:lnTo>
                  <a:pt x="1405734" y="1403178"/>
                </a:lnTo>
                <a:lnTo>
                  <a:pt x="0" y="140317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rnd">
            <a:noFill/>
            <a:prstDash val="solid"/>
            <a:round/>
          </a:ln>
        </p:spPr>
        <p:txBody>
          <a:bodyPr/>
          <a:lstStyle/>
          <a:p>
            <a:endParaRPr lang="es-MX"/>
          </a:p>
        </p:txBody>
      </p:sp>
      <p:sp>
        <p:nvSpPr>
          <p:cNvPr id="10" name="Freeform 10"/>
          <p:cNvSpPr/>
          <p:nvPr/>
        </p:nvSpPr>
        <p:spPr>
          <a:xfrm flipH="1">
            <a:off x="16882266" y="24851"/>
            <a:ext cx="1405734" cy="1403178"/>
          </a:xfrm>
          <a:custGeom>
            <a:avLst/>
            <a:gdLst/>
            <a:ahLst/>
            <a:cxnLst/>
            <a:rect l="l" t="t" r="r" b="b"/>
            <a:pathLst>
              <a:path w="1405734" h="1403178">
                <a:moveTo>
                  <a:pt x="1405734" y="0"/>
                </a:moveTo>
                <a:lnTo>
                  <a:pt x="0" y="0"/>
                </a:lnTo>
                <a:lnTo>
                  <a:pt x="0" y="1403178"/>
                </a:lnTo>
                <a:lnTo>
                  <a:pt x="1405734" y="1403178"/>
                </a:lnTo>
                <a:lnTo>
                  <a:pt x="1405734" y="0"/>
                </a:lnTo>
                <a:close/>
              </a:path>
            </a:pathLst>
          </a:custGeom>
          <a:blipFill>
            <a:blip r:embed="rId5">
              <a:extLst>
                <a:ext uri="{96DAC541-7B7A-43D3-8B79-37D633B846F1}">
                  <asvg:svgBlip xmlns:asvg="http://schemas.microsoft.com/office/drawing/2016/SVG/main" r:embed="rId6"/>
                </a:ext>
              </a:extLst>
            </a:blip>
            <a:stretch>
              <a:fillRect/>
            </a:stretch>
          </a:blipFill>
          <a:ln cap="rnd">
            <a:noFill/>
            <a:prstDash val="solid"/>
            <a:round/>
          </a:ln>
        </p:spPr>
        <p:txBody>
          <a:bodyPr/>
          <a:lstStyle/>
          <a:p>
            <a:endParaRPr lang="es-MX"/>
          </a:p>
        </p:txBody>
      </p:sp>
      <p:sp>
        <p:nvSpPr>
          <p:cNvPr id="11" name="Freeform 11"/>
          <p:cNvSpPr/>
          <p:nvPr/>
        </p:nvSpPr>
        <p:spPr>
          <a:xfrm rot="-1480680">
            <a:off x="-337891" y="1515031"/>
            <a:ext cx="2925305" cy="1100646"/>
          </a:xfrm>
          <a:custGeom>
            <a:avLst/>
            <a:gdLst/>
            <a:ahLst/>
            <a:cxnLst/>
            <a:rect l="l" t="t" r="r" b="b"/>
            <a:pathLst>
              <a:path w="2925305" h="1100646">
                <a:moveTo>
                  <a:pt x="0" y="0"/>
                </a:moveTo>
                <a:lnTo>
                  <a:pt x="2925305" y="0"/>
                </a:lnTo>
                <a:lnTo>
                  <a:pt x="2925305" y="1100646"/>
                </a:lnTo>
                <a:lnTo>
                  <a:pt x="0" y="1100646"/>
                </a:lnTo>
                <a:lnTo>
                  <a:pt x="0" y="0"/>
                </a:lnTo>
                <a:close/>
              </a:path>
            </a:pathLst>
          </a:custGeom>
          <a:blipFill>
            <a:blip r:embed="rId7"/>
            <a:stretch>
              <a:fillRect/>
            </a:stretch>
          </a:blipFill>
        </p:spPr>
        <p:txBody>
          <a:bodyPr/>
          <a:lstStyle/>
          <a:p>
            <a:endParaRPr lang="es-MX"/>
          </a:p>
        </p:txBody>
      </p:sp>
      <p:grpSp>
        <p:nvGrpSpPr>
          <p:cNvPr id="12" name="Group 12"/>
          <p:cNvGrpSpPr/>
          <p:nvPr/>
        </p:nvGrpSpPr>
        <p:grpSpPr>
          <a:xfrm rot="-288786">
            <a:off x="383309" y="5433872"/>
            <a:ext cx="4597347" cy="5135470"/>
            <a:chOff x="0" y="0"/>
            <a:chExt cx="778557" cy="869688"/>
          </a:xfrm>
        </p:grpSpPr>
        <p:sp>
          <p:nvSpPr>
            <p:cNvPr id="13" name="Freeform 13"/>
            <p:cNvSpPr/>
            <p:nvPr/>
          </p:nvSpPr>
          <p:spPr>
            <a:xfrm>
              <a:off x="0" y="0"/>
              <a:ext cx="778557" cy="869688"/>
            </a:xfrm>
            <a:custGeom>
              <a:avLst/>
              <a:gdLst/>
              <a:ahLst/>
              <a:cxnLst/>
              <a:rect l="l" t="t" r="r" b="b"/>
              <a:pathLst>
                <a:path w="778557" h="869688">
                  <a:moveTo>
                    <a:pt x="0" y="0"/>
                  </a:moveTo>
                  <a:lnTo>
                    <a:pt x="778557" y="0"/>
                  </a:lnTo>
                  <a:lnTo>
                    <a:pt x="778557" y="869688"/>
                  </a:lnTo>
                  <a:lnTo>
                    <a:pt x="0" y="869688"/>
                  </a:lnTo>
                  <a:close/>
                </a:path>
              </a:pathLst>
            </a:custGeom>
            <a:blipFill>
              <a:blip r:embed="rId8"/>
              <a:stretch>
                <a:fillRect t="-17183" b="-17183"/>
              </a:stretch>
            </a:blipFill>
            <a:ln w="285750" cap="sq">
              <a:solidFill>
                <a:srgbClr val="F8F6EC"/>
              </a:solidFill>
              <a:prstDash val="solid"/>
              <a:miter/>
            </a:ln>
          </p:spPr>
          <p:txBody>
            <a:bodyPr/>
            <a:lstStyle/>
            <a:p>
              <a:endParaRPr lang="es-MX"/>
            </a:p>
          </p:txBody>
        </p:sp>
      </p:grpSp>
      <p:sp>
        <p:nvSpPr>
          <p:cNvPr id="14" name="Freeform 14"/>
          <p:cNvSpPr/>
          <p:nvPr/>
        </p:nvSpPr>
        <p:spPr>
          <a:xfrm rot="1481999" flipH="1">
            <a:off x="15700629" y="1515031"/>
            <a:ext cx="2925305" cy="1100646"/>
          </a:xfrm>
          <a:custGeom>
            <a:avLst/>
            <a:gdLst/>
            <a:ahLst/>
            <a:cxnLst/>
            <a:rect l="l" t="t" r="r" b="b"/>
            <a:pathLst>
              <a:path w="2925305" h="1100646">
                <a:moveTo>
                  <a:pt x="2925305" y="0"/>
                </a:moveTo>
                <a:lnTo>
                  <a:pt x="0" y="0"/>
                </a:lnTo>
                <a:lnTo>
                  <a:pt x="0" y="1100646"/>
                </a:lnTo>
                <a:lnTo>
                  <a:pt x="2925305" y="1100646"/>
                </a:lnTo>
                <a:lnTo>
                  <a:pt x="2925305" y="0"/>
                </a:lnTo>
                <a:close/>
              </a:path>
            </a:pathLst>
          </a:custGeom>
          <a:blipFill>
            <a:blip r:embed="rId7"/>
            <a:stretch>
              <a:fillRect/>
            </a:stretch>
          </a:blipFill>
        </p:spPr>
        <p:txBody>
          <a:bodyPr/>
          <a:lstStyle/>
          <a:p>
            <a:endParaRPr lang="es-MX"/>
          </a:p>
        </p:txBody>
      </p:sp>
      <p:grpSp>
        <p:nvGrpSpPr>
          <p:cNvPr id="15" name="Group 15"/>
          <p:cNvGrpSpPr/>
          <p:nvPr/>
        </p:nvGrpSpPr>
        <p:grpSpPr>
          <a:xfrm rot="-401065">
            <a:off x="-354982" y="2724651"/>
            <a:ext cx="5062230" cy="3283772"/>
            <a:chOff x="0" y="0"/>
            <a:chExt cx="801286" cy="519779"/>
          </a:xfrm>
        </p:grpSpPr>
        <p:sp>
          <p:nvSpPr>
            <p:cNvPr id="16" name="Freeform 16"/>
            <p:cNvSpPr/>
            <p:nvPr/>
          </p:nvSpPr>
          <p:spPr>
            <a:xfrm>
              <a:off x="0" y="0"/>
              <a:ext cx="801286" cy="519779"/>
            </a:xfrm>
            <a:custGeom>
              <a:avLst/>
              <a:gdLst/>
              <a:ahLst/>
              <a:cxnLst/>
              <a:rect l="l" t="t" r="r" b="b"/>
              <a:pathLst>
                <a:path w="801286" h="519779">
                  <a:moveTo>
                    <a:pt x="400643" y="0"/>
                  </a:moveTo>
                  <a:cubicBezTo>
                    <a:pt x="179374" y="0"/>
                    <a:pt x="0" y="116357"/>
                    <a:pt x="0" y="259890"/>
                  </a:cubicBezTo>
                  <a:cubicBezTo>
                    <a:pt x="0" y="403423"/>
                    <a:pt x="179374" y="519779"/>
                    <a:pt x="400643" y="519779"/>
                  </a:cubicBezTo>
                  <a:cubicBezTo>
                    <a:pt x="621912" y="519779"/>
                    <a:pt x="801286" y="403423"/>
                    <a:pt x="801286" y="259890"/>
                  </a:cubicBezTo>
                  <a:cubicBezTo>
                    <a:pt x="801286" y="116357"/>
                    <a:pt x="621912" y="0"/>
                    <a:pt x="400643" y="0"/>
                  </a:cubicBezTo>
                  <a:close/>
                </a:path>
              </a:pathLst>
            </a:custGeom>
            <a:blipFill>
              <a:blip r:embed="rId9"/>
              <a:stretch>
                <a:fillRect t="-7809" b="-7809"/>
              </a:stretch>
            </a:blipFill>
            <a:ln w="285750" cap="sq">
              <a:solidFill>
                <a:srgbClr val="F8F6EC"/>
              </a:solidFill>
              <a:prstDash val="solid"/>
              <a:miter/>
            </a:ln>
          </p:spPr>
          <p:txBody>
            <a:bodyPr/>
            <a:lstStyle/>
            <a:p>
              <a:endParaRPr lang="es-MX"/>
            </a:p>
          </p:txBody>
        </p:sp>
      </p:grpSp>
      <p:grpSp>
        <p:nvGrpSpPr>
          <p:cNvPr id="17" name="Group 17"/>
          <p:cNvGrpSpPr/>
          <p:nvPr/>
        </p:nvGrpSpPr>
        <p:grpSpPr>
          <a:xfrm rot="402000">
            <a:off x="13385555" y="2724651"/>
            <a:ext cx="5062230" cy="3283772"/>
            <a:chOff x="0" y="0"/>
            <a:chExt cx="801286" cy="519779"/>
          </a:xfrm>
        </p:grpSpPr>
        <p:sp>
          <p:nvSpPr>
            <p:cNvPr id="18" name="Freeform 18"/>
            <p:cNvSpPr/>
            <p:nvPr/>
          </p:nvSpPr>
          <p:spPr>
            <a:xfrm>
              <a:off x="0" y="0"/>
              <a:ext cx="801286" cy="519779"/>
            </a:xfrm>
            <a:custGeom>
              <a:avLst/>
              <a:gdLst/>
              <a:ahLst/>
              <a:cxnLst/>
              <a:rect l="l" t="t" r="r" b="b"/>
              <a:pathLst>
                <a:path w="801286" h="519779">
                  <a:moveTo>
                    <a:pt x="400643" y="0"/>
                  </a:moveTo>
                  <a:cubicBezTo>
                    <a:pt x="179374" y="0"/>
                    <a:pt x="0" y="116357"/>
                    <a:pt x="0" y="259890"/>
                  </a:cubicBezTo>
                  <a:cubicBezTo>
                    <a:pt x="0" y="403423"/>
                    <a:pt x="179374" y="519779"/>
                    <a:pt x="400643" y="519779"/>
                  </a:cubicBezTo>
                  <a:cubicBezTo>
                    <a:pt x="621912" y="519779"/>
                    <a:pt x="801286" y="403423"/>
                    <a:pt x="801286" y="259890"/>
                  </a:cubicBezTo>
                  <a:cubicBezTo>
                    <a:pt x="801286" y="116357"/>
                    <a:pt x="621912" y="0"/>
                    <a:pt x="400643" y="0"/>
                  </a:cubicBezTo>
                  <a:close/>
                </a:path>
              </a:pathLst>
            </a:custGeom>
            <a:blipFill>
              <a:blip r:embed="rId10"/>
              <a:stretch>
                <a:fillRect l="-7660" r="-7660"/>
              </a:stretch>
            </a:blipFill>
            <a:ln w="285750" cap="sq">
              <a:solidFill>
                <a:srgbClr val="F8F6EC"/>
              </a:solidFill>
              <a:prstDash val="solid"/>
              <a:miter/>
            </a:ln>
          </p:spPr>
          <p:txBody>
            <a:bodyPr/>
            <a:lstStyle/>
            <a:p>
              <a:endParaRPr lang="es-MX"/>
            </a:p>
          </p:txBody>
        </p:sp>
      </p:grpSp>
      <p:sp>
        <p:nvSpPr>
          <p:cNvPr id="19" name="Freeform 19"/>
          <p:cNvSpPr/>
          <p:nvPr/>
        </p:nvSpPr>
        <p:spPr>
          <a:xfrm>
            <a:off x="6390256" y="7483808"/>
            <a:ext cx="5507489" cy="3104221"/>
          </a:xfrm>
          <a:custGeom>
            <a:avLst/>
            <a:gdLst/>
            <a:ahLst/>
            <a:cxnLst/>
            <a:rect l="l" t="t" r="r" b="b"/>
            <a:pathLst>
              <a:path w="5507489" h="3104221">
                <a:moveTo>
                  <a:pt x="0" y="0"/>
                </a:moveTo>
                <a:lnTo>
                  <a:pt x="5507488" y="0"/>
                </a:lnTo>
                <a:lnTo>
                  <a:pt x="5507488" y="3104221"/>
                </a:lnTo>
                <a:lnTo>
                  <a:pt x="0" y="31042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sp>
        <p:nvSpPr>
          <p:cNvPr id="20" name="Freeform 20"/>
          <p:cNvSpPr/>
          <p:nvPr/>
        </p:nvSpPr>
        <p:spPr>
          <a:xfrm>
            <a:off x="11152690" y="6704632"/>
            <a:ext cx="2788041" cy="8815941"/>
          </a:xfrm>
          <a:custGeom>
            <a:avLst/>
            <a:gdLst/>
            <a:ahLst/>
            <a:cxnLst/>
            <a:rect l="l" t="t" r="r" b="b"/>
            <a:pathLst>
              <a:path w="2788041" h="8815941">
                <a:moveTo>
                  <a:pt x="0" y="0"/>
                </a:moveTo>
                <a:lnTo>
                  <a:pt x="2788041" y="0"/>
                </a:lnTo>
                <a:lnTo>
                  <a:pt x="2788041" y="8815940"/>
                </a:lnTo>
                <a:lnTo>
                  <a:pt x="0" y="8815940"/>
                </a:lnTo>
                <a:lnTo>
                  <a:pt x="0" y="0"/>
                </a:lnTo>
                <a:close/>
              </a:path>
            </a:pathLst>
          </a:custGeom>
          <a:blipFill>
            <a:blip r:embed="rId13"/>
            <a:stretch>
              <a:fillRect/>
            </a:stretch>
          </a:blipFill>
        </p:spPr>
        <p:txBody>
          <a:bodyPr/>
          <a:lstStyle/>
          <a:p>
            <a:endParaRPr lang="es-MX"/>
          </a:p>
        </p:txBody>
      </p:sp>
      <p:sp>
        <p:nvSpPr>
          <p:cNvPr id="21" name="Freeform 21"/>
          <p:cNvSpPr/>
          <p:nvPr/>
        </p:nvSpPr>
        <p:spPr>
          <a:xfrm>
            <a:off x="4514568" y="6628432"/>
            <a:ext cx="2695574" cy="8766095"/>
          </a:xfrm>
          <a:custGeom>
            <a:avLst/>
            <a:gdLst/>
            <a:ahLst/>
            <a:cxnLst/>
            <a:rect l="l" t="t" r="r" b="b"/>
            <a:pathLst>
              <a:path w="2695574" h="8766095">
                <a:moveTo>
                  <a:pt x="0" y="0"/>
                </a:moveTo>
                <a:lnTo>
                  <a:pt x="2695574" y="0"/>
                </a:lnTo>
                <a:lnTo>
                  <a:pt x="2695574" y="8766095"/>
                </a:lnTo>
                <a:lnTo>
                  <a:pt x="0" y="8766095"/>
                </a:lnTo>
                <a:lnTo>
                  <a:pt x="0" y="0"/>
                </a:lnTo>
                <a:close/>
              </a:path>
            </a:pathLst>
          </a:custGeom>
          <a:blipFill>
            <a:blip r:embed="rId14"/>
            <a:stretch>
              <a:fillRect/>
            </a:stretch>
          </a:blipFill>
        </p:spPr>
        <p:txBody>
          <a:bodyPr/>
          <a:lstStyle/>
          <a:p>
            <a:endParaRPr lang="es-MX"/>
          </a:p>
        </p:txBody>
      </p:sp>
      <p:sp>
        <p:nvSpPr>
          <p:cNvPr id="22" name="TextBox 22"/>
          <p:cNvSpPr txBox="1"/>
          <p:nvPr/>
        </p:nvSpPr>
        <p:spPr>
          <a:xfrm>
            <a:off x="17110580" y="9317631"/>
            <a:ext cx="912575" cy="313750"/>
          </a:xfrm>
          <a:prstGeom prst="rect">
            <a:avLst/>
          </a:prstGeom>
        </p:spPr>
        <p:txBody>
          <a:bodyPr lIns="0" tIns="0" rIns="0" bIns="0" rtlCol="0" anchor="t">
            <a:spAutoFit/>
          </a:bodyPr>
          <a:lstStyle/>
          <a:p>
            <a:pPr algn="ctr">
              <a:lnSpc>
                <a:spcPts val="2659"/>
              </a:lnSpc>
              <a:spcBef>
                <a:spcPct val="0"/>
              </a:spcBef>
            </a:pPr>
            <a:r>
              <a:rPr lang="en-US" sz="1899" b="1" spc="70">
                <a:solidFill>
                  <a:srgbClr val="FCFBF5"/>
                </a:solidFill>
                <a:latin typeface="JASO Sans Bold"/>
                <a:ea typeface="JASO Sans Bold"/>
                <a:cs typeface="JASO Sans Bold"/>
                <a:sym typeface="JASO Sans Bold"/>
              </a:rPr>
              <a:t>09</a:t>
            </a:r>
          </a:p>
        </p:txBody>
      </p:sp>
      <p:sp>
        <p:nvSpPr>
          <p:cNvPr id="23" name="TextBox 23"/>
          <p:cNvSpPr txBox="1"/>
          <p:nvPr/>
        </p:nvSpPr>
        <p:spPr>
          <a:xfrm>
            <a:off x="3927003" y="2038538"/>
            <a:ext cx="10433993" cy="1462104"/>
          </a:xfrm>
          <a:prstGeom prst="rect">
            <a:avLst/>
          </a:prstGeom>
        </p:spPr>
        <p:txBody>
          <a:bodyPr lIns="0" tIns="0" rIns="0" bIns="0" rtlCol="0" anchor="t">
            <a:spAutoFit/>
          </a:bodyPr>
          <a:lstStyle/>
          <a:p>
            <a:pPr algn="ctr">
              <a:lnSpc>
                <a:spcPts val="10992"/>
              </a:lnSpc>
            </a:pPr>
            <a:r>
              <a:rPr lang="en-US" sz="10468">
                <a:solidFill>
                  <a:srgbClr val="C60C30"/>
                </a:solidFill>
                <a:latin typeface="BM Hanna"/>
                <a:ea typeface="BM Hanna"/>
                <a:cs typeface="BM Hanna"/>
                <a:sym typeface="BM Hanna"/>
              </a:rPr>
              <a:t>CONCLUSIÓN</a:t>
            </a:r>
          </a:p>
        </p:txBody>
      </p:sp>
      <p:sp>
        <p:nvSpPr>
          <p:cNvPr id="24" name="TextBox 24"/>
          <p:cNvSpPr txBox="1"/>
          <p:nvPr/>
        </p:nvSpPr>
        <p:spPr>
          <a:xfrm>
            <a:off x="5187999" y="3526706"/>
            <a:ext cx="8154221" cy="3402465"/>
          </a:xfrm>
          <a:prstGeom prst="rect">
            <a:avLst/>
          </a:prstGeom>
        </p:spPr>
        <p:txBody>
          <a:bodyPr lIns="0" tIns="0" rIns="0" bIns="0" rtlCol="0" anchor="t">
            <a:spAutoFit/>
          </a:bodyPr>
          <a:lstStyle/>
          <a:p>
            <a:pPr algn="ctr">
              <a:lnSpc>
                <a:spcPts val="4540"/>
              </a:lnSpc>
            </a:pPr>
            <a:r>
              <a:rPr lang="en-US" sz="2948">
                <a:solidFill>
                  <a:srgbClr val="000000"/>
                </a:solidFill>
                <a:latin typeface="JASO Sans"/>
                <a:ea typeface="JASO Sans"/>
                <a:cs typeface="JASO Sans"/>
                <a:sym typeface="JASO Sans"/>
              </a:rPr>
              <a:t>Corea del Sur es un país que logró transformarse en muy poco tiempo, combinando tradición y modernidad para convertirse en una potencia tecnológica y cultural reconocida en todo el mundo.</a:t>
            </a:r>
          </a:p>
          <a:p>
            <a:pPr algn="ctr">
              <a:lnSpc>
                <a:spcPts val="4540"/>
              </a:lnSpc>
            </a:pPr>
            <a:endParaRPr lang="en-US" sz="2948">
              <a:solidFill>
                <a:srgbClr val="000000"/>
              </a:solidFill>
              <a:latin typeface="JASO Sans"/>
              <a:ea typeface="JASO Sans"/>
              <a:cs typeface="JASO Sans"/>
              <a:sym typeface="JASO Sans"/>
            </a:endParaRPr>
          </a:p>
        </p:txBody>
      </p:sp>
      <p:sp>
        <p:nvSpPr>
          <p:cNvPr id="25" name="Freeform 25"/>
          <p:cNvSpPr/>
          <p:nvPr/>
        </p:nvSpPr>
        <p:spPr>
          <a:xfrm rot="223471">
            <a:off x="3355277" y="1500381"/>
            <a:ext cx="2233416" cy="809613"/>
          </a:xfrm>
          <a:custGeom>
            <a:avLst/>
            <a:gdLst/>
            <a:ahLst/>
            <a:cxnLst/>
            <a:rect l="l" t="t" r="r" b="b"/>
            <a:pathLst>
              <a:path w="2233416" h="809613">
                <a:moveTo>
                  <a:pt x="0" y="0"/>
                </a:moveTo>
                <a:lnTo>
                  <a:pt x="2233416" y="0"/>
                </a:lnTo>
                <a:lnTo>
                  <a:pt x="2233416" y="809614"/>
                </a:lnTo>
                <a:lnTo>
                  <a:pt x="0" y="809614"/>
                </a:lnTo>
                <a:lnTo>
                  <a:pt x="0" y="0"/>
                </a:lnTo>
                <a:close/>
              </a:path>
            </a:pathLst>
          </a:custGeom>
          <a:blipFill>
            <a:blip r:embed="rId15"/>
            <a:stretch>
              <a:fillRect/>
            </a:stretch>
          </a:blipFill>
        </p:spPr>
        <p:txBody>
          <a:bodyPr/>
          <a:lstStyle/>
          <a:p>
            <a:endParaRPr lang="es-MX"/>
          </a:p>
        </p:txBody>
      </p:sp>
      <p:sp>
        <p:nvSpPr>
          <p:cNvPr id="26" name="Freeform 26"/>
          <p:cNvSpPr/>
          <p:nvPr/>
        </p:nvSpPr>
        <p:spPr>
          <a:xfrm rot="-222000" flipH="1">
            <a:off x="12699449" y="1500381"/>
            <a:ext cx="2233416" cy="809613"/>
          </a:xfrm>
          <a:custGeom>
            <a:avLst/>
            <a:gdLst/>
            <a:ahLst/>
            <a:cxnLst/>
            <a:rect l="l" t="t" r="r" b="b"/>
            <a:pathLst>
              <a:path w="2233416" h="809613">
                <a:moveTo>
                  <a:pt x="2233416" y="0"/>
                </a:moveTo>
                <a:lnTo>
                  <a:pt x="0" y="0"/>
                </a:lnTo>
                <a:lnTo>
                  <a:pt x="0" y="809614"/>
                </a:lnTo>
                <a:lnTo>
                  <a:pt x="2233416" y="809614"/>
                </a:lnTo>
                <a:lnTo>
                  <a:pt x="2233416" y="0"/>
                </a:lnTo>
                <a:close/>
              </a:path>
            </a:pathLst>
          </a:custGeom>
          <a:blipFill>
            <a:blip r:embed="rId15"/>
            <a:stretch>
              <a:fillRect/>
            </a:stretch>
          </a:blipFill>
        </p:spPr>
        <p:txBody>
          <a:bodyPr/>
          <a:lstStyle/>
          <a:p>
            <a:endParaRPr lang="es-MX"/>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Personalizado</PresentationFormat>
  <Paragraphs>0</Paragraphs>
  <Slides>10</Slides>
  <Notes>0</Notes>
  <HiddenSlides>0</HiddenSlides>
  <MMClips>0</MMClip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Corea del sur</dc:title>
  <cp:lastModifiedBy>Kid2 Inei</cp:lastModifiedBy>
  <cp:revision>2</cp:revision>
  <dcterms:created xsi:type="dcterms:W3CDTF">2006-08-16T00:00:00Z</dcterms:created>
  <dcterms:modified xsi:type="dcterms:W3CDTF">2025-09-26T17:53:28Z</dcterms:modified>
  <dc:identifier>DAGygPsHBcY</dc:identifier>
</cp:coreProperties>
</file>