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x="18288000" cy="10287000"/>
  <p:notesSz cx="6858000" cy="9144000"/>
  <p:embeddedFontLst>
    <p:embeddedFont>
      <p:font typeface="Chewy" charset="1" panose="02000000000000000000"/>
      <p:regular r:id="rId26"/>
    </p:embeddedFont>
    <p:embeddedFont>
      <p:font typeface="Glacial Indifference Bold" charset="1" panose="0000080000000000000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2.png" Type="http://schemas.openxmlformats.org/officeDocument/2006/relationships/image"/><Relationship Id="rId5" Target="../media/image24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0.svg" Type="http://schemas.openxmlformats.org/officeDocument/2006/relationships/image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2.png" Type="http://schemas.openxmlformats.org/officeDocument/2006/relationships/image"/><Relationship Id="rId5" Target="../media/image25.png" Type="http://schemas.openxmlformats.org/officeDocument/2006/relationships/image"/><Relationship Id="rId6" Target="../media/image26.png" Type="http://schemas.openxmlformats.org/officeDocument/2006/relationships/image"/><Relationship Id="rId7" Target="../media/image27.png" Type="http://schemas.openxmlformats.org/officeDocument/2006/relationships/image"/><Relationship Id="rId8" Target="../media/image28.png" Type="http://schemas.openxmlformats.org/officeDocument/2006/relationships/image"/><Relationship Id="rId9" Target="../media/image29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2.png" Type="http://schemas.openxmlformats.org/officeDocument/2006/relationships/image"/><Relationship Id="rId5" Target="../media/image31.png" Type="http://schemas.openxmlformats.org/officeDocument/2006/relationships/image"/><Relationship Id="rId6" Target="../media/image32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2.png" Type="http://schemas.openxmlformats.org/officeDocument/2006/relationships/image"/><Relationship Id="rId5" Target="../media/image33.png" Type="http://schemas.openxmlformats.org/officeDocument/2006/relationships/image"/><Relationship Id="rId6" Target="../media/image34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5.png" Type="http://schemas.openxmlformats.org/officeDocument/2006/relationships/image"/><Relationship Id="rId4" Target="../media/image36.png" Type="http://schemas.openxmlformats.org/officeDocument/2006/relationships/image"/><Relationship Id="rId5" Target="../media/image37.jpeg" Type="http://schemas.openxmlformats.org/officeDocument/2006/relationships/image"/><Relationship Id="rId6" Target="../media/VAGz28XcUuo.mp4" Type="http://schemas.openxmlformats.org/officeDocument/2006/relationships/video"/><Relationship Id="rId7" Target="../media/VAGz28XcUuo.mp4" Type="http://schemas.microsoft.com/office/2007/relationships/media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2.png" Type="http://schemas.openxmlformats.org/officeDocument/2006/relationships/image"/><Relationship Id="rId5" Target="../media/image38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2.png" Type="http://schemas.openxmlformats.org/officeDocument/2006/relationships/image"/><Relationship Id="rId5" Target="../media/image39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2.png" Type="http://schemas.openxmlformats.org/officeDocument/2006/relationships/image"/><Relationship Id="rId5" Target="../media/image40.jpeg" Type="http://schemas.openxmlformats.org/officeDocument/2006/relationships/image"/><Relationship Id="rId6" Target="../media/VAGzdAO55Bs.mp4" Type="http://schemas.openxmlformats.org/officeDocument/2006/relationships/video"/><Relationship Id="rId7" Target="../media/VAGzdAO55Bs.mp4" Type="http://schemas.microsoft.com/office/2007/relationships/media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2.png" Type="http://schemas.openxmlformats.org/officeDocument/2006/relationships/image"/><Relationship Id="rId5" Target="../media/image41.png" Type="http://schemas.openxmlformats.org/officeDocument/2006/relationships/image"/><Relationship Id="rId6" Target="../media/image42.png" Type="http://schemas.openxmlformats.org/officeDocument/2006/relationships/image"/><Relationship Id="rId7" Target="../media/image43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44.png" Type="http://schemas.openxmlformats.org/officeDocument/2006/relationships/image"/><Relationship Id="rId4" Target="../media/image45.png" Type="http://schemas.openxmlformats.org/officeDocument/2006/relationships/image"/><Relationship Id="rId5" Target="../media/image46.png" Type="http://schemas.openxmlformats.org/officeDocument/2006/relationships/image"/><Relationship Id="rId6" Target="../media/image47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2.png" Type="http://schemas.openxmlformats.org/officeDocument/2006/relationships/image"/><Relationship Id="rId5" Target="../media/image8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48.png" Type="http://schemas.openxmlformats.org/officeDocument/2006/relationships/image"/><Relationship Id="rId4" Target="../media/image49.png" Type="http://schemas.openxmlformats.org/officeDocument/2006/relationships/image"/><Relationship Id="rId5" Target="../media/image50.svg" Type="http://schemas.openxmlformats.org/officeDocument/2006/relationships/image"/><Relationship Id="rId6" Target="../media/image5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2.png" Type="http://schemas.openxmlformats.org/officeDocument/2006/relationships/image"/><Relationship Id="rId5" Target="../media/image9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2.png" Type="http://schemas.openxmlformats.org/officeDocument/2006/relationships/image"/><Relationship Id="rId5" Target="../media/image10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2.png" Type="http://schemas.openxmlformats.org/officeDocument/2006/relationships/image"/><Relationship Id="rId5" Target="../media/image11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2.png" Type="http://schemas.openxmlformats.org/officeDocument/2006/relationships/image"/><Relationship Id="rId5" Target="../media/image12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2.png" Type="http://schemas.openxmlformats.org/officeDocument/2006/relationships/image"/><Relationship Id="rId5" Target="../media/image13.png" Type="http://schemas.openxmlformats.org/officeDocument/2006/relationships/image"/><Relationship Id="rId6" Target="../media/image14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2.png" Type="http://schemas.openxmlformats.org/officeDocument/2006/relationships/image"/><Relationship Id="rId5" Target="../media/image15.png" Type="http://schemas.openxmlformats.org/officeDocument/2006/relationships/image"/><Relationship Id="rId6" Target="../media/image16.png" Type="http://schemas.openxmlformats.org/officeDocument/2006/relationships/image"/><Relationship Id="rId7" Target="../media/image17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3.png" Type="http://schemas.openxmlformats.org/officeDocument/2006/relationships/image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2.png" Type="http://schemas.openxmlformats.org/officeDocument/2006/relationships/image"/><Relationship Id="rId5" Target="../media/image18.png" Type="http://schemas.openxmlformats.org/officeDocument/2006/relationships/image"/><Relationship Id="rId6" Target="../media/image19.png" Type="http://schemas.openxmlformats.org/officeDocument/2006/relationships/image"/><Relationship Id="rId7" Target="../media/image20.png" Type="http://schemas.openxmlformats.org/officeDocument/2006/relationships/image"/><Relationship Id="rId8" Target="../media/image21.png" Type="http://schemas.openxmlformats.org/officeDocument/2006/relationships/image"/><Relationship Id="rId9" Target="../media/image22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97B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-4384946" y="-617293"/>
            <a:ext cx="12080301" cy="11521587"/>
          </a:xfrm>
          <a:custGeom>
            <a:avLst/>
            <a:gdLst/>
            <a:ahLst/>
            <a:cxnLst/>
            <a:rect r="r" b="b" t="t" l="l"/>
            <a:pathLst>
              <a:path h="11521587" w="12080301">
                <a:moveTo>
                  <a:pt x="0" y="0"/>
                </a:moveTo>
                <a:lnTo>
                  <a:pt x="12080300" y="0"/>
                </a:lnTo>
                <a:lnTo>
                  <a:pt x="12080300" y="11521586"/>
                </a:lnTo>
                <a:lnTo>
                  <a:pt x="0" y="115215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440396">
            <a:off x="-3086100" y="8313131"/>
            <a:ext cx="8229600" cy="8229600"/>
          </a:xfrm>
          <a:custGeom>
            <a:avLst/>
            <a:gdLst/>
            <a:ahLst/>
            <a:cxnLst/>
            <a:rect r="r" b="b" t="t" l="l"/>
            <a:pathLst>
              <a:path h="8229600" w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true" rot="1440396">
            <a:off x="13144500" y="-6593849"/>
            <a:ext cx="8229600" cy="8229600"/>
          </a:xfrm>
          <a:custGeom>
            <a:avLst/>
            <a:gdLst/>
            <a:ahLst/>
            <a:cxnLst/>
            <a:rect r="r" b="b" t="t" l="l"/>
            <a:pathLst>
              <a:path h="8229600" w="8229600">
                <a:moveTo>
                  <a:pt x="8229600" y="8229600"/>
                </a:moveTo>
                <a:lnTo>
                  <a:pt x="0" y="8229600"/>
                </a:lnTo>
                <a:lnTo>
                  <a:pt x="0" y="0"/>
                </a:lnTo>
                <a:lnTo>
                  <a:pt x="8229600" y="0"/>
                </a:lnTo>
                <a:lnTo>
                  <a:pt x="8229600" y="822960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5471676" y="-520479"/>
            <a:ext cx="1040959" cy="1040959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70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3250759" y="-520479"/>
            <a:ext cx="1040959" cy="1040959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70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028700" y="-520479"/>
            <a:ext cx="1040959" cy="1040959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70"/>
                </a:lnSpc>
              </a:pPr>
            </a:p>
          </p:txBody>
        </p:sp>
      </p:grpSp>
      <p:sp>
        <p:nvSpPr>
          <p:cNvPr name="Freeform 14" id="14"/>
          <p:cNvSpPr/>
          <p:nvPr/>
        </p:nvSpPr>
        <p:spPr>
          <a:xfrm flipH="false" flipV="false" rot="0">
            <a:off x="931524" y="2294681"/>
            <a:ext cx="1447360" cy="1318414"/>
          </a:xfrm>
          <a:custGeom>
            <a:avLst/>
            <a:gdLst/>
            <a:ahLst/>
            <a:cxnLst/>
            <a:rect r="r" b="b" t="t" l="l"/>
            <a:pathLst>
              <a:path h="1318414" w="1447360">
                <a:moveTo>
                  <a:pt x="0" y="0"/>
                </a:moveTo>
                <a:lnTo>
                  <a:pt x="1447360" y="0"/>
                </a:lnTo>
                <a:lnTo>
                  <a:pt x="1447360" y="1318414"/>
                </a:lnTo>
                <a:lnTo>
                  <a:pt x="0" y="1318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9293766">
            <a:off x="17470617" y="8147375"/>
            <a:ext cx="1447360" cy="1318414"/>
          </a:xfrm>
          <a:custGeom>
            <a:avLst/>
            <a:gdLst/>
            <a:ahLst/>
            <a:cxnLst/>
            <a:rect r="r" b="b" t="t" l="l"/>
            <a:pathLst>
              <a:path h="1318414" w="1447360">
                <a:moveTo>
                  <a:pt x="0" y="0"/>
                </a:moveTo>
                <a:lnTo>
                  <a:pt x="1447360" y="0"/>
                </a:lnTo>
                <a:lnTo>
                  <a:pt x="1447360" y="1318413"/>
                </a:lnTo>
                <a:lnTo>
                  <a:pt x="0" y="13184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7415998" y="1832585"/>
            <a:ext cx="10808078" cy="6070030"/>
          </a:xfrm>
          <a:custGeom>
            <a:avLst/>
            <a:gdLst/>
            <a:ahLst/>
            <a:cxnLst/>
            <a:rect r="r" b="b" t="t" l="l"/>
            <a:pathLst>
              <a:path h="6070030" w="10808078">
                <a:moveTo>
                  <a:pt x="0" y="0"/>
                </a:moveTo>
                <a:lnTo>
                  <a:pt x="10808077" y="0"/>
                </a:lnTo>
                <a:lnTo>
                  <a:pt x="10808077" y="6070029"/>
                </a:lnTo>
                <a:lnTo>
                  <a:pt x="0" y="60700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1028700" y="3407827"/>
            <a:ext cx="6701705" cy="29426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35"/>
              </a:lnSpc>
            </a:pPr>
            <a:r>
              <a:rPr lang="en-US" sz="11349">
                <a:solidFill>
                  <a:srgbClr val="000000"/>
                </a:solidFill>
                <a:latin typeface="Chewy"/>
                <a:ea typeface="Chewy"/>
                <a:cs typeface="Chewy"/>
                <a:sym typeface="Chewy"/>
              </a:rPr>
              <a:t>gravity falls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028700" y="6966419"/>
            <a:ext cx="5978779" cy="365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70"/>
              </a:lnSpc>
            </a:pPr>
            <a:r>
              <a:rPr lang="en-US" b="true" sz="2250" spc="409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PECHA KUCHA.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B6C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1036752"/>
            <a:ext cx="1244350" cy="787334"/>
          </a:xfrm>
          <a:custGeom>
            <a:avLst/>
            <a:gdLst/>
            <a:ahLst/>
            <a:cxnLst/>
            <a:rect r="r" b="b" t="t" l="l"/>
            <a:pathLst>
              <a:path h="787334" w="1244350">
                <a:moveTo>
                  <a:pt x="0" y="0"/>
                </a:moveTo>
                <a:lnTo>
                  <a:pt x="1244350" y="0"/>
                </a:lnTo>
                <a:lnTo>
                  <a:pt x="1244350" y="787335"/>
                </a:lnTo>
                <a:lnTo>
                  <a:pt x="0" y="7873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055748">
            <a:off x="-2676029" y="9809520"/>
            <a:ext cx="8229600" cy="8229600"/>
          </a:xfrm>
          <a:custGeom>
            <a:avLst/>
            <a:gdLst/>
            <a:ahLst/>
            <a:cxnLst/>
            <a:rect r="r" b="b" t="t" l="l"/>
            <a:pathLst>
              <a:path h="8229600" w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true" rot="1894811">
            <a:off x="4823058" y="-8222040"/>
            <a:ext cx="8229600" cy="8229600"/>
          </a:xfrm>
          <a:custGeom>
            <a:avLst/>
            <a:gdLst/>
            <a:ahLst/>
            <a:cxnLst/>
            <a:rect r="r" b="b" t="t" l="l"/>
            <a:pathLst>
              <a:path h="8229600" w="8229600">
                <a:moveTo>
                  <a:pt x="8229600" y="8229600"/>
                </a:moveTo>
                <a:lnTo>
                  <a:pt x="0" y="8229600"/>
                </a:lnTo>
                <a:lnTo>
                  <a:pt x="0" y="0"/>
                </a:lnTo>
                <a:lnTo>
                  <a:pt x="8229600" y="0"/>
                </a:lnTo>
                <a:lnTo>
                  <a:pt x="8229600" y="822960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340414" y="2194363"/>
            <a:ext cx="11363306" cy="6290758"/>
          </a:xfrm>
          <a:custGeom>
            <a:avLst/>
            <a:gdLst/>
            <a:ahLst/>
            <a:cxnLst/>
            <a:rect r="r" b="b" t="t" l="l"/>
            <a:pathLst>
              <a:path h="6290758" w="11363306">
                <a:moveTo>
                  <a:pt x="0" y="0"/>
                </a:moveTo>
                <a:lnTo>
                  <a:pt x="11363306" y="0"/>
                </a:lnTo>
                <a:lnTo>
                  <a:pt x="11363306" y="6290758"/>
                </a:lnTo>
                <a:lnTo>
                  <a:pt x="0" y="62907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2630709" y="1118451"/>
            <a:ext cx="4371879" cy="7096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20"/>
              </a:lnSpc>
            </a:pPr>
            <a:r>
              <a:rPr lang="en-US" sz="5273">
                <a:solidFill>
                  <a:srgbClr val="000000"/>
                </a:solidFill>
                <a:latin typeface="Chewy"/>
                <a:ea typeface="Chewy"/>
                <a:cs typeface="Chewy"/>
                <a:sym typeface="Chewy"/>
              </a:rPr>
              <a:t>Mabel Pines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9D443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1036752"/>
            <a:ext cx="1244350" cy="787334"/>
          </a:xfrm>
          <a:custGeom>
            <a:avLst/>
            <a:gdLst/>
            <a:ahLst/>
            <a:cxnLst/>
            <a:rect r="r" b="b" t="t" l="l"/>
            <a:pathLst>
              <a:path h="787334" w="1244350">
                <a:moveTo>
                  <a:pt x="0" y="0"/>
                </a:moveTo>
                <a:lnTo>
                  <a:pt x="1244350" y="0"/>
                </a:lnTo>
                <a:lnTo>
                  <a:pt x="1244350" y="787335"/>
                </a:lnTo>
                <a:lnTo>
                  <a:pt x="0" y="7873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055748">
            <a:off x="-2676029" y="9809520"/>
            <a:ext cx="8229600" cy="8229600"/>
          </a:xfrm>
          <a:custGeom>
            <a:avLst/>
            <a:gdLst/>
            <a:ahLst/>
            <a:cxnLst/>
            <a:rect r="r" b="b" t="t" l="l"/>
            <a:pathLst>
              <a:path h="8229600" w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true" rot="1894811">
            <a:off x="4823058" y="-8222040"/>
            <a:ext cx="8229600" cy="8229600"/>
          </a:xfrm>
          <a:custGeom>
            <a:avLst/>
            <a:gdLst/>
            <a:ahLst/>
            <a:cxnLst/>
            <a:rect r="r" b="b" t="t" l="l"/>
            <a:pathLst>
              <a:path h="8229600" w="8229600">
                <a:moveTo>
                  <a:pt x="8229600" y="8229600"/>
                </a:moveTo>
                <a:lnTo>
                  <a:pt x="0" y="8229600"/>
                </a:lnTo>
                <a:lnTo>
                  <a:pt x="0" y="0"/>
                </a:lnTo>
                <a:lnTo>
                  <a:pt x="8229600" y="0"/>
                </a:lnTo>
                <a:lnTo>
                  <a:pt x="8229600" y="822960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3699" y="2091169"/>
            <a:ext cx="8355177" cy="4816864"/>
          </a:xfrm>
          <a:custGeom>
            <a:avLst/>
            <a:gdLst/>
            <a:ahLst/>
            <a:cxnLst/>
            <a:rect r="r" b="b" t="t" l="l"/>
            <a:pathLst>
              <a:path h="4816864" w="8355177">
                <a:moveTo>
                  <a:pt x="0" y="0"/>
                </a:moveTo>
                <a:lnTo>
                  <a:pt x="8355177" y="0"/>
                </a:lnTo>
                <a:lnTo>
                  <a:pt x="8355177" y="4816863"/>
                </a:lnTo>
                <a:lnTo>
                  <a:pt x="0" y="48168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957507" y="1028700"/>
            <a:ext cx="6938277" cy="6276460"/>
          </a:xfrm>
          <a:custGeom>
            <a:avLst/>
            <a:gdLst/>
            <a:ahLst/>
            <a:cxnLst/>
            <a:rect r="r" b="b" t="t" l="l"/>
            <a:pathLst>
              <a:path h="6276460" w="6938277">
                <a:moveTo>
                  <a:pt x="0" y="0"/>
                </a:moveTo>
                <a:lnTo>
                  <a:pt x="6938277" y="0"/>
                </a:lnTo>
                <a:lnTo>
                  <a:pt x="6938277" y="6276460"/>
                </a:lnTo>
                <a:lnTo>
                  <a:pt x="0" y="62764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1721" t="0" r="-5586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425613" y="6908032"/>
            <a:ext cx="6438648" cy="3808443"/>
          </a:xfrm>
          <a:custGeom>
            <a:avLst/>
            <a:gdLst/>
            <a:ahLst/>
            <a:cxnLst/>
            <a:rect r="r" b="b" t="t" l="l"/>
            <a:pathLst>
              <a:path h="3808443" w="6438648">
                <a:moveTo>
                  <a:pt x="0" y="0"/>
                </a:moveTo>
                <a:lnTo>
                  <a:pt x="6438648" y="0"/>
                </a:lnTo>
                <a:lnTo>
                  <a:pt x="6438648" y="3808443"/>
                </a:lnTo>
                <a:lnTo>
                  <a:pt x="0" y="38084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143692" y="6622061"/>
            <a:ext cx="8144308" cy="3664939"/>
          </a:xfrm>
          <a:custGeom>
            <a:avLst/>
            <a:gdLst/>
            <a:ahLst/>
            <a:cxnLst/>
            <a:rect r="r" b="b" t="t" l="l"/>
            <a:pathLst>
              <a:path h="3664939" w="8144308">
                <a:moveTo>
                  <a:pt x="0" y="0"/>
                </a:moveTo>
                <a:lnTo>
                  <a:pt x="8144308" y="0"/>
                </a:lnTo>
                <a:lnTo>
                  <a:pt x="8144308" y="3664939"/>
                </a:lnTo>
                <a:lnTo>
                  <a:pt x="0" y="366493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4693444" y="4850632"/>
            <a:ext cx="3823023" cy="4114800"/>
          </a:xfrm>
          <a:custGeom>
            <a:avLst/>
            <a:gdLst/>
            <a:ahLst/>
            <a:cxnLst/>
            <a:rect r="r" b="b" t="t" l="l"/>
            <a:pathLst>
              <a:path h="4114800" w="3823023">
                <a:moveTo>
                  <a:pt x="0" y="0"/>
                </a:moveTo>
                <a:lnTo>
                  <a:pt x="3823023" y="0"/>
                </a:lnTo>
                <a:lnTo>
                  <a:pt x="38230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2630709" y="1118451"/>
            <a:ext cx="4371879" cy="7096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20"/>
              </a:lnSpc>
            </a:pPr>
            <a:r>
              <a:rPr lang="en-US" sz="5273">
                <a:solidFill>
                  <a:srgbClr val="000000"/>
                </a:solidFill>
                <a:latin typeface="Chewy"/>
                <a:ea typeface="Chewy"/>
                <a:cs typeface="Chewy"/>
                <a:sym typeface="Chewy"/>
              </a:rPr>
              <a:t>Mason Pines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8937858" y="4052630"/>
            <a:ext cx="1787426" cy="18472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383"/>
              </a:lnSpc>
            </a:pPr>
            <a:r>
              <a:rPr lang="en-US" sz="5273">
                <a:solidFill>
                  <a:srgbClr val="F6F6F6"/>
                </a:solidFill>
                <a:latin typeface="Chewy"/>
                <a:ea typeface="Chewy"/>
                <a:cs typeface="Chewy"/>
                <a:sym typeface="Chewy"/>
              </a:rPr>
              <a:t>Big </a:t>
            </a:r>
          </a:p>
          <a:p>
            <a:pPr algn="ctr">
              <a:lnSpc>
                <a:spcPts val="7383"/>
              </a:lnSpc>
              <a:spcBef>
                <a:spcPct val="0"/>
              </a:spcBef>
            </a:pPr>
            <a:r>
              <a:rPr lang="en-US" sz="5273">
                <a:solidFill>
                  <a:srgbClr val="F6F6F6"/>
                </a:solidFill>
                <a:latin typeface="Chewy"/>
                <a:ea typeface="Chewy"/>
                <a:cs typeface="Chewy"/>
                <a:sym typeface="Chewy"/>
              </a:rPr>
              <a:t>Dipper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EEDC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1036752"/>
            <a:ext cx="1244350" cy="787334"/>
          </a:xfrm>
          <a:custGeom>
            <a:avLst/>
            <a:gdLst/>
            <a:ahLst/>
            <a:cxnLst/>
            <a:rect r="r" b="b" t="t" l="l"/>
            <a:pathLst>
              <a:path h="787334" w="1244350">
                <a:moveTo>
                  <a:pt x="0" y="0"/>
                </a:moveTo>
                <a:lnTo>
                  <a:pt x="1244350" y="0"/>
                </a:lnTo>
                <a:lnTo>
                  <a:pt x="1244350" y="787335"/>
                </a:lnTo>
                <a:lnTo>
                  <a:pt x="0" y="7873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055748">
            <a:off x="-2676029" y="9809520"/>
            <a:ext cx="8229600" cy="8229600"/>
          </a:xfrm>
          <a:custGeom>
            <a:avLst/>
            <a:gdLst/>
            <a:ahLst/>
            <a:cxnLst/>
            <a:rect r="r" b="b" t="t" l="l"/>
            <a:pathLst>
              <a:path h="8229600" w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true" rot="1894811">
            <a:off x="4823058" y="-8222040"/>
            <a:ext cx="8229600" cy="8229600"/>
          </a:xfrm>
          <a:custGeom>
            <a:avLst/>
            <a:gdLst/>
            <a:ahLst/>
            <a:cxnLst/>
            <a:rect r="r" b="b" t="t" l="l"/>
            <a:pathLst>
              <a:path h="8229600" w="8229600">
                <a:moveTo>
                  <a:pt x="8229600" y="8229600"/>
                </a:moveTo>
                <a:lnTo>
                  <a:pt x="0" y="8229600"/>
                </a:lnTo>
                <a:lnTo>
                  <a:pt x="0" y="0"/>
                </a:lnTo>
                <a:lnTo>
                  <a:pt x="8229600" y="0"/>
                </a:lnTo>
                <a:lnTo>
                  <a:pt x="8229600" y="822960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0" y="3242481"/>
            <a:ext cx="8867778" cy="4428654"/>
          </a:xfrm>
          <a:custGeom>
            <a:avLst/>
            <a:gdLst/>
            <a:ahLst/>
            <a:cxnLst/>
            <a:rect r="r" b="b" t="t" l="l"/>
            <a:pathLst>
              <a:path h="4428654" w="8867778">
                <a:moveTo>
                  <a:pt x="0" y="0"/>
                </a:moveTo>
                <a:lnTo>
                  <a:pt x="8867778" y="0"/>
                </a:lnTo>
                <a:lnTo>
                  <a:pt x="8867778" y="4428654"/>
                </a:lnTo>
                <a:lnTo>
                  <a:pt x="0" y="44286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4724" r="0" b="-4724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732243" y="3242481"/>
            <a:ext cx="9555757" cy="4428654"/>
          </a:xfrm>
          <a:custGeom>
            <a:avLst/>
            <a:gdLst/>
            <a:ahLst/>
            <a:cxnLst/>
            <a:rect r="r" b="b" t="t" l="l"/>
            <a:pathLst>
              <a:path h="4428654" w="9555757">
                <a:moveTo>
                  <a:pt x="0" y="0"/>
                </a:moveTo>
                <a:lnTo>
                  <a:pt x="9555757" y="0"/>
                </a:lnTo>
                <a:lnTo>
                  <a:pt x="9555757" y="4428654"/>
                </a:lnTo>
                <a:lnTo>
                  <a:pt x="0" y="44286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16765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2630709" y="791083"/>
            <a:ext cx="4371879" cy="13643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20"/>
              </a:lnSpc>
            </a:pPr>
            <a:r>
              <a:rPr lang="en-US" sz="5273">
                <a:solidFill>
                  <a:srgbClr val="000000"/>
                </a:solidFill>
                <a:latin typeface="Chewy"/>
                <a:ea typeface="Chewy"/>
                <a:cs typeface="Chewy"/>
                <a:sym typeface="Chewy"/>
              </a:rPr>
              <a:t>Director or Villan?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6F83A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1036752"/>
            <a:ext cx="1244350" cy="787334"/>
          </a:xfrm>
          <a:custGeom>
            <a:avLst/>
            <a:gdLst/>
            <a:ahLst/>
            <a:cxnLst/>
            <a:rect r="r" b="b" t="t" l="l"/>
            <a:pathLst>
              <a:path h="787334" w="1244350">
                <a:moveTo>
                  <a:pt x="0" y="0"/>
                </a:moveTo>
                <a:lnTo>
                  <a:pt x="1244350" y="0"/>
                </a:lnTo>
                <a:lnTo>
                  <a:pt x="1244350" y="787335"/>
                </a:lnTo>
                <a:lnTo>
                  <a:pt x="0" y="7873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055748">
            <a:off x="-2676029" y="9809520"/>
            <a:ext cx="8229600" cy="8229600"/>
          </a:xfrm>
          <a:custGeom>
            <a:avLst/>
            <a:gdLst/>
            <a:ahLst/>
            <a:cxnLst/>
            <a:rect r="r" b="b" t="t" l="l"/>
            <a:pathLst>
              <a:path h="8229600" w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true" rot="1894811">
            <a:off x="4823058" y="-8222040"/>
            <a:ext cx="8229600" cy="8229600"/>
          </a:xfrm>
          <a:custGeom>
            <a:avLst/>
            <a:gdLst/>
            <a:ahLst/>
            <a:cxnLst/>
            <a:rect r="r" b="b" t="t" l="l"/>
            <a:pathLst>
              <a:path h="8229600" w="8229600">
                <a:moveTo>
                  <a:pt x="8229600" y="8229600"/>
                </a:moveTo>
                <a:lnTo>
                  <a:pt x="0" y="8229600"/>
                </a:lnTo>
                <a:lnTo>
                  <a:pt x="0" y="0"/>
                </a:lnTo>
                <a:lnTo>
                  <a:pt x="8229600" y="0"/>
                </a:lnTo>
                <a:lnTo>
                  <a:pt x="8229600" y="822960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939264" y="2082211"/>
            <a:ext cx="5754768" cy="7412141"/>
          </a:xfrm>
          <a:custGeom>
            <a:avLst/>
            <a:gdLst/>
            <a:ahLst/>
            <a:cxnLst/>
            <a:rect r="r" b="b" t="t" l="l"/>
            <a:pathLst>
              <a:path h="7412141" w="5754768">
                <a:moveTo>
                  <a:pt x="0" y="0"/>
                </a:moveTo>
                <a:lnTo>
                  <a:pt x="5754768" y="0"/>
                </a:lnTo>
                <a:lnTo>
                  <a:pt x="5754768" y="7412141"/>
                </a:lnTo>
                <a:lnTo>
                  <a:pt x="0" y="74121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241021" y="2082211"/>
            <a:ext cx="4357154" cy="7412141"/>
          </a:xfrm>
          <a:custGeom>
            <a:avLst/>
            <a:gdLst/>
            <a:ahLst/>
            <a:cxnLst/>
            <a:rect r="r" b="b" t="t" l="l"/>
            <a:pathLst>
              <a:path h="7412141" w="4357154">
                <a:moveTo>
                  <a:pt x="0" y="0"/>
                </a:moveTo>
                <a:lnTo>
                  <a:pt x="4357154" y="0"/>
                </a:lnTo>
                <a:lnTo>
                  <a:pt x="4357154" y="7412141"/>
                </a:lnTo>
                <a:lnTo>
                  <a:pt x="0" y="74121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937" r="0" b="-248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2630709" y="1118451"/>
            <a:ext cx="4371879" cy="7096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20"/>
              </a:lnSpc>
            </a:pPr>
            <a:r>
              <a:rPr lang="en-US" sz="5273">
                <a:solidFill>
                  <a:srgbClr val="000000"/>
                </a:solidFill>
                <a:latin typeface="Chewy"/>
                <a:ea typeface="Chewy"/>
                <a:cs typeface="Chewy"/>
                <a:sym typeface="Chewy"/>
              </a:rPr>
              <a:t>Deep Themes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B6C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1055748">
            <a:off x="-2676029" y="9809520"/>
            <a:ext cx="8229600" cy="8229600"/>
          </a:xfrm>
          <a:custGeom>
            <a:avLst/>
            <a:gdLst/>
            <a:ahLst/>
            <a:cxnLst/>
            <a:rect r="r" b="b" t="t" l="l"/>
            <a:pathLst>
              <a:path h="8229600" w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true" rot="1894811">
            <a:off x="4823058" y="-8222040"/>
            <a:ext cx="8229600" cy="8229600"/>
          </a:xfrm>
          <a:custGeom>
            <a:avLst/>
            <a:gdLst/>
            <a:ahLst/>
            <a:cxnLst/>
            <a:rect r="r" b="b" t="t" l="l"/>
            <a:pathLst>
              <a:path h="8229600" w="8229600">
                <a:moveTo>
                  <a:pt x="8229600" y="8229600"/>
                </a:moveTo>
                <a:lnTo>
                  <a:pt x="0" y="8229600"/>
                </a:lnTo>
                <a:lnTo>
                  <a:pt x="0" y="0"/>
                </a:lnTo>
                <a:lnTo>
                  <a:pt x="8229600" y="0"/>
                </a:lnTo>
                <a:lnTo>
                  <a:pt x="8229600" y="822960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7796643" y="5536337"/>
            <a:ext cx="9462657" cy="5108032"/>
          </a:xfrm>
          <a:custGeom>
            <a:avLst/>
            <a:gdLst/>
            <a:ahLst/>
            <a:cxnLst/>
            <a:rect r="r" b="b" t="t" l="l"/>
            <a:pathLst>
              <a:path h="5108032" w="9462657">
                <a:moveTo>
                  <a:pt x="0" y="0"/>
                </a:moveTo>
                <a:lnTo>
                  <a:pt x="9462657" y="0"/>
                </a:lnTo>
                <a:lnTo>
                  <a:pt x="9462657" y="5108031"/>
                </a:lnTo>
                <a:lnTo>
                  <a:pt x="0" y="51080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980" r="0" b="-198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61579" y="1889376"/>
            <a:ext cx="6470629" cy="4853991"/>
          </a:xfrm>
          <a:custGeom>
            <a:avLst/>
            <a:gdLst/>
            <a:ahLst/>
            <a:cxnLst/>
            <a:rect r="r" b="b" t="t" l="l"/>
            <a:pathLst>
              <a:path h="4853991" w="6470629">
                <a:moveTo>
                  <a:pt x="0" y="0"/>
                </a:moveTo>
                <a:lnTo>
                  <a:pt x="6470629" y="0"/>
                </a:lnTo>
                <a:lnTo>
                  <a:pt x="6470629" y="4853991"/>
                </a:lnTo>
                <a:lnTo>
                  <a:pt x="0" y="48539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2736" r="-69384" b="-8209"/>
            </a:stretch>
          </a:blipFill>
        </p:spPr>
      </p:sp>
      <p:pic>
        <p:nvPicPr>
          <p:cNvPr name="Picture 6" id="6">
            <a:hlinkClick action="ppaction://media"/>
          </p:cNvPr>
          <p:cNvPicPr>
            <a:picLocks noChangeAspect="true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7796643" y="348396"/>
            <a:ext cx="10491357" cy="5004352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0">
            <a:off x="2630709" y="311045"/>
            <a:ext cx="3974247" cy="12420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46"/>
              </a:lnSpc>
            </a:pPr>
            <a:r>
              <a:rPr lang="en-US" sz="4794">
                <a:solidFill>
                  <a:srgbClr val="000000"/>
                </a:solidFill>
                <a:latin typeface="Chewy"/>
                <a:ea typeface="Chewy"/>
                <a:cs typeface="Chewy"/>
                <a:sym typeface="Chewy"/>
              </a:rPr>
              <a:t>References and Easter eggs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0">
                <p:cTn fill="hold" display="false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9D443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1036752"/>
            <a:ext cx="1244350" cy="787334"/>
          </a:xfrm>
          <a:custGeom>
            <a:avLst/>
            <a:gdLst/>
            <a:ahLst/>
            <a:cxnLst/>
            <a:rect r="r" b="b" t="t" l="l"/>
            <a:pathLst>
              <a:path h="787334" w="1244350">
                <a:moveTo>
                  <a:pt x="0" y="0"/>
                </a:moveTo>
                <a:lnTo>
                  <a:pt x="1244350" y="0"/>
                </a:lnTo>
                <a:lnTo>
                  <a:pt x="1244350" y="787335"/>
                </a:lnTo>
                <a:lnTo>
                  <a:pt x="0" y="7873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055748">
            <a:off x="-2676029" y="9809520"/>
            <a:ext cx="8229600" cy="8229600"/>
          </a:xfrm>
          <a:custGeom>
            <a:avLst/>
            <a:gdLst/>
            <a:ahLst/>
            <a:cxnLst/>
            <a:rect r="r" b="b" t="t" l="l"/>
            <a:pathLst>
              <a:path h="8229600" w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true" rot="1894811">
            <a:off x="4823058" y="-8222040"/>
            <a:ext cx="8229600" cy="8229600"/>
          </a:xfrm>
          <a:custGeom>
            <a:avLst/>
            <a:gdLst/>
            <a:ahLst/>
            <a:cxnLst/>
            <a:rect r="r" b="b" t="t" l="l"/>
            <a:pathLst>
              <a:path h="8229600" w="8229600">
                <a:moveTo>
                  <a:pt x="8229600" y="8229600"/>
                </a:moveTo>
                <a:lnTo>
                  <a:pt x="0" y="8229600"/>
                </a:lnTo>
                <a:lnTo>
                  <a:pt x="0" y="0"/>
                </a:lnTo>
                <a:lnTo>
                  <a:pt x="8229600" y="0"/>
                </a:lnTo>
                <a:lnTo>
                  <a:pt x="8229600" y="822960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833626" y="2510177"/>
            <a:ext cx="11764548" cy="6585700"/>
          </a:xfrm>
          <a:custGeom>
            <a:avLst/>
            <a:gdLst/>
            <a:ahLst/>
            <a:cxnLst/>
            <a:rect r="r" b="b" t="t" l="l"/>
            <a:pathLst>
              <a:path h="6585700" w="11764548">
                <a:moveTo>
                  <a:pt x="0" y="0"/>
                </a:moveTo>
                <a:lnTo>
                  <a:pt x="11764549" y="0"/>
                </a:lnTo>
                <a:lnTo>
                  <a:pt x="11764549" y="6585701"/>
                </a:lnTo>
                <a:lnTo>
                  <a:pt x="0" y="65857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2630709" y="791083"/>
            <a:ext cx="4371879" cy="13643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20"/>
              </a:lnSpc>
            </a:pPr>
            <a:r>
              <a:rPr lang="en-US" sz="5273">
                <a:solidFill>
                  <a:srgbClr val="000000"/>
                </a:solidFill>
                <a:latin typeface="Chewy"/>
                <a:ea typeface="Chewy"/>
                <a:cs typeface="Chewy"/>
                <a:sym typeface="Chewy"/>
              </a:rPr>
              <a:t>Conspiracy theories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C899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1036752"/>
            <a:ext cx="1244350" cy="787334"/>
          </a:xfrm>
          <a:custGeom>
            <a:avLst/>
            <a:gdLst/>
            <a:ahLst/>
            <a:cxnLst/>
            <a:rect r="r" b="b" t="t" l="l"/>
            <a:pathLst>
              <a:path h="787334" w="1244350">
                <a:moveTo>
                  <a:pt x="0" y="0"/>
                </a:moveTo>
                <a:lnTo>
                  <a:pt x="1244350" y="0"/>
                </a:lnTo>
                <a:lnTo>
                  <a:pt x="1244350" y="787335"/>
                </a:lnTo>
                <a:lnTo>
                  <a:pt x="0" y="7873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055748">
            <a:off x="-2676029" y="9809520"/>
            <a:ext cx="8229600" cy="8229600"/>
          </a:xfrm>
          <a:custGeom>
            <a:avLst/>
            <a:gdLst/>
            <a:ahLst/>
            <a:cxnLst/>
            <a:rect r="r" b="b" t="t" l="l"/>
            <a:pathLst>
              <a:path h="8229600" w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true" rot="1894811">
            <a:off x="4823058" y="-8222040"/>
            <a:ext cx="8229600" cy="8229600"/>
          </a:xfrm>
          <a:custGeom>
            <a:avLst/>
            <a:gdLst/>
            <a:ahLst/>
            <a:cxnLst/>
            <a:rect r="r" b="b" t="t" l="l"/>
            <a:pathLst>
              <a:path h="8229600" w="8229600">
                <a:moveTo>
                  <a:pt x="8229600" y="8229600"/>
                </a:moveTo>
                <a:lnTo>
                  <a:pt x="0" y="8229600"/>
                </a:lnTo>
                <a:lnTo>
                  <a:pt x="0" y="0"/>
                </a:lnTo>
                <a:lnTo>
                  <a:pt x="8229600" y="0"/>
                </a:lnTo>
                <a:lnTo>
                  <a:pt x="8229600" y="822960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497334" y="2220745"/>
            <a:ext cx="10881049" cy="7363468"/>
          </a:xfrm>
          <a:custGeom>
            <a:avLst/>
            <a:gdLst/>
            <a:ahLst/>
            <a:cxnLst/>
            <a:rect r="r" b="b" t="t" l="l"/>
            <a:pathLst>
              <a:path h="7363468" w="10881049">
                <a:moveTo>
                  <a:pt x="0" y="0"/>
                </a:moveTo>
                <a:lnTo>
                  <a:pt x="10881048" y="0"/>
                </a:lnTo>
                <a:lnTo>
                  <a:pt x="10881048" y="7363468"/>
                </a:lnTo>
                <a:lnTo>
                  <a:pt x="0" y="73634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2630709" y="463715"/>
            <a:ext cx="4371879" cy="20191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20"/>
              </a:lnSpc>
            </a:pPr>
            <a:r>
              <a:rPr lang="en-US" sz="5273">
                <a:solidFill>
                  <a:srgbClr val="000000"/>
                </a:solidFill>
                <a:latin typeface="Chewy"/>
                <a:ea typeface="Chewy"/>
                <a:cs typeface="Chewy"/>
                <a:sym typeface="Chewy"/>
              </a:rPr>
              <a:t>Who is the creator of Gravity Falls?</a:t>
            </a:r>
          </a:p>
        </p:txBody>
      </p:sp>
      <p:sp>
        <p:nvSpPr>
          <p:cNvPr name="TextBox 7" id="7"/>
          <p:cNvSpPr txBox="true"/>
          <p:nvPr/>
        </p:nvSpPr>
        <p:spPr>
          <a:xfrm rot="-787780">
            <a:off x="13817106" y="1839583"/>
            <a:ext cx="2485402" cy="365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70"/>
              </a:lnSpc>
            </a:pPr>
            <a:r>
              <a:rPr lang="en-US" b="true" sz="2250" spc="409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ALEX HIRSCH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EEDC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1036752"/>
            <a:ext cx="1244350" cy="787334"/>
          </a:xfrm>
          <a:custGeom>
            <a:avLst/>
            <a:gdLst/>
            <a:ahLst/>
            <a:cxnLst/>
            <a:rect r="r" b="b" t="t" l="l"/>
            <a:pathLst>
              <a:path h="787334" w="1244350">
                <a:moveTo>
                  <a:pt x="0" y="0"/>
                </a:moveTo>
                <a:lnTo>
                  <a:pt x="1244350" y="0"/>
                </a:lnTo>
                <a:lnTo>
                  <a:pt x="1244350" y="787335"/>
                </a:lnTo>
                <a:lnTo>
                  <a:pt x="0" y="7873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055748">
            <a:off x="-2676029" y="9809520"/>
            <a:ext cx="8229600" cy="8229600"/>
          </a:xfrm>
          <a:custGeom>
            <a:avLst/>
            <a:gdLst/>
            <a:ahLst/>
            <a:cxnLst/>
            <a:rect r="r" b="b" t="t" l="l"/>
            <a:pathLst>
              <a:path h="8229600" w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true" rot="1894811">
            <a:off x="4823058" y="-8222040"/>
            <a:ext cx="8229600" cy="8229600"/>
          </a:xfrm>
          <a:custGeom>
            <a:avLst/>
            <a:gdLst/>
            <a:ahLst/>
            <a:cxnLst/>
            <a:rect r="r" b="b" t="t" l="l"/>
            <a:pathLst>
              <a:path h="8229600" w="8229600">
                <a:moveTo>
                  <a:pt x="8229600" y="8229600"/>
                </a:moveTo>
                <a:lnTo>
                  <a:pt x="0" y="8229600"/>
                </a:lnTo>
                <a:lnTo>
                  <a:pt x="0" y="0"/>
                </a:lnTo>
                <a:lnTo>
                  <a:pt x="8229600" y="0"/>
                </a:lnTo>
                <a:lnTo>
                  <a:pt x="8229600" y="822960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pic>
        <p:nvPicPr>
          <p:cNvPr name="Picture 5" id="5">
            <a:hlinkClick action="ppaction://media"/>
          </p:cNvPr>
          <p:cNvPicPr>
            <a:picLocks noChangeAspect="true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1905791" y="2262977"/>
            <a:ext cx="14064135" cy="7768760"/>
          </a:xfrm>
          <a:prstGeom prst="rect">
            <a:avLst/>
          </a:prstGeom>
        </p:spPr>
      </p:pic>
      <p:sp>
        <p:nvSpPr>
          <p:cNvPr name="TextBox 6" id="6"/>
          <p:cNvSpPr txBox="true"/>
          <p:nvPr/>
        </p:nvSpPr>
        <p:spPr>
          <a:xfrm rot="0">
            <a:off x="2630709" y="1118451"/>
            <a:ext cx="4371879" cy="7096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20"/>
              </a:lnSpc>
            </a:pPr>
            <a:r>
              <a:rPr lang="en-US" sz="5273">
                <a:solidFill>
                  <a:srgbClr val="000000"/>
                </a:solidFill>
                <a:latin typeface="Chewy"/>
                <a:ea typeface="Chewy"/>
                <a:cs typeface="Chewy"/>
                <a:sym typeface="Chewy"/>
              </a:rPr>
              <a:t>intro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238000">
                <p:cTn fill="hold" display="false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7E746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1036752"/>
            <a:ext cx="1244350" cy="787334"/>
          </a:xfrm>
          <a:custGeom>
            <a:avLst/>
            <a:gdLst/>
            <a:ahLst/>
            <a:cxnLst/>
            <a:rect r="r" b="b" t="t" l="l"/>
            <a:pathLst>
              <a:path h="787334" w="1244350">
                <a:moveTo>
                  <a:pt x="0" y="0"/>
                </a:moveTo>
                <a:lnTo>
                  <a:pt x="1244350" y="0"/>
                </a:lnTo>
                <a:lnTo>
                  <a:pt x="1244350" y="787335"/>
                </a:lnTo>
                <a:lnTo>
                  <a:pt x="0" y="7873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055748">
            <a:off x="-2676029" y="9809520"/>
            <a:ext cx="8229600" cy="8229600"/>
          </a:xfrm>
          <a:custGeom>
            <a:avLst/>
            <a:gdLst/>
            <a:ahLst/>
            <a:cxnLst/>
            <a:rect r="r" b="b" t="t" l="l"/>
            <a:pathLst>
              <a:path h="8229600" w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true" rot="1894811">
            <a:off x="4823058" y="-8222040"/>
            <a:ext cx="8229600" cy="8229600"/>
          </a:xfrm>
          <a:custGeom>
            <a:avLst/>
            <a:gdLst/>
            <a:ahLst/>
            <a:cxnLst/>
            <a:rect r="r" b="b" t="t" l="l"/>
            <a:pathLst>
              <a:path h="8229600" w="8229600">
                <a:moveTo>
                  <a:pt x="8229600" y="8229600"/>
                </a:moveTo>
                <a:lnTo>
                  <a:pt x="0" y="8229600"/>
                </a:lnTo>
                <a:lnTo>
                  <a:pt x="0" y="0"/>
                </a:lnTo>
                <a:lnTo>
                  <a:pt x="8229600" y="0"/>
                </a:lnTo>
                <a:lnTo>
                  <a:pt x="8229600" y="822960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360297" y="2155481"/>
            <a:ext cx="8713195" cy="4860774"/>
          </a:xfrm>
          <a:custGeom>
            <a:avLst/>
            <a:gdLst/>
            <a:ahLst/>
            <a:cxnLst/>
            <a:rect r="r" b="b" t="t" l="l"/>
            <a:pathLst>
              <a:path h="4860774" w="8713195">
                <a:moveTo>
                  <a:pt x="0" y="0"/>
                </a:moveTo>
                <a:lnTo>
                  <a:pt x="8713195" y="0"/>
                </a:lnTo>
                <a:lnTo>
                  <a:pt x="8713195" y="4860773"/>
                </a:lnTo>
                <a:lnTo>
                  <a:pt x="0" y="48607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9144000" y="2069457"/>
            <a:ext cx="8352380" cy="4514800"/>
          </a:xfrm>
          <a:custGeom>
            <a:avLst/>
            <a:gdLst/>
            <a:ahLst/>
            <a:cxnLst/>
            <a:rect r="r" b="b" t="t" l="l"/>
            <a:pathLst>
              <a:path h="4514800" w="8352380">
                <a:moveTo>
                  <a:pt x="0" y="0"/>
                </a:moveTo>
                <a:lnTo>
                  <a:pt x="8352380" y="0"/>
                </a:lnTo>
                <a:lnTo>
                  <a:pt x="8352380" y="4514800"/>
                </a:lnTo>
                <a:lnTo>
                  <a:pt x="0" y="45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4816648" y="5935494"/>
            <a:ext cx="7513347" cy="4986285"/>
          </a:xfrm>
          <a:custGeom>
            <a:avLst/>
            <a:gdLst/>
            <a:ahLst/>
            <a:cxnLst/>
            <a:rect r="r" b="b" t="t" l="l"/>
            <a:pathLst>
              <a:path h="4986285" w="7513347">
                <a:moveTo>
                  <a:pt x="0" y="0"/>
                </a:moveTo>
                <a:lnTo>
                  <a:pt x="7513347" y="0"/>
                </a:lnTo>
                <a:lnTo>
                  <a:pt x="7513347" y="4986285"/>
                </a:lnTo>
                <a:lnTo>
                  <a:pt x="0" y="498628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2630709" y="791083"/>
            <a:ext cx="4371879" cy="13643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20"/>
              </a:lnSpc>
            </a:pPr>
            <a:r>
              <a:rPr lang="en-US" sz="5273">
                <a:solidFill>
                  <a:srgbClr val="000000"/>
                </a:solidFill>
                <a:latin typeface="Chewy"/>
                <a:ea typeface="Chewy"/>
                <a:cs typeface="Chewy"/>
                <a:sym typeface="Chewy"/>
              </a:rPr>
              <a:t>Gravity falls, is LGBT+?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9CDF9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1055748">
            <a:off x="-2676029" y="9809520"/>
            <a:ext cx="8229600" cy="8229600"/>
          </a:xfrm>
          <a:custGeom>
            <a:avLst/>
            <a:gdLst/>
            <a:ahLst/>
            <a:cxnLst/>
            <a:rect r="r" b="b" t="t" l="l"/>
            <a:pathLst>
              <a:path h="8229600" w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true" rot="1894811">
            <a:off x="4823058" y="-8222040"/>
            <a:ext cx="8229600" cy="8229600"/>
          </a:xfrm>
          <a:custGeom>
            <a:avLst/>
            <a:gdLst/>
            <a:ahLst/>
            <a:cxnLst/>
            <a:rect r="r" b="b" t="t" l="l"/>
            <a:pathLst>
              <a:path h="8229600" w="8229600">
                <a:moveTo>
                  <a:pt x="8229600" y="8229600"/>
                </a:moveTo>
                <a:lnTo>
                  <a:pt x="0" y="8229600"/>
                </a:lnTo>
                <a:lnTo>
                  <a:pt x="0" y="0"/>
                </a:lnTo>
                <a:lnTo>
                  <a:pt x="8229600" y="0"/>
                </a:lnTo>
                <a:lnTo>
                  <a:pt x="8229600" y="822960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28700" y="1828113"/>
            <a:ext cx="7259027" cy="4027182"/>
          </a:xfrm>
          <a:custGeom>
            <a:avLst/>
            <a:gdLst/>
            <a:ahLst/>
            <a:cxnLst/>
            <a:rect r="r" b="b" t="t" l="l"/>
            <a:pathLst>
              <a:path h="4027182" w="7259027">
                <a:moveTo>
                  <a:pt x="0" y="0"/>
                </a:moveTo>
                <a:lnTo>
                  <a:pt x="7259027" y="0"/>
                </a:lnTo>
                <a:lnTo>
                  <a:pt x="7259027" y="4027181"/>
                </a:lnTo>
                <a:lnTo>
                  <a:pt x="0" y="40271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9305649" y="1887962"/>
            <a:ext cx="7672861" cy="4027182"/>
          </a:xfrm>
          <a:custGeom>
            <a:avLst/>
            <a:gdLst/>
            <a:ahLst/>
            <a:cxnLst/>
            <a:rect r="r" b="b" t="t" l="l"/>
            <a:pathLst>
              <a:path h="4027182" w="7672861">
                <a:moveTo>
                  <a:pt x="0" y="0"/>
                </a:moveTo>
                <a:lnTo>
                  <a:pt x="7672862" y="0"/>
                </a:lnTo>
                <a:lnTo>
                  <a:pt x="7672862" y="4027181"/>
                </a:lnTo>
                <a:lnTo>
                  <a:pt x="0" y="40271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057" t="-2916" r="0" b="-2916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28700" y="6250028"/>
            <a:ext cx="7259027" cy="4036972"/>
          </a:xfrm>
          <a:custGeom>
            <a:avLst/>
            <a:gdLst/>
            <a:ahLst/>
            <a:cxnLst/>
            <a:rect r="r" b="b" t="t" l="l"/>
            <a:pathLst>
              <a:path h="4036972" w="7259027">
                <a:moveTo>
                  <a:pt x="0" y="0"/>
                </a:moveTo>
                <a:lnTo>
                  <a:pt x="7259027" y="0"/>
                </a:lnTo>
                <a:lnTo>
                  <a:pt x="7259027" y="4036972"/>
                </a:lnTo>
                <a:lnTo>
                  <a:pt x="0" y="40369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9305649" y="6250028"/>
            <a:ext cx="7672861" cy="4239223"/>
          </a:xfrm>
          <a:custGeom>
            <a:avLst/>
            <a:gdLst/>
            <a:ahLst/>
            <a:cxnLst/>
            <a:rect r="r" b="b" t="t" l="l"/>
            <a:pathLst>
              <a:path h="4239223" w="7672861">
                <a:moveTo>
                  <a:pt x="0" y="0"/>
                </a:moveTo>
                <a:lnTo>
                  <a:pt x="7672862" y="0"/>
                </a:lnTo>
                <a:lnTo>
                  <a:pt x="7672862" y="4239223"/>
                </a:lnTo>
                <a:lnTo>
                  <a:pt x="0" y="423922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2630709" y="1118451"/>
            <a:ext cx="4371879" cy="7096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20"/>
              </a:lnSpc>
            </a:pPr>
            <a:r>
              <a:rPr lang="en-US" sz="5273">
                <a:solidFill>
                  <a:srgbClr val="000000"/>
                </a:solidFill>
                <a:latin typeface="Chewy"/>
                <a:ea typeface="Chewy"/>
                <a:cs typeface="Chewy"/>
                <a:sym typeface="Chewy"/>
              </a:rPr>
              <a:t>End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7D3C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1036752"/>
            <a:ext cx="1244350" cy="787334"/>
          </a:xfrm>
          <a:custGeom>
            <a:avLst/>
            <a:gdLst/>
            <a:ahLst/>
            <a:cxnLst/>
            <a:rect r="r" b="b" t="t" l="l"/>
            <a:pathLst>
              <a:path h="787334" w="1244350">
                <a:moveTo>
                  <a:pt x="0" y="0"/>
                </a:moveTo>
                <a:lnTo>
                  <a:pt x="1244350" y="0"/>
                </a:lnTo>
                <a:lnTo>
                  <a:pt x="1244350" y="787335"/>
                </a:lnTo>
                <a:lnTo>
                  <a:pt x="0" y="7873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055748">
            <a:off x="-2676029" y="9809520"/>
            <a:ext cx="8229600" cy="8229600"/>
          </a:xfrm>
          <a:custGeom>
            <a:avLst/>
            <a:gdLst/>
            <a:ahLst/>
            <a:cxnLst/>
            <a:rect r="r" b="b" t="t" l="l"/>
            <a:pathLst>
              <a:path h="8229600" w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true" rot="1894811">
            <a:off x="4823058" y="-8222040"/>
            <a:ext cx="8229600" cy="8229600"/>
          </a:xfrm>
          <a:custGeom>
            <a:avLst/>
            <a:gdLst/>
            <a:ahLst/>
            <a:cxnLst/>
            <a:rect r="r" b="b" t="t" l="l"/>
            <a:pathLst>
              <a:path h="8229600" w="8229600">
                <a:moveTo>
                  <a:pt x="8229600" y="8229600"/>
                </a:moveTo>
                <a:lnTo>
                  <a:pt x="0" y="8229600"/>
                </a:lnTo>
                <a:lnTo>
                  <a:pt x="0" y="0"/>
                </a:lnTo>
                <a:lnTo>
                  <a:pt x="8229600" y="0"/>
                </a:lnTo>
                <a:lnTo>
                  <a:pt x="8229600" y="822960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420228" y="2507315"/>
            <a:ext cx="13548369" cy="6750985"/>
          </a:xfrm>
          <a:custGeom>
            <a:avLst/>
            <a:gdLst/>
            <a:ahLst/>
            <a:cxnLst/>
            <a:rect r="r" b="b" t="t" l="l"/>
            <a:pathLst>
              <a:path h="6750985" w="13548369">
                <a:moveTo>
                  <a:pt x="0" y="0"/>
                </a:moveTo>
                <a:lnTo>
                  <a:pt x="13548369" y="0"/>
                </a:lnTo>
                <a:lnTo>
                  <a:pt x="13548369" y="6750985"/>
                </a:lnTo>
                <a:lnTo>
                  <a:pt x="0" y="67509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6" id="6"/>
          <p:cNvSpPr txBox="true"/>
          <p:nvPr/>
        </p:nvSpPr>
        <p:spPr>
          <a:xfrm rot="0">
            <a:off x="2630709" y="791083"/>
            <a:ext cx="4371879" cy="13643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20"/>
              </a:lnSpc>
            </a:pPr>
            <a:r>
              <a:rPr lang="en-US" sz="5273">
                <a:solidFill>
                  <a:srgbClr val="000000"/>
                </a:solidFill>
                <a:latin typeface="Chewy"/>
                <a:ea typeface="Chewy"/>
                <a:cs typeface="Chewy"/>
                <a:sym typeface="Chewy"/>
              </a:rPr>
              <a:t>Introduction to Gravity Falls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C899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1055748">
            <a:off x="-2676029" y="9809520"/>
            <a:ext cx="8229600" cy="8229600"/>
          </a:xfrm>
          <a:custGeom>
            <a:avLst/>
            <a:gdLst/>
            <a:ahLst/>
            <a:cxnLst/>
            <a:rect r="r" b="b" t="t" l="l"/>
            <a:pathLst>
              <a:path h="8229600" w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true" rot="1894811">
            <a:off x="4823058" y="-8222040"/>
            <a:ext cx="8229600" cy="8229600"/>
          </a:xfrm>
          <a:custGeom>
            <a:avLst/>
            <a:gdLst/>
            <a:ahLst/>
            <a:cxnLst/>
            <a:rect r="r" b="b" t="t" l="l"/>
            <a:pathLst>
              <a:path h="8229600" w="8229600">
                <a:moveTo>
                  <a:pt x="8229600" y="8229600"/>
                </a:moveTo>
                <a:lnTo>
                  <a:pt x="0" y="8229600"/>
                </a:lnTo>
                <a:lnTo>
                  <a:pt x="0" y="0"/>
                </a:lnTo>
                <a:lnTo>
                  <a:pt x="8229600" y="0"/>
                </a:lnTo>
                <a:lnTo>
                  <a:pt x="8229600" y="822960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4598175" y="7209665"/>
            <a:ext cx="3362961" cy="2788902"/>
          </a:xfrm>
          <a:custGeom>
            <a:avLst/>
            <a:gdLst/>
            <a:ahLst/>
            <a:cxnLst/>
            <a:rect r="r" b="b" t="t" l="l"/>
            <a:pathLst>
              <a:path h="2788902" w="3362961">
                <a:moveTo>
                  <a:pt x="0" y="0"/>
                </a:moveTo>
                <a:lnTo>
                  <a:pt x="3362960" y="0"/>
                </a:lnTo>
                <a:lnTo>
                  <a:pt x="3362960" y="2788901"/>
                </a:lnTo>
                <a:lnTo>
                  <a:pt x="0" y="27889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8421" t="-5277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1196028">
            <a:off x="11934460" y="2349658"/>
            <a:ext cx="1383974" cy="1433495"/>
          </a:xfrm>
          <a:custGeom>
            <a:avLst/>
            <a:gdLst/>
            <a:ahLst/>
            <a:cxnLst/>
            <a:rect r="r" b="b" t="t" l="l"/>
            <a:pathLst>
              <a:path h="1433495" w="1383974">
                <a:moveTo>
                  <a:pt x="0" y="0"/>
                </a:moveTo>
                <a:lnTo>
                  <a:pt x="1383974" y="0"/>
                </a:lnTo>
                <a:lnTo>
                  <a:pt x="1383974" y="1433494"/>
                </a:lnTo>
                <a:lnTo>
                  <a:pt x="0" y="14334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3973306" y="-46368"/>
            <a:ext cx="9149535" cy="41396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919"/>
              </a:lnSpc>
            </a:pPr>
            <a:r>
              <a:rPr lang="en-US" sz="23151">
                <a:solidFill>
                  <a:srgbClr val="000000"/>
                </a:solidFill>
                <a:latin typeface="Chewy"/>
                <a:ea typeface="Chewy"/>
                <a:cs typeface="Chewy"/>
                <a:sym typeface="Chewy"/>
              </a:rPr>
              <a:t>Thanks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-1496253">
            <a:off x="3515229" y="2212171"/>
            <a:ext cx="1383974" cy="1433495"/>
          </a:xfrm>
          <a:custGeom>
            <a:avLst/>
            <a:gdLst/>
            <a:ahLst/>
            <a:cxnLst/>
            <a:rect r="r" b="b" t="t" l="l"/>
            <a:pathLst>
              <a:path h="1433495" w="1383974">
                <a:moveTo>
                  <a:pt x="0" y="0"/>
                </a:moveTo>
                <a:lnTo>
                  <a:pt x="1383974" y="0"/>
                </a:lnTo>
                <a:lnTo>
                  <a:pt x="1383974" y="1433494"/>
                </a:lnTo>
                <a:lnTo>
                  <a:pt x="0" y="14334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3451324" y="3870604"/>
            <a:ext cx="10911230" cy="6127962"/>
          </a:xfrm>
          <a:custGeom>
            <a:avLst/>
            <a:gdLst/>
            <a:ahLst/>
            <a:cxnLst/>
            <a:rect r="r" b="b" t="t" l="l"/>
            <a:pathLst>
              <a:path h="6127962" w="10911230">
                <a:moveTo>
                  <a:pt x="0" y="0"/>
                </a:moveTo>
                <a:lnTo>
                  <a:pt x="10911230" y="0"/>
                </a:lnTo>
                <a:lnTo>
                  <a:pt x="10911230" y="6127962"/>
                </a:lnTo>
                <a:lnTo>
                  <a:pt x="0" y="61279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F6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1036752"/>
            <a:ext cx="1244350" cy="787334"/>
          </a:xfrm>
          <a:custGeom>
            <a:avLst/>
            <a:gdLst/>
            <a:ahLst/>
            <a:cxnLst/>
            <a:rect r="r" b="b" t="t" l="l"/>
            <a:pathLst>
              <a:path h="787334" w="1244350">
                <a:moveTo>
                  <a:pt x="0" y="0"/>
                </a:moveTo>
                <a:lnTo>
                  <a:pt x="1244350" y="0"/>
                </a:lnTo>
                <a:lnTo>
                  <a:pt x="1244350" y="787335"/>
                </a:lnTo>
                <a:lnTo>
                  <a:pt x="0" y="7873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055748">
            <a:off x="-2676029" y="9809520"/>
            <a:ext cx="8229600" cy="8229600"/>
          </a:xfrm>
          <a:custGeom>
            <a:avLst/>
            <a:gdLst/>
            <a:ahLst/>
            <a:cxnLst/>
            <a:rect r="r" b="b" t="t" l="l"/>
            <a:pathLst>
              <a:path h="8229600" w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true" rot="1894811">
            <a:off x="4823058" y="-8222040"/>
            <a:ext cx="8229600" cy="8229600"/>
          </a:xfrm>
          <a:custGeom>
            <a:avLst/>
            <a:gdLst/>
            <a:ahLst/>
            <a:cxnLst/>
            <a:rect r="r" b="b" t="t" l="l"/>
            <a:pathLst>
              <a:path h="8229600" w="8229600">
                <a:moveTo>
                  <a:pt x="8229600" y="8229600"/>
                </a:moveTo>
                <a:lnTo>
                  <a:pt x="0" y="8229600"/>
                </a:lnTo>
                <a:lnTo>
                  <a:pt x="0" y="0"/>
                </a:lnTo>
                <a:lnTo>
                  <a:pt x="8229600" y="0"/>
                </a:lnTo>
                <a:lnTo>
                  <a:pt x="8229600" y="822960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158446" y="2312114"/>
            <a:ext cx="13971107" cy="7813110"/>
          </a:xfrm>
          <a:custGeom>
            <a:avLst/>
            <a:gdLst/>
            <a:ahLst/>
            <a:cxnLst/>
            <a:rect r="r" b="b" t="t" l="l"/>
            <a:pathLst>
              <a:path h="7813110" w="13971107">
                <a:moveTo>
                  <a:pt x="0" y="0"/>
                </a:moveTo>
                <a:lnTo>
                  <a:pt x="13971108" y="0"/>
                </a:lnTo>
                <a:lnTo>
                  <a:pt x="13971108" y="7813111"/>
                </a:lnTo>
                <a:lnTo>
                  <a:pt x="0" y="781311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2630709" y="791083"/>
            <a:ext cx="4371879" cy="13643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20"/>
              </a:lnSpc>
            </a:pPr>
            <a:r>
              <a:rPr lang="en-US" sz="5273">
                <a:solidFill>
                  <a:srgbClr val="000000"/>
                </a:solidFill>
                <a:latin typeface="Chewy"/>
                <a:ea typeface="Chewy"/>
                <a:cs typeface="Chewy"/>
                <a:sym typeface="Chewy"/>
              </a:rPr>
              <a:t>location of gravity falls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9D443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1036752"/>
            <a:ext cx="1244350" cy="787334"/>
          </a:xfrm>
          <a:custGeom>
            <a:avLst/>
            <a:gdLst/>
            <a:ahLst/>
            <a:cxnLst/>
            <a:rect r="r" b="b" t="t" l="l"/>
            <a:pathLst>
              <a:path h="787334" w="1244350">
                <a:moveTo>
                  <a:pt x="0" y="0"/>
                </a:moveTo>
                <a:lnTo>
                  <a:pt x="1244350" y="0"/>
                </a:lnTo>
                <a:lnTo>
                  <a:pt x="1244350" y="787335"/>
                </a:lnTo>
                <a:lnTo>
                  <a:pt x="0" y="7873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055748">
            <a:off x="-2676029" y="9809520"/>
            <a:ext cx="8229600" cy="8229600"/>
          </a:xfrm>
          <a:custGeom>
            <a:avLst/>
            <a:gdLst/>
            <a:ahLst/>
            <a:cxnLst/>
            <a:rect r="r" b="b" t="t" l="l"/>
            <a:pathLst>
              <a:path h="8229600" w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true" rot="1894811">
            <a:off x="4823058" y="-8222040"/>
            <a:ext cx="8229600" cy="8229600"/>
          </a:xfrm>
          <a:custGeom>
            <a:avLst/>
            <a:gdLst/>
            <a:ahLst/>
            <a:cxnLst/>
            <a:rect r="r" b="b" t="t" l="l"/>
            <a:pathLst>
              <a:path h="8229600" w="8229600">
                <a:moveTo>
                  <a:pt x="8229600" y="8229600"/>
                </a:moveTo>
                <a:lnTo>
                  <a:pt x="0" y="8229600"/>
                </a:lnTo>
                <a:lnTo>
                  <a:pt x="0" y="0"/>
                </a:lnTo>
                <a:lnTo>
                  <a:pt x="8229600" y="0"/>
                </a:lnTo>
                <a:lnTo>
                  <a:pt x="8229600" y="822960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820816" y="2291460"/>
            <a:ext cx="13674713" cy="7151852"/>
          </a:xfrm>
          <a:custGeom>
            <a:avLst/>
            <a:gdLst/>
            <a:ahLst/>
            <a:cxnLst/>
            <a:rect r="r" b="b" t="t" l="l"/>
            <a:pathLst>
              <a:path h="7151852" w="13674713">
                <a:moveTo>
                  <a:pt x="0" y="0"/>
                </a:moveTo>
                <a:lnTo>
                  <a:pt x="13674713" y="0"/>
                </a:lnTo>
                <a:lnTo>
                  <a:pt x="13674713" y="7151851"/>
                </a:lnTo>
                <a:lnTo>
                  <a:pt x="0" y="715185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2630709" y="1118451"/>
            <a:ext cx="4371879" cy="7096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20"/>
              </a:lnSpc>
            </a:pPr>
            <a:r>
              <a:rPr lang="en-US" sz="5273">
                <a:solidFill>
                  <a:srgbClr val="000000"/>
                </a:solidFill>
                <a:latin typeface="Chewy"/>
                <a:ea typeface="Chewy"/>
                <a:cs typeface="Chewy"/>
                <a:sym typeface="Chewy"/>
              </a:rPr>
              <a:t>Main characters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6F83A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1036752"/>
            <a:ext cx="1244350" cy="787334"/>
          </a:xfrm>
          <a:custGeom>
            <a:avLst/>
            <a:gdLst/>
            <a:ahLst/>
            <a:cxnLst/>
            <a:rect r="r" b="b" t="t" l="l"/>
            <a:pathLst>
              <a:path h="787334" w="1244350">
                <a:moveTo>
                  <a:pt x="0" y="0"/>
                </a:moveTo>
                <a:lnTo>
                  <a:pt x="1244350" y="0"/>
                </a:lnTo>
                <a:lnTo>
                  <a:pt x="1244350" y="787335"/>
                </a:lnTo>
                <a:lnTo>
                  <a:pt x="0" y="7873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055748">
            <a:off x="-2676029" y="9809520"/>
            <a:ext cx="8229600" cy="8229600"/>
          </a:xfrm>
          <a:custGeom>
            <a:avLst/>
            <a:gdLst/>
            <a:ahLst/>
            <a:cxnLst/>
            <a:rect r="r" b="b" t="t" l="l"/>
            <a:pathLst>
              <a:path h="8229600" w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true" rot="1894811">
            <a:off x="4823058" y="-8222040"/>
            <a:ext cx="8229600" cy="8229600"/>
          </a:xfrm>
          <a:custGeom>
            <a:avLst/>
            <a:gdLst/>
            <a:ahLst/>
            <a:cxnLst/>
            <a:rect r="r" b="b" t="t" l="l"/>
            <a:pathLst>
              <a:path h="8229600" w="8229600">
                <a:moveTo>
                  <a:pt x="8229600" y="8229600"/>
                </a:moveTo>
                <a:lnTo>
                  <a:pt x="0" y="8229600"/>
                </a:lnTo>
                <a:lnTo>
                  <a:pt x="0" y="0"/>
                </a:lnTo>
                <a:lnTo>
                  <a:pt x="8229600" y="0"/>
                </a:lnTo>
                <a:lnTo>
                  <a:pt x="8229600" y="822960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966098" y="851152"/>
            <a:ext cx="7376480" cy="8584696"/>
          </a:xfrm>
          <a:custGeom>
            <a:avLst/>
            <a:gdLst/>
            <a:ahLst/>
            <a:cxnLst/>
            <a:rect r="r" b="b" t="t" l="l"/>
            <a:pathLst>
              <a:path h="8584696" w="7376480">
                <a:moveTo>
                  <a:pt x="0" y="0"/>
                </a:moveTo>
                <a:lnTo>
                  <a:pt x="7376480" y="0"/>
                </a:lnTo>
                <a:lnTo>
                  <a:pt x="7376480" y="8584696"/>
                </a:lnTo>
                <a:lnTo>
                  <a:pt x="0" y="85846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2630709" y="1118451"/>
            <a:ext cx="4371879" cy="7096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20"/>
              </a:lnSpc>
            </a:pPr>
            <a:r>
              <a:rPr lang="en-US" sz="5273">
                <a:solidFill>
                  <a:srgbClr val="000000"/>
                </a:solidFill>
                <a:latin typeface="Chewy"/>
                <a:ea typeface="Chewy"/>
                <a:cs typeface="Chewy"/>
                <a:sym typeface="Chewy"/>
              </a:rPr>
              <a:t>Uncle stan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9CDF9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1036752"/>
            <a:ext cx="1244350" cy="787334"/>
          </a:xfrm>
          <a:custGeom>
            <a:avLst/>
            <a:gdLst/>
            <a:ahLst/>
            <a:cxnLst/>
            <a:rect r="r" b="b" t="t" l="l"/>
            <a:pathLst>
              <a:path h="787334" w="1244350">
                <a:moveTo>
                  <a:pt x="0" y="0"/>
                </a:moveTo>
                <a:lnTo>
                  <a:pt x="1244350" y="0"/>
                </a:lnTo>
                <a:lnTo>
                  <a:pt x="1244350" y="787335"/>
                </a:lnTo>
                <a:lnTo>
                  <a:pt x="0" y="7873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055748">
            <a:off x="-2676029" y="9809520"/>
            <a:ext cx="8229600" cy="8229600"/>
          </a:xfrm>
          <a:custGeom>
            <a:avLst/>
            <a:gdLst/>
            <a:ahLst/>
            <a:cxnLst/>
            <a:rect r="r" b="b" t="t" l="l"/>
            <a:pathLst>
              <a:path h="8229600" w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true" rot="1894811">
            <a:off x="4823058" y="-8222040"/>
            <a:ext cx="8229600" cy="8229600"/>
          </a:xfrm>
          <a:custGeom>
            <a:avLst/>
            <a:gdLst/>
            <a:ahLst/>
            <a:cxnLst/>
            <a:rect r="r" b="b" t="t" l="l"/>
            <a:pathLst>
              <a:path h="8229600" w="8229600">
                <a:moveTo>
                  <a:pt x="8229600" y="8229600"/>
                </a:moveTo>
                <a:lnTo>
                  <a:pt x="0" y="8229600"/>
                </a:lnTo>
                <a:lnTo>
                  <a:pt x="0" y="0"/>
                </a:lnTo>
                <a:lnTo>
                  <a:pt x="8229600" y="0"/>
                </a:lnTo>
                <a:lnTo>
                  <a:pt x="8229600" y="822960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889771" y="2194886"/>
            <a:ext cx="10508457" cy="5897229"/>
          </a:xfrm>
          <a:custGeom>
            <a:avLst/>
            <a:gdLst/>
            <a:ahLst/>
            <a:cxnLst/>
            <a:rect r="r" b="b" t="t" l="l"/>
            <a:pathLst>
              <a:path h="5897229" w="10508457">
                <a:moveTo>
                  <a:pt x="0" y="0"/>
                </a:moveTo>
                <a:lnTo>
                  <a:pt x="10508458" y="0"/>
                </a:lnTo>
                <a:lnTo>
                  <a:pt x="10508458" y="5897228"/>
                </a:lnTo>
                <a:lnTo>
                  <a:pt x="0" y="58972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2630709" y="1118451"/>
            <a:ext cx="4371879" cy="7096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20"/>
              </a:lnSpc>
            </a:pPr>
            <a:r>
              <a:rPr lang="en-US" sz="5273">
                <a:solidFill>
                  <a:srgbClr val="000000"/>
                </a:solidFill>
                <a:latin typeface="Chewy"/>
                <a:ea typeface="Chewy"/>
                <a:cs typeface="Chewy"/>
                <a:sym typeface="Chewy"/>
              </a:rPr>
              <a:t>theme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7D3C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635033"/>
            <a:ext cx="1244350" cy="787334"/>
          </a:xfrm>
          <a:custGeom>
            <a:avLst/>
            <a:gdLst/>
            <a:ahLst/>
            <a:cxnLst/>
            <a:rect r="r" b="b" t="t" l="l"/>
            <a:pathLst>
              <a:path h="787334" w="1244350">
                <a:moveTo>
                  <a:pt x="0" y="0"/>
                </a:moveTo>
                <a:lnTo>
                  <a:pt x="1244350" y="0"/>
                </a:lnTo>
                <a:lnTo>
                  <a:pt x="1244350" y="787334"/>
                </a:lnTo>
                <a:lnTo>
                  <a:pt x="0" y="7873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055748">
            <a:off x="-2278397" y="9124512"/>
            <a:ext cx="8229600" cy="8229600"/>
          </a:xfrm>
          <a:custGeom>
            <a:avLst/>
            <a:gdLst/>
            <a:ahLst/>
            <a:cxnLst/>
            <a:rect r="r" b="b" t="t" l="l"/>
            <a:pathLst>
              <a:path h="8229600" w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true" rot="1894811">
            <a:off x="4823058" y="-8222040"/>
            <a:ext cx="8229600" cy="8229600"/>
          </a:xfrm>
          <a:custGeom>
            <a:avLst/>
            <a:gdLst/>
            <a:ahLst/>
            <a:cxnLst/>
            <a:rect r="r" b="b" t="t" l="l"/>
            <a:pathLst>
              <a:path h="8229600" w="8229600">
                <a:moveTo>
                  <a:pt x="8229600" y="8229600"/>
                </a:moveTo>
                <a:lnTo>
                  <a:pt x="0" y="8229600"/>
                </a:lnTo>
                <a:lnTo>
                  <a:pt x="0" y="0"/>
                </a:lnTo>
                <a:lnTo>
                  <a:pt x="8229600" y="0"/>
                </a:lnTo>
                <a:lnTo>
                  <a:pt x="8229600" y="822960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630709" y="2137522"/>
            <a:ext cx="12582053" cy="3688550"/>
          </a:xfrm>
          <a:custGeom>
            <a:avLst/>
            <a:gdLst/>
            <a:ahLst/>
            <a:cxnLst/>
            <a:rect r="r" b="b" t="t" l="l"/>
            <a:pathLst>
              <a:path h="3688550" w="12582053">
                <a:moveTo>
                  <a:pt x="0" y="0"/>
                </a:moveTo>
                <a:lnTo>
                  <a:pt x="12582052" y="0"/>
                </a:lnTo>
                <a:lnTo>
                  <a:pt x="12582052" y="3688549"/>
                </a:lnTo>
                <a:lnTo>
                  <a:pt x="0" y="368854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5031025" y="5859255"/>
            <a:ext cx="7813667" cy="4427745"/>
          </a:xfrm>
          <a:custGeom>
            <a:avLst/>
            <a:gdLst/>
            <a:ahLst/>
            <a:cxnLst/>
            <a:rect r="r" b="b" t="t" l="l"/>
            <a:pathLst>
              <a:path h="4427745" w="7813667">
                <a:moveTo>
                  <a:pt x="0" y="0"/>
                </a:moveTo>
                <a:lnTo>
                  <a:pt x="7813667" y="0"/>
                </a:lnTo>
                <a:lnTo>
                  <a:pt x="7813667" y="4427745"/>
                </a:lnTo>
                <a:lnTo>
                  <a:pt x="0" y="44277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2630709" y="724784"/>
            <a:ext cx="4371879" cy="7096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20"/>
              </a:lnSpc>
            </a:pPr>
            <a:r>
              <a:rPr lang="en-US" sz="5273">
                <a:solidFill>
                  <a:srgbClr val="000000"/>
                </a:solidFill>
                <a:latin typeface="Chewy"/>
                <a:ea typeface="Chewy"/>
                <a:cs typeface="Chewy"/>
                <a:sym typeface="Chewy"/>
              </a:rPr>
              <a:t>Mystery web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C899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765742"/>
            <a:ext cx="1244350" cy="787334"/>
          </a:xfrm>
          <a:custGeom>
            <a:avLst/>
            <a:gdLst/>
            <a:ahLst/>
            <a:cxnLst/>
            <a:rect r="r" b="b" t="t" l="l"/>
            <a:pathLst>
              <a:path h="787334" w="1244350">
                <a:moveTo>
                  <a:pt x="0" y="0"/>
                </a:moveTo>
                <a:lnTo>
                  <a:pt x="1244350" y="0"/>
                </a:lnTo>
                <a:lnTo>
                  <a:pt x="1244350" y="787334"/>
                </a:lnTo>
                <a:lnTo>
                  <a:pt x="0" y="7873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055748">
            <a:off x="-2676029" y="9809520"/>
            <a:ext cx="8229600" cy="8229600"/>
          </a:xfrm>
          <a:custGeom>
            <a:avLst/>
            <a:gdLst/>
            <a:ahLst/>
            <a:cxnLst/>
            <a:rect r="r" b="b" t="t" l="l"/>
            <a:pathLst>
              <a:path h="8229600" w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true" rot="1894811">
            <a:off x="4823058" y="-8222040"/>
            <a:ext cx="8229600" cy="8229600"/>
          </a:xfrm>
          <a:custGeom>
            <a:avLst/>
            <a:gdLst/>
            <a:ahLst/>
            <a:cxnLst/>
            <a:rect r="r" b="b" t="t" l="l"/>
            <a:pathLst>
              <a:path h="8229600" w="8229600">
                <a:moveTo>
                  <a:pt x="8229600" y="8229600"/>
                </a:moveTo>
                <a:lnTo>
                  <a:pt x="0" y="8229600"/>
                </a:lnTo>
                <a:lnTo>
                  <a:pt x="0" y="0"/>
                </a:lnTo>
                <a:lnTo>
                  <a:pt x="8229600" y="0"/>
                </a:lnTo>
                <a:lnTo>
                  <a:pt x="8229600" y="822960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152331" y="1699682"/>
            <a:ext cx="12445843" cy="6911848"/>
          </a:xfrm>
          <a:custGeom>
            <a:avLst/>
            <a:gdLst/>
            <a:ahLst/>
            <a:cxnLst/>
            <a:rect r="r" b="b" t="t" l="l"/>
            <a:pathLst>
              <a:path h="6911848" w="12445843">
                <a:moveTo>
                  <a:pt x="0" y="0"/>
                </a:moveTo>
                <a:lnTo>
                  <a:pt x="12445844" y="0"/>
                </a:lnTo>
                <a:lnTo>
                  <a:pt x="12445844" y="6911848"/>
                </a:lnTo>
                <a:lnTo>
                  <a:pt x="0" y="69118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0" y="7186774"/>
            <a:ext cx="5603514" cy="3100226"/>
          </a:xfrm>
          <a:custGeom>
            <a:avLst/>
            <a:gdLst/>
            <a:ahLst/>
            <a:cxnLst/>
            <a:rect r="r" b="b" t="t" l="l"/>
            <a:pathLst>
              <a:path h="3100226" w="5603514">
                <a:moveTo>
                  <a:pt x="0" y="0"/>
                </a:moveTo>
                <a:lnTo>
                  <a:pt x="5603514" y="0"/>
                </a:lnTo>
                <a:lnTo>
                  <a:pt x="5603514" y="3100226"/>
                </a:lnTo>
                <a:lnTo>
                  <a:pt x="0" y="31002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2503077" y="716732"/>
            <a:ext cx="4371879" cy="7096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20"/>
              </a:lnSpc>
            </a:pPr>
            <a:r>
              <a:rPr lang="en-US" sz="5273">
                <a:solidFill>
                  <a:srgbClr val="000000"/>
                </a:solidFill>
                <a:latin typeface="Chewy"/>
                <a:ea typeface="Chewy"/>
                <a:cs typeface="Chewy"/>
                <a:sym typeface="Chewy"/>
              </a:rPr>
              <a:t>Journals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2771138" y="7186774"/>
            <a:ext cx="5516862" cy="3100226"/>
          </a:xfrm>
          <a:custGeom>
            <a:avLst/>
            <a:gdLst/>
            <a:ahLst/>
            <a:cxnLst/>
            <a:rect r="r" b="b" t="t" l="l"/>
            <a:pathLst>
              <a:path h="3100226" w="5516862">
                <a:moveTo>
                  <a:pt x="0" y="0"/>
                </a:moveTo>
                <a:lnTo>
                  <a:pt x="5516862" y="0"/>
                </a:lnTo>
                <a:lnTo>
                  <a:pt x="5516862" y="3100226"/>
                </a:lnTo>
                <a:lnTo>
                  <a:pt x="0" y="31002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9D443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1036752"/>
            <a:ext cx="1244350" cy="787334"/>
          </a:xfrm>
          <a:custGeom>
            <a:avLst/>
            <a:gdLst/>
            <a:ahLst/>
            <a:cxnLst/>
            <a:rect r="r" b="b" t="t" l="l"/>
            <a:pathLst>
              <a:path h="787334" w="1244350">
                <a:moveTo>
                  <a:pt x="0" y="0"/>
                </a:moveTo>
                <a:lnTo>
                  <a:pt x="1244350" y="0"/>
                </a:lnTo>
                <a:lnTo>
                  <a:pt x="1244350" y="787335"/>
                </a:lnTo>
                <a:lnTo>
                  <a:pt x="0" y="7873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055748">
            <a:off x="-2676029" y="9809520"/>
            <a:ext cx="8229600" cy="8229600"/>
          </a:xfrm>
          <a:custGeom>
            <a:avLst/>
            <a:gdLst/>
            <a:ahLst/>
            <a:cxnLst/>
            <a:rect r="r" b="b" t="t" l="l"/>
            <a:pathLst>
              <a:path h="8229600" w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true" rot="1894811">
            <a:off x="4823058" y="-8222040"/>
            <a:ext cx="8229600" cy="8229600"/>
          </a:xfrm>
          <a:custGeom>
            <a:avLst/>
            <a:gdLst/>
            <a:ahLst/>
            <a:cxnLst/>
            <a:rect r="r" b="b" t="t" l="l"/>
            <a:pathLst>
              <a:path h="8229600" w="8229600">
                <a:moveTo>
                  <a:pt x="8229600" y="8229600"/>
                </a:moveTo>
                <a:lnTo>
                  <a:pt x="0" y="8229600"/>
                </a:lnTo>
                <a:lnTo>
                  <a:pt x="0" y="0"/>
                </a:lnTo>
                <a:lnTo>
                  <a:pt x="8229600" y="0"/>
                </a:lnTo>
                <a:lnTo>
                  <a:pt x="8229600" y="822960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74699" y="2215489"/>
            <a:ext cx="5697914" cy="4156675"/>
          </a:xfrm>
          <a:custGeom>
            <a:avLst/>
            <a:gdLst/>
            <a:ahLst/>
            <a:cxnLst/>
            <a:rect r="r" b="b" t="t" l="l"/>
            <a:pathLst>
              <a:path h="4156675" w="5697914">
                <a:moveTo>
                  <a:pt x="0" y="0"/>
                </a:moveTo>
                <a:lnTo>
                  <a:pt x="5697914" y="0"/>
                </a:lnTo>
                <a:lnTo>
                  <a:pt x="5697914" y="4156674"/>
                </a:lnTo>
                <a:lnTo>
                  <a:pt x="0" y="41566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002588" y="1430419"/>
            <a:ext cx="3490688" cy="4156675"/>
          </a:xfrm>
          <a:custGeom>
            <a:avLst/>
            <a:gdLst/>
            <a:ahLst/>
            <a:cxnLst/>
            <a:rect r="r" b="b" t="t" l="l"/>
            <a:pathLst>
              <a:path h="4156675" w="3490688">
                <a:moveTo>
                  <a:pt x="0" y="0"/>
                </a:moveTo>
                <a:lnTo>
                  <a:pt x="3490688" y="0"/>
                </a:lnTo>
                <a:lnTo>
                  <a:pt x="3490688" y="4156675"/>
                </a:lnTo>
                <a:lnTo>
                  <a:pt x="0" y="415667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544192" y="6527801"/>
            <a:ext cx="5358928" cy="3695315"/>
          </a:xfrm>
          <a:custGeom>
            <a:avLst/>
            <a:gdLst/>
            <a:ahLst/>
            <a:cxnLst/>
            <a:rect r="r" b="b" t="t" l="l"/>
            <a:pathLst>
              <a:path h="3695315" w="5358928">
                <a:moveTo>
                  <a:pt x="0" y="0"/>
                </a:moveTo>
                <a:lnTo>
                  <a:pt x="5358928" y="0"/>
                </a:lnTo>
                <a:lnTo>
                  <a:pt x="5358928" y="3695316"/>
                </a:lnTo>
                <a:lnTo>
                  <a:pt x="0" y="369531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5039" r="0" b="-5039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7229871" y="6372163"/>
            <a:ext cx="3415973" cy="3950067"/>
          </a:xfrm>
          <a:custGeom>
            <a:avLst/>
            <a:gdLst/>
            <a:ahLst/>
            <a:cxnLst/>
            <a:rect r="r" b="b" t="t" l="l"/>
            <a:pathLst>
              <a:path h="3950067" w="3415973">
                <a:moveTo>
                  <a:pt x="0" y="0"/>
                </a:moveTo>
                <a:lnTo>
                  <a:pt x="3415974" y="0"/>
                </a:lnTo>
                <a:lnTo>
                  <a:pt x="3415974" y="3950067"/>
                </a:lnTo>
                <a:lnTo>
                  <a:pt x="0" y="395006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0645845" y="5354729"/>
            <a:ext cx="7242105" cy="4868388"/>
          </a:xfrm>
          <a:custGeom>
            <a:avLst/>
            <a:gdLst/>
            <a:ahLst/>
            <a:cxnLst/>
            <a:rect r="r" b="b" t="t" l="l"/>
            <a:pathLst>
              <a:path h="4868388" w="7242105">
                <a:moveTo>
                  <a:pt x="0" y="0"/>
                </a:moveTo>
                <a:lnTo>
                  <a:pt x="7242105" y="0"/>
                </a:lnTo>
                <a:lnTo>
                  <a:pt x="7242105" y="4868388"/>
                </a:lnTo>
                <a:lnTo>
                  <a:pt x="0" y="486838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1371168" y="1430419"/>
            <a:ext cx="5791459" cy="3206344"/>
          </a:xfrm>
          <a:custGeom>
            <a:avLst/>
            <a:gdLst/>
            <a:ahLst/>
            <a:cxnLst/>
            <a:rect r="r" b="b" t="t" l="l"/>
            <a:pathLst>
              <a:path h="3206344" w="5791459">
                <a:moveTo>
                  <a:pt x="0" y="0"/>
                </a:moveTo>
                <a:lnTo>
                  <a:pt x="5791459" y="0"/>
                </a:lnTo>
                <a:lnTo>
                  <a:pt x="5791459" y="3206344"/>
                </a:lnTo>
                <a:lnTo>
                  <a:pt x="0" y="320634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2630709" y="1118451"/>
            <a:ext cx="4371879" cy="7096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20"/>
              </a:lnSpc>
            </a:pPr>
            <a:r>
              <a:rPr lang="en-US" sz="5273">
                <a:solidFill>
                  <a:srgbClr val="000000"/>
                </a:solidFill>
                <a:latin typeface="Chewy"/>
                <a:ea typeface="Chewy"/>
                <a:cs typeface="Chewy"/>
                <a:sym typeface="Chewy"/>
              </a:rPr>
              <a:t>Creatures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DAGzRnM8WVU</dc:identifier>
  <dcterms:modified xsi:type="dcterms:W3CDTF">2011-08-01T06:04:30Z</dcterms:modified>
  <cp:revision>1</cp:revision>
  <dc:title>Presentación Literatura Moderno Azul</dc:title>
</cp:coreProperties>
</file>