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Grand Hotel" charset="1" panose="02000606000000020003"/>
      <p:regular r:id="rId16"/>
    </p:embeddedFont>
    <p:embeddedFont>
      <p:font typeface="Aprila" charset="1" panose="00000000000000000000"/>
      <p:regular r:id="rId17"/>
    </p:embeddedFont>
    <p:embeddedFont>
      <p:font typeface="Glacial Indifference Bold" charset="1" panose="00000800000000000000"/>
      <p:regular r:id="rId18"/>
    </p:embeddedFont>
    <p:embeddedFont>
      <p:font typeface="Glacial Indifference" charset="1" panose="00000000000000000000"/>
      <p:regular r:id="rId19"/>
    </p:embeddedFont>
    <p:embeddedFont>
      <p:font typeface="Noto Serif Display ExtraCondensed Bold" charset="1" panose="02020806080505020204"/>
      <p:regular r:id="rId20"/>
    </p:embeddedFont>
    <p:embeddedFont>
      <p:font typeface="Garet" charset="1" panose="00000000000000000000"/>
      <p:regular r:id="rId21"/>
    </p:embeddedFont>
    <p:embeddedFont>
      <p:font typeface="Garet Bold" charset="1" panose="0000000000000000000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8.png" Type="http://schemas.openxmlformats.org/officeDocument/2006/relationships/image"/><Relationship Id="rId5" Target="../media/image4.png" Type="http://schemas.openxmlformats.org/officeDocument/2006/relationships/image"/><Relationship Id="rId6" Target="../media/image32.jpe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https://www.google.com/search?client=safari&amp;sca_esv=2865fea3d3342d0d&amp;hl=es-mx&amp;q=Nueva+Delhi&amp;si=AMgyJEvmed8FkyEkpEJ8jfGhZkakcy5kQho_c4G-QJRdklshMk_84dWVcWU5y5okY2eLUQmQ6vbJARq_8JcHXL5TC_TyVSQxdlmSs5dPMlD9Cf0rXFAH4xcsfTQMKZ8yksPUQbtNwYGr1k4aFFQjo02TXXY7zYpzDb-pQ5FVnijhIT5CJkVn5syEH9DWghChD8pYzrTBX19K&amp;sa=X&amp;ved=2ahUKEwjmh_791MmPAxWTkmoFHYLoBc8QmxN6BAguEAI" TargetMode="External" Type="http://schemas.openxmlformats.org/officeDocument/2006/relationships/hyperlink"/><Relationship Id="rId12" Target="https://www.google.com/search?client=safari&amp;sca_esv=2865fea3d3342d0d&amp;hl=es-mx&amp;q=&amp;si=AMgyJEvmed8FkyEkpEJ8jfGhZkakcy5kQho_c4G-QJRdklshMoP9OmxBpewDptyedfykOkiVakFifkps9bc1qYWhZ7ODjW4iwfgmParh6eXSXREEwW7v7_6Q7DyInrHu1ULkiWyqKTNDNHzpdymb8OV61rOmBrvD8X7jhXHyRQeKWzhOmNbTeT-tRIqDJ3MQjznfeXtCqQ1S3qSQtql6reRNLlk7aqOaw00FoJG-qCW-CUKFLolTf-U%3D&amp;sa=X&amp;ved=2ahUKEwjmh_791MmPAxWTkmoFHYLoBc8QmxN6BAg8EAI" TargetMode="External" Type="http://schemas.openxmlformats.org/officeDocument/2006/relationships/hyperlink"/><Relationship Id="rId13" Target="https://www.google.com/search?client=safari&amp;sca_esv=2865fea3d3342d0d&amp;hl=es-mx&amp;q=&amp;si=AMgyJEtRPX4ld4pdQeltMBlsXK6YnLg9be4xryEBJwXFHLOO-P_WmNEs_97Y7vxN9Yaoqv1T1g4UGzr1RnIDGJDy14DnTtV0QsIHqmkXCsUMuGApVooPuNJpmhDZXgKGeU07x0OrAsJor3WJK_xHs5EBeqGCTMtsjZLMUMTuOuNfsUPUjwOdQmflFcoRWLc-Tlvx3YB3oa8rKhPY0JLsReFnzmxOLdf-JTBH4jYmKoq8WNLq6wKOcm8%3D&amp;sa=X&amp;ved=2ahUKEwjmh_791MmPAxWTkmoFHYLoBc8QmxN6BAg8EAM" TargetMode="External" Type="http://schemas.openxmlformats.org/officeDocument/2006/relationships/hyperlink"/><Relationship Id="rId2" Target="../media/image1.png" Type="http://schemas.openxmlformats.org/officeDocument/2006/relationships/image"/><Relationship Id="rId3" Target="../media/image2.svg" Type="http://schemas.openxmlformats.org/officeDocument/2006/relationships/image"/><Relationship Id="rId4" Target="../media/image8.png" Type="http://schemas.openxmlformats.org/officeDocument/2006/relationships/image"/><Relationship Id="rId5" Target="../media/image4.png" Type="http://schemas.openxmlformats.org/officeDocument/2006/relationships/image"/><Relationship Id="rId6" Target="../media/image12.jpe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jpeg" Type="http://schemas.openxmlformats.org/officeDocument/2006/relationships/image"/><Relationship Id="rId11" Target="../media/image6.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17.png" Type="http://schemas.openxmlformats.org/officeDocument/2006/relationships/image"/><Relationship Id="rId6" Target="../media/image18.png" Type="http://schemas.openxmlformats.org/officeDocument/2006/relationships/image"/><Relationship Id="rId7" Target="../media/image19.jpe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9.png" Type="http://schemas.openxmlformats.org/officeDocument/2006/relationships/image"/><Relationship Id="rId6" Target="../media/image2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23.jpeg" Type="http://schemas.openxmlformats.org/officeDocument/2006/relationships/image"/><Relationship Id="rId6" Target="../media/image2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jpeg" Type="http://schemas.openxmlformats.org/officeDocument/2006/relationships/image"/><Relationship Id="rId2" Target="../media/image7.png" Type="http://schemas.openxmlformats.org/officeDocument/2006/relationships/image"/><Relationship Id="rId3" Target="../media/image4.png" Type="http://schemas.openxmlformats.org/officeDocument/2006/relationships/image"/><Relationship Id="rId4" Target="../media/image3.png" Type="http://schemas.openxmlformats.org/officeDocument/2006/relationships/image"/><Relationship Id="rId5" Target="../media/image25.jpe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26.jpeg" Type="http://schemas.openxmlformats.org/officeDocument/2006/relationships/image"/><Relationship Id="rId9" Target="../media/image27.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29.jpeg" Type="http://schemas.openxmlformats.org/officeDocument/2006/relationships/image"/><Relationship Id="rId4" Target="../media/image3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31.jpeg" Type="http://schemas.openxmlformats.org/officeDocument/2006/relationships/image"/><Relationship Id="rId6" Target="../media/image2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9.png" Type="http://schemas.openxmlformats.org/officeDocument/2006/relationships/image"/><Relationship Id="rId6" Target="../media/image2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4DDC6"/>
        </a:solidFill>
      </p:bgPr>
    </p:bg>
    <p:spTree>
      <p:nvGrpSpPr>
        <p:cNvPr id="1" name=""/>
        <p:cNvGrpSpPr/>
        <p:nvPr/>
      </p:nvGrpSpPr>
      <p:grpSpPr>
        <a:xfrm>
          <a:off x="0" y="0"/>
          <a:ext cx="0" cy="0"/>
          <a:chOff x="0" y="0"/>
          <a:chExt cx="0" cy="0"/>
        </a:xfrm>
      </p:grpSpPr>
      <p:sp>
        <p:nvSpPr>
          <p:cNvPr name="Freeform 2" id="2"/>
          <p:cNvSpPr/>
          <p:nvPr/>
        </p:nvSpPr>
        <p:spPr>
          <a:xfrm flipH="false" flipV="false" rot="0">
            <a:off x="9386347" y="0"/>
            <a:ext cx="9764385" cy="11125118"/>
          </a:xfrm>
          <a:custGeom>
            <a:avLst/>
            <a:gdLst/>
            <a:ahLst/>
            <a:cxnLst/>
            <a:rect r="r" b="b" t="t" l="l"/>
            <a:pathLst>
              <a:path h="11125118" w="9764385">
                <a:moveTo>
                  <a:pt x="0" y="0"/>
                </a:moveTo>
                <a:lnTo>
                  <a:pt x="9764384" y="0"/>
                </a:lnTo>
                <a:lnTo>
                  <a:pt x="9764384" y="11125118"/>
                </a:lnTo>
                <a:lnTo>
                  <a:pt x="0" y="11125118"/>
                </a:lnTo>
                <a:lnTo>
                  <a:pt x="0" y="0"/>
                </a:lnTo>
                <a:close/>
              </a:path>
            </a:pathLst>
          </a:custGeom>
          <a:blipFill>
            <a:blip r:embed="rId2">
              <a:alphaModFix amt="2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394769" y="-851064"/>
            <a:ext cx="5388838" cy="8229600"/>
          </a:xfrm>
          <a:custGeom>
            <a:avLst/>
            <a:gdLst/>
            <a:ahLst/>
            <a:cxnLst/>
            <a:rect r="r" b="b" t="t" l="l"/>
            <a:pathLst>
              <a:path h="8229600" w="5388838">
                <a:moveTo>
                  <a:pt x="0" y="0"/>
                </a:moveTo>
                <a:lnTo>
                  <a:pt x="5388838" y="0"/>
                </a:lnTo>
                <a:lnTo>
                  <a:pt x="5388838" y="8229600"/>
                </a:lnTo>
                <a:lnTo>
                  <a:pt x="0" y="8229600"/>
                </a:lnTo>
                <a:lnTo>
                  <a:pt x="0" y="0"/>
                </a:lnTo>
                <a:close/>
              </a:path>
            </a:pathLst>
          </a:custGeom>
          <a:blipFill>
            <a:blip r:embed="rId4"/>
            <a:stretch>
              <a:fillRect l="0" t="0" r="0" b="0"/>
            </a:stretch>
          </a:blipFill>
        </p:spPr>
      </p:sp>
      <p:sp>
        <p:nvSpPr>
          <p:cNvPr name="Freeform 4" id="4"/>
          <p:cNvSpPr/>
          <p:nvPr/>
        </p:nvSpPr>
        <p:spPr>
          <a:xfrm flipH="false" flipV="false" rot="0">
            <a:off x="2220899" y="-1251787"/>
            <a:ext cx="5328666" cy="8229600"/>
          </a:xfrm>
          <a:custGeom>
            <a:avLst/>
            <a:gdLst/>
            <a:ahLst/>
            <a:cxnLst/>
            <a:rect r="r" b="b" t="t" l="l"/>
            <a:pathLst>
              <a:path h="8229600" w="5328666">
                <a:moveTo>
                  <a:pt x="0" y="0"/>
                </a:moveTo>
                <a:lnTo>
                  <a:pt x="5328666" y="0"/>
                </a:lnTo>
                <a:lnTo>
                  <a:pt x="5328666" y="8229600"/>
                </a:lnTo>
                <a:lnTo>
                  <a:pt x="0" y="8229600"/>
                </a:lnTo>
                <a:lnTo>
                  <a:pt x="0" y="0"/>
                </a:lnTo>
                <a:close/>
              </a:path>
            </a:pathLst>
          </a:custGeom>
          <a:blipFill>
            <a:blip r:embed="rId5"/>
            <a:stretch>
              <a:fillRect l="0" t="0" r="0" b="0"/>
            </a:stretch>
          </a:blipFill>
        </p:spPr>
      </p:sp>
      <p:grpSp>
        <p:nvGrpSpPr>
          <p:cNvPr name="Group 5" id="5"/>
          <p:cNvGrpSpPr>
            <a:grpSpLocks noChangeAspect="true"/>
          </p:cNvGrpSpPr>
          <p:nvPr/>
        </p:nvGrpSpPr>
        <p:grpSpPr>
          <a:xfrm rot="0">
            <a:off x="757582" y="632840"/>
            <a:ext cx="8758627" cy="8758627"/>
            <a:chOff x="0" y="0"/>
            <a:chExt cx="19050000" cy="19050000"/>
          </a:xfrm>
        </p:grpSpPr>
        <p:sp>
          <p:nvSpPr>
            <p:cNvPr name="Freeform 6" id="6"/>
            <p:cNvSpPr/>
            <p:nvPr/>
          </p:nvSpPr>
          <p:spPr>
            <a:xfrm flipH="false" flipV="false" rot="0">
              <a:off x="348882" y="766744"/>
              <a:ext cx="18352235" cy="17516512"/>
            </a:xfrm>
            <a:custGeom>
              <a:avLst/>
              <a:gdLst/>
              <a:ahLst/>
              <a:cxnLst/>
              <a:rect r="r" b="b" t="t" l="l"/>
              <a:pathLst>
                <a:path h="17516512" w="18352235">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6"/>
              <a:stretch>
                <a:fillRect l="-38492" t="0" r="-38492" b="0"/>
              </a:stretch>
            </a:blipFill>
          </p:spPr>
        </p:sp>
        <p:sp>
          <p:nvSpPr>
            <p:cNvPr name="Freeform 7" id="7"/>
            <p:cNvSpPr/>
            <p:nvPr/>
          </p:nvSpPr>
          <p:spPr>
            <a:xfrm flipH="false" flipV="false" rot="0">
              <a:off x="0" y="0"/>
              <a:ext cx="19050000" cy="19050000"/>
            </a:xfrm>
            <a:custGeom>
              <a:avLst/>
              <a:gdLst/>
              <a:ahLst/>
              <a:cxnLst/>
              <a:rect r="r" b="b" t="t" l="l"/>
              <a:pathLst>
                <a:path h="19050000" w="19050000">
                  <a:moveTo>
                    <a:pt x="0" y="0"/>
                  </a:moveTo>
                  <a:lnTo>
                    <a:pt x="19050000" y="0"/>
                  </a:lnTo>
                  <a:lnTo>
                    <a:pt x="19050000" y="19050000"/>
                  </a:lnTo>
                  <a:lnTo>
                    <a:pt x="0" y="19050000"/>
                  </a:lnTo>
                  <a:close/>
                </a:path>
              </a:pathLst>
            </a:custGeom>
            <a:blipFill>
              <a:blip r:embed="rId7"/>
              <a:stretch>
                <a:fillRect l="0" t="0" r="0" b="0"/>
              </a:stretch>
            </a:blipFill>
          </p:spPr>
        </p:sp>
      </p:grpSp>
      <p:sp>
        <p:nvSpPr>
          <p:cNvPr name="Freeform 8" id="8"/>
          <p:cNvSpPr/>
          <p:nvPr/>
        </p:nvSpPr>
        <p:spPr>
          <a:xfrm flipH="false" flipV="false" rot="0">
            <a:off x="-4423290" y="2057400"/>
            <a:ext cx="7221474" cy="8229600"/>
          </a:xfrm>
          <a:custGeom>
            <a:avLst/>
            <a:gdLst/>
            <a:ahLst/>
            <a:cxnLst/>
            <a:rect r="r" b="b" t="t" l="l"/>
            <a:pathLst>
              <a:path h="8229600" w="7221474">
                <a:moveTo>
                  <a:pt x="0" y="0"/>
                </a:moveTo>
                <a:lnTo>
                  <a:pt x="7221474" y="0"/>
                </a:lnTo>
                <a:lnTo>
                  <a:pt x="7221474" y="8229600"/>
                </a:lnTo>
                <a:lnTo>
                  <a:pt x="0" y="8229600"/>
                </a:lnTo>
                <a:lnTo>
                  <a:pt x="0" y="0"/>
                </a:lnTo>
                <a:close/>
              </a:path>
            </a:pathLst>
          </a:custGeom>
          <a:blipFill>
            <a:blip r:embed="rId8"/>
            <a:stretch>
              <a:fillRect l="0" t="0" r="0" b="0"/>
            </a:stretch>
          </a:blipFill>
        </p:spPr>
      </p:sp>
      <p:sp>
        <p:nvSpPr>
          <p:cNvPr name="Freeform 9" id="9"/>
          <p:cNvSpPr/>
          <p:nvPr/>
        </p:nvSpPr>
        <p:spPr>
          <a:xfrm flipH="false" flipV="false" rot="0">
            <a:off x="-2005224" y="-1780618"/>
            <a:ext cx="5112034" cy="8229600"/>
          </a:xfrm>
          <a:custGeom>
            <a:avLst/>
            <a:gdLst/>
            <a:ahLst/>
            <a:cxnLst/>
            <a:rect r="r" b="b" t="t" l="l"/>
            <a:pathLst>
              <a:path h="8229600" w="5112034">
                <a:moveTo>
                  <a:pt x="0" y="0"/>
                </a:moveTo>
                <a:lnTo>
                  <a:pt x="5112034" y="0"/>
                </a:lnTo>
                <a:lnTo>
                  <a:pt x="5112034" y="8229600"/>
                </a:lnTo>
                <a:lnTo>
                  <a:pt x="0" y="8229600"/>
                </a:lnTo>
                <a:lnTo>
                  <a:pt x="0" y="0"/>
                </a:lnTo>
                <a:close/>
              </a:path>
            </a:pathLst>
          </a:custGeom>
          <a:blipFill>
            <a:blip r:embed="rId9"/>
            <a:stretch>
              <a:fillRect l="0" t="0" r="0" b="0"/>
            </a:stretch>
          </a:blipFill>
        </p:spPr>
      </p:sp>
      <p:sp>
        <p:nvSpPr>
          <p:cNvPr name="Freeform 10" id="10"/>
          <p:cNvSpPr/>
          <p:nvPr/>
        </p:nvSpPr>
        <p:spPr>
          <a:xfrm flipH="false" flipV="false" rot="0">
            <a:off x="-2005224" y="6977813"/>
            <a:ext cx="5991640" cy="2413653"/>
          </a:xfrm>
          <a:custGeom>
            <a:avLst/>
            <a:gdLst/>
            <a:ahLst/>
            <a:cxnLst/>
            <a:rect r="r" b="b" t="t" l="l"/>
            <a:pathLst>
              <a:path h="2413653" w="5991640">
                <a:moveTo>
                  <a:pt x="0" y="0"/>
                </a:moveTo>
                <a:lnTo>
                  <a:pt x="5991640" y="0"/>
                </a:lnTo>
                <a:lnTo>
                  <a:pt x="5991640" y="2413654"/>
                </a:lnTo>
                <a:lnTo>
                  <a:pt x="0" y="2413654"/>
                </a:lnTo>
                <a:lnTo>
                  <a:pt x="0" y="0"/>
                </a:lnTo>
                <a:close/>
              </a:path>
            </a:pathLst>
          </a:custGeom>
          <a:blipFill>
            <a:blip r:embed="rId10"/>
            <a:stretch>
              <a:fillRect l="0" t="0" r="0" b="0"/>
            </a:stretch>
          </a:blipFill>
        </p:spPr>
      </p:sp>
      <p:sp>
        <p:nvSpPr>
          <p:cNvPr name="Freeform 11" id="11"/>
          <p:cNvSpPr/>
          <p:nvPr/>
        </p:nvSpPr>
        <p:spPr>
          <a:xfrm flipH="false" flipV="false" rot="0">
            <a:off x="-1656677" y="8434435"/>
            <a:ext cx="9206242" cy="2734135"/>
          </a:xfrm>
          <a:custGeom>
            <a:avLst/>
            <a:gdLst/>
            <a:ahLst/>
            <a:cxnLst/>
            <a:rect r="r" b="b" t="t" l="l"/>
            <a:pathLst>
              <a:path h="2734135" w="9206242">
                <a:moveTo>
                  <a:pt x="0" y="0"/>
                </a:moveTo>
                <a:lnTo>
                  <a:pt x="9206242" y="0"/>
                </a:lnTo>
                <a:lnTo>
                  <a:pt x="9206242" y="2734135"/>
                </a:lnTo>
                <a:lnTo>
                  <a:pt x="0" y="2734135"/>
                </a:lnTo>
                <a:lnTo>
                  <a:pt x="0" y="0"/>
                </a:lnTo>
                <a:close/>
              </a:path>
            </a:pathLst>
          </a:custGeom>
          <a:blipFill>
            <a:blip r:embed="rId11"/>
            <a:stretch>
              <a:fillRect l="0" t="0" r="0" b="0"/>
            </a:stretch>
          </a:blipFill>
        </p:spPr>
      </p:sp>
      <p:sp>
        <p:nvSpPr>
          <p:cNvPr name="Freeform 12" id="12"/>
          <p:cNvSpPr/>
          <p:nvPr/>
        </p:nvSpPr>
        <p:spPr>
          <a:xfrm flipH="false" flipV="false" rot="0">
            <a:off x="10191960" y="2239204"/>
            <a:ext cx="1247619" cy="1247619"/>
          </a:xfrm>
          <a:custGeom>
            <a:avLst/>
            <a:gdLst/>
            <a:ahLst/>
            <a:cxnLst/>
            <a:rect r="r" b="b" t="t" l="l"/>
            <a:pathLst>
              <a:path h="1247619" w="1247619">
                <a:moveTo>
                  <a:pt x="0" y="0"/>
                </a:moveTo>
                <a:lnTo>
                  <a:pt x="1247619" y="0"/>
                </a:lnTo>
                <a:lnTo>
                  <a:pt x="1247619" y="1247619"/>
                </a:lnTo>
                <a:lnTo>
                  <a:pt x="0" y="1247619"/>
                </a:lnTo>
                <a:lnTo>
                  <a:pt x="0" y="0"/>
                </a:lnTo>
                <a:close/>
              </a:path>
            </a:pathLst>
          </a:custGeom>
          <a:blipFill>
            <a:blip r:embed="rId12"/>
            <a:stretch>
              <a:fillRect l="0" t="0" r="0" b="0"/>
            </a:stretch>
          </a:blipFill>
        </p:spPr>
      </p:sp>
      <p:sp>
        <p:nvSpPr>
          <p:cNvPr name="TextBox 13" id="13"/>
          <p:cNvSpPr txBox="true"/>
          <p:nvPr/>
        </p:nvSpPr>
        <p:spPr>
          <a:xfrm rot="0">
            <a:off x="9849697" y="3837183"/>
            <a:ext cx="7409603" cy="1174971"/>
          </a:xfrm>
          <a:prstGeom prst="rect">
            <a:avLst/>
          </a:prstGeom>
        </p:spPr>
        <p:txBody>
          <a:bodyPr anchor="t" rtlCol="false" tIns="0" lIns="0" bIns="0" rIns="0">
            <a:spAutoFit/>
          </a:bodyPr>
          <a:lstStyle/>
          <a:p>
            <a:pPr algn="l">
              <a:lnSpc>
                <a:spcPts val="9681"/>
              </a:lnSpc>
              <a:spcBef>
                <a:spcPct val="0"/>
              </a:spcBef>
            </a:pPr>
            <a:r>
              <a:rPr lang="en-US" sz="6915">
                <a:solidFill>
                  <a:srgbClr val="1E5982"/>
                </a:solidFill>
                <a:latin typeface="Grand Hotel"/>
                <a:ea typeface="Grand Hotel"/>
                <a:cs typeface="Grand Hotel"/>
                <a:sym typeface="Grand Hotel"/>
              </a:rPr>
              <a:t>Sociedades multiculturales</a:t>
            </a:r>
          </a:p>
        </p:txBody>
      </p:sp>
      <p:sp>
        <p:nvSpPr>
          <p:cNvPr name="TextBox 14" id="14"/>
          <p:cNvSpPr txBox="true"/>
          <p:nvPr/>
        </p:nvSpPr>
        <p:spPr>
          <a:xfrm rot="0">
            <a:off x="10191960" y="4781581"/>
            <a:ext cx="7445573" cy="3474585"/>
          </a:xfrm>
          <a:prstGeom prst="rect">
            <a:avLst/>
          </a:prstGeom>
        </p:spPr>
        <p:txBody>
          <a:bodyPr anchor="t" rtlCol="false" tIns="0" lIns="0" bIns="0" rIns="0">
            <a:spAutoFit/>
          </a:bodyPr>
          <a:lstStyle/>
          <a:p>
            <a:pPr algn="l">
              <a:lnSpc>
                <a:spcPts val="28317"/>
              </a:lnSpc>
              <a:spcBef>
                <a:spcPct val="0"/>
              </a:spcBef>
            </a:pPr>
            <a:r>
              <a:rPr lang="en-US" sz="20226">
                <a:solidFill>
                  <a:srgbClr val="1E5982"/>
                </a:solidFill>
                <a:latin typeface="Aprila"/>
                <a:ea typeface="Aprila"/>
                <a:cs typeface="Aprila"/>
                <a:sym typeface="Aprila"/>
              </a:rPr>
              <a:t>INDIA</a:t>
            </a:r>
          </a:p>
        </p:txBody>
      </p:sp>
      <p:sp>
        <p:nvSpPr>
          <p:cNvPr name="TextBox 15" id="15"/>
          <p:cNvSpPr txBox="true"/>
          <p:nvPr/>
        </p:nvSpPr>
        <p:spPr>
          <a:xfrm rot="0">
            <a:off x="10451002" y="697076"/>
            <a:ext cx="1301805" cy="491109"/>
          </a:xfrm>
          <a:prstGeom prst="rect">
            <a:avLst/>
          </a:prstGeom>
        </p:spPr>
        <p:txBody>
          <a:bodyPr anchor="t" rtlCol="false" tIns="0" lIns="0" bIns="0" rIns="0">
            <a:spAutoFit/>
          </a:bodyPr>
          <a:lstStyle/>
          <a:p>
            <a:pPr algn="l">
              <a:lnSpc>
                <a:spcPts val="4084"/>
              </a:lnSpc>
              <a:spcBef>
                <a:spcPct val="0"/>
              </a:spcBef>
            </a:pPr>
            <a:r>
              <a:rPr lang="en-US" sz="2917">
                <a:solidFill>
                  <a:srgbClr val="1E5982"/>
                </a:solidFill>
                <a:latin typeface="Grand Hotel"/>
                <a:ea typeface="Grand Hotel"/>
                <a:cs typeface="Grand Hotel"/>
                <a:sym typeface="Grand Hotel"/>
              </a:rPr>
              <a:t>made by:</a:t>
            </a:r>
          </a:p>
        </p:txBody>
      </p:sp>
      <p:sp>
        <p:nvSpPr>
          <p:cNvPr name="TextBox 16" id="16"/>
          <p:cNvSpPr txBox="true"/>
          <p:nvPr/>
        </p:nvSpPr>
        <p:spPr>
          <a:xfrm rot="0">
            <a:off x="11752807" y="701218"/>
            <a:ext cx="2946548" cy="473301"/>
          </a:xfrm>
          <a:prstGeom prst="rect">
            <a:avLst/>
          </a:prstGeom>
        </p:spPr>
        <p:txBody>
          <a:bodyPr anchor="t" rtlCol="false" tIns="0" lIns="0" bIns="0" rIns="0">
            <a:spAutoFit/>
          </a:bodyPr>
          <a:lstStyle/>
          <a:p>
            <a:pPr algn="l">
              <a:lnSpc>
                <a:spcPts val="3837"/>
              </a:lnSpc>
              <a:spcBef>
                <a:spcPct val="0"/>
              </a:spcBef>
            </a:pPr>
            <a:r>
              <a:rPr lang="en-US" b="true" sz="2741">
                <a:solidFill>
                  <a:srgbClr val="1E5982"/>
                </a:solidFill>
                <a:latin typeface="Glacial Indifference Bold"/>
                <a:ea typeface="Glacial Indifference Bold"/>
                <a:cs typeface="Glacial Indifference Bold"/>
                <a:sym typeface="Glacial Indifference Bold"/>
              </a:rPr>
              <a:t>Studio Shodwe</a:t>
            </a:r>
          </a:p>
        </p:txBody>
      </p:sp>
      <p:sp>
        <p:nvSpPr>
          <p:cNvPr name="TextBox 17" id="17"/>
          <p:cNvSpPr txBox="true"/>
          <p:nvPr/>
        </p:nvSpPr>
        <p:spPr>
          <a:xfrm rot="0">
            <a:off x="10279533" y="7995614"/>
            <a:ext cx="5788631" cy="351976"/>
          </a:xfrm>
          <a:prstGeom prst="rect">
            <a:avLst/>
          </a:prstGeom>
        </p:spPr>
        <p:txBody>
          <a:bodyPr anchor="t" rtlCol="false" tIns="0" lIns="0" bIns="0" rIns="0">
            <a:spAutoFit/>
          </a:bodyPr>
          <a:lstStyle/>
          <a:p>
            <a:pPr algn="l">
              <a:lnSpc>
                <a:spcPts val="2782"/>
              </a:lnSpc>
            </a:pPr>
            <a:r>
              <a:rPr lang="en-US" sz="2441">
                <a:solidFill>
                  <a:srgbClr val="1E5982"/>
                </a:solidFill>
                <a:latin typeface="Glacial Indifference"/>
                <a:ea typeface="Glacial Indifference"/>
                <a:cs typeface="Glacial Indifference"/>
                <a:sym typeface="Glacial Indifference"/>
              </a:rPr>
              <a:t>By:Azul Italia Torres Román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4DDC6"/>
        </a:solidFill>
      </p:bgPr>
    </p:bg>
    <p:spTree>
      <p:nvGrpSpPr>
        <p:cNvPr id="1" name=""/>
        <p:cNvGrpSpPr/>
        <p:nvPr/>
      </p:nvGrpSpPr>
      <p:grpSpPr>
        <a:xfrm>
          <a:off x="0" y="0"/>
          <a:ext cx="0" cy="0"/>
          <a:chOff x="0" y="0"/>
          <a:chExt cx="0" cy="0"/>
        </a:xfrm>
      </p:grpSpPr>
      <p:sp>
        <p:nvSpPr>
          <p:cNvPr name="Freeform 2" id="2"/>
          <p:cNvSpPr/>
          <p:nvPr/>
        </p:nvSpPr>
        <p:spPr>
          <a:xfrm flipH="false" flipV="false" rot="0">
            <a:off x="-3020787" y="-1553751"/>
            <a:ext cx="9764385" cy="11125118"/>
          </a:xfrm>
          <a:custGeom>
            <a:avLst/>
            <a:gdLst/>
            <a:ahLst/>
            <a:cxnLst/>
            <a:rect r="r" b="b" t="t" l="l"/>
            <a:pathLst>
              <a:path h="11125118" w="9764385">
                <a:moveTo>
                  <a:pt x="0" y="0"/>
                </a:moveTo>
                <a:lnTo>
                  <a:pt x="9764384" y="0"/>
                </a:lnTo>
                <a:lnTo>
                  <a:pt x="9764384" y="11125118"/>
                </a:lnTo>
                <a:lnTo>
                  <a:pt x="0" y="11125118"/>
                </a:lnTo>
                <a:lnTo>
                  <a:pt x="0" y="0"/>
                </a:lnTo>
                <a:close/>
              </a:path>
            </a:pathLst>
          </a:custGeom>
          <a:blipFill>
            <a:blip r:embed="rId2">
              <a:alphaModFix amt="2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795715" y="-1098945"/>
            <a:ext cx="5112034" cy="8229600"/>
          </a:xfrm>
          <a:custGeom>
            <a:avLst/>
            <a:gdLst/>
            <a:ahLst/>
            <a:cxnLst/>
            <a:rect r="r" b="b" t="t" l="l"/>
            <a:pathLst>
              <a:path h="8229600" w="5112034">
                <a:moveTo>
                  <a:pt x="0" y="0"/>
                </a:moveTo>
                <a:lnTo>
                  <a:pt x="5112034" y="0"/>
                </a:lnTo>
                <a:lnTo>
                  <a:pt x="5112034" y="8229600"/>
                </a:lnTo>
                <a:lnTo>
                  <a:pt x="0" y="8229600"/>
                </a:lnTo>
                <a:lnTo>
                  <a:pt x="0" y="0"/>
                </a:lnTo>
                <a:close/>
              </a:path>
            </a:pathLst>
          </a:custGeom>
          <a:blipFill>
            <a:blip r:embed="rId4"/>
            <a:stretch>
              <a:fillRect l="0" t="0" r="0" b="0"/>
            </a:stretch>
          </a:blipFill>
        </p:spPr>
      </p:sp>
      <p:sp>
        <p:nvSpPr>
          <p:cNvPr name="Freeform 4" id="4"/>
          <p:cNvSpPr/>
          <p:nvPr/>
        </p:nvSpPr>
        <p:spPr>
          <a:xfrm flipH="false" flipV="false" rot="0">
            <a:off x="13478827" y="-2615132"/>
            <a:ext cx="5328666" cy="8229600"/>
          </a:xfrm>
          <a:custGeom>
            <a:avLst/>
            <a:gdLst/>
            <a:ahLst/>
            <a:cxnLst/>
            <a:rect r="r" b="b" t="t" l="l"/>
            <a:pathLst>
              <a:path h="8229600" w="5328666">
                <a:moveTo>
                  <a:pt x="0" y="0"/>
                </a:moveTo>
                <a:lnTo>
                  <a:pt x="5328666" y="0"/>
                </a:lnTo>
                <a:lnTo>
                  <a:pt x="5328666" y="8229600"/>
                </a:lnTo>
                <a:lnTo>
                  <a:pt x="0" y="8229600"/>
                </a:lnTo>
                <a:lnTo>
                  <a:pt x="0" y="0"/>
                </a:lnTo>
                <a:close/>
              </a:path>
            </a:pathLst>
          </a:custGeom>
          <a:blipFill>
            <a:blip r:embed="rId5"/>
            <a:stretch>
              <a:fillRect l="0" t="0" r="0" b="0"/>
            </a:stretch>
          </a:blipFill>
        </p:spPr>
      </p:sp>
      <p:sp>
        <p:nvSpPr>
          <p:cNvPr name="Freeform 5" id="5"/>
          <p:cNvSpPr/>
          <p:nvPr/>
        </p:nvSpPr>
        <p:spPr>
          <a:xfrm flipH="true" flipV="false" rot="2928183">
            <a:off x="15209650" y="4527493"/>
            <a:ext cx="5112034" cy="8229600"/>
          </a:xfrm>
          <a:custGeom>
            <a:avLst/>
            <a:gdLst/>
            <a:ahLst/>
            <a:cxnLst/>
            <a:rect r="r" b="b" t="t" l="l"/>
            <a:pathLst>
              <a:path h="8229600" w="5112034">
                <a:moveTo>
                  <a:pt x="5112034" y="0"/>
                </a:moveTo>
                <a:lnTo>
                  <a:pt x="0" y="0"/>
                </a:lnTo>
                <a:lnTo>
                  <a:pt x="0" y="8229600"/>
                </a:lnTo>
                <a:lnTo>
                  <a:pt x="5112034" y="8229600"/>
                </a:lnTo>
                <a:lnTo>
                  <a:pt x="5112034" y="0"/>
                </a:lnTo>
                <a:close/>
              </a:path>
            </a:pathLst>
          </a:custGeom>
          <a:blipFill>
            <a:blip r:embed="rId4"/>
            <a:stretch>
              <a:fillRect l="0" t="0" r="0" b="0"/>
            </a:stretch>
          </a:blipFill>
        </p:spPr>
      </p:sp>
      <p:grpSp>
        <p:nvGrpSpPr>
          <p:cNvPr name="Group 6" id="6"/>
          <p:cNvGrpSpPr>
            <a:grpSpLocks noChangeAspect="true"/>
          </p:cNvGrpSpPr>
          <p:nvPr/>
        </p:nvGrpSpPr>
        <p:grpSpPr>
          <a:xfrm rot="146986">
            <a:off x="11663254" y="2342793"/>
            <a:ext cx="5710103" cy="6633484"/>
            <a:chOff x="0" y="0"/>
            <a:chExt cx="5466080" cy="6350000"/>
          </a:xfrm>
        </p:grpSpPr>
        <p:sp>
          <p:nvSpPr>
            <p:cNvPr name="Freeform 7" id="7"/>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8" id="8"/>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l="-22263" t="0" r="-22263" b="0"/>
              </a:stretch>
            </a:blipFill>
          </p:spPr>
        </p:sp>
        <p:sp>
          <p:nvSpPr>
            <p:cNvPr name="Freeform 9" id="9"/>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0" id="10"/>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Freeform 11" id="11"/>
          <p:cNvSpPr/>
          <p:nvPr/>
        </p:nvSpPr>
        <p:spPr>
          <a:xfrm flipH="false" flipV="false" rot="0">
            <a:off x="14258332" y="1607995"/>
            <a:ext cx="783282" cy="1407860"/>
          </a:xfrm>
          <a:custGeom>
            <a:avLst/>
            <a:gdLst/>
            <a:ahLst/>
            <a:cxnLst/>
            <a:rect r="r" b="b" t="t" l="l"/>
            <a:pathLst>
              <a:path h="1407860" w="783282">
                <a:moveTo>
                  <a:pt x="0" y="0"/>
                </a:moveTo>
                <a:lnTo>
                  <a:pt x="783282" y="0"/>
                </a:lnTo>
                <a:lnTo>
                  <a:pt x="783282" y="1407860"/>
                </a:lnTo>
                <a:lnTo>
                  <a:pt x="0" y="140786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2" id="12"/>
          <p:cNvSpPr txBox="true"/>
          <p:nvPr/>
        </p:nvSpPr>
        <p:spPr>
          <a:xfrm rot="0">
            <a:off x="2316319" y="2399323"/>
            <a:ext cx="7366438" cy="2056712"/>
          </a:xfrm>
          <a:prstGeom prst="rect">
            <a:avLst/>
          </a:prstGeom>
        </p:spPr>
        <p:txBody>
          <a:bodyPr anchor="t" rtlCol="false" tIns="0" lIns="0" bIns="0" rIns="0">
            <a:spAutoFit/>
          </a:bodyPr>
          <a:lstStyle/>
          <a:p>
            <a:pPr algn="l">
              <a:lnSpc>
                <a:spcPts val="16837"/>
              </a:lnSpc>
              <a:spcBef>
                <a:spcPct val="0"/>
              </a:spcBef>
            </a:pPr>
            <a:r>
              <a:rPr lang="en-US" b="true" sz="12027">
                <a:solidFill>
                  <a:srgbClr val="1E5982"/>
                </a:solidFill>
                <a:latin typeface="Noto Serif Display ExtraCondensed Bold"/>
                <a:ea typeface="Noto Serif Display ExtraCondensed Bold"/>
                <a:cs typeface="Noto Serif Display ExtraCondensed Bold"/>
                <a:sym typeface="Noto Serif Display ExtraCondensed Bold"/>
              </a:rPr>
              <a:t>DEPORTES</a:t>
            </a:r>
          </a:p>
        </p:txBody>
      </p:sp>
      <p:sp>
        <p:nvSpPr>
          <p:cNvPr name="TextBox 13" id="13"/>
          <p:cNvSpPr txBox="true"/>
          <p:nvPr/>
        </p:nvSpPr>
        <p:spPr>
          <a:xfrm rot="0">
            <a:off x="2316319" y="4750915"/>
            <a:ext cx="8048765" cy="1081631"/>
          </a:xfrm>
          <a:prstGeom prst="rect">
            <a:avLst/>
          </a:prstGeom>
        </p:spPr>
        <p:txBody>
          <a:bodyPr anchor="t" rtlCol="false" tIns="0" lIns="0" bIns="0" rIns="0">
            <a:spAutoFit/>
          </a:bodyPr>
          <a:lstStyle/>
          <a:p>
            <a:pPr algn="l">
              <a:lnSpc>
                <a:spcPts val="2857"/>
              </a:lnSpc>
              <a:spcBef>
                <a:spcPct val="0"/>
              </a:spcBef>
            </a:pPr>
            <a:r>
              <a:rPr lang="en-US" sz="2041">
                <a:solidFill>
                  <a:srgbClr val="1E5982"/>
                </a:solidFill>
                <a:latin typeface="Garet"/>
                <a:ea typeface="Garet"/>
                <a:cs typeface="Garet"/>
                <a:sym typeface="Garet"/>
              </a:rPr>
              <a:t>El criquet. El críquet es el deportemás popular en la India, país que ha sido anfitrión y ganador de varias Copas Mundiales de Críquet.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4DDC6"/>
        </a:solidFill>
      </p:bgPr>
    </p:bg>
    <p:spTree>
      <p:nvGrpSpPr>
        <p:cNvPr id="1" name=""/>
        <p:cNvGrpSpPr/>
        <p:nvPr/>
      </p:nvGrpSpPr>
      <p:grpSpPr>
        <a:xfrm>
          <a:off x="0" y="0"/>
          <a:ext cx="0" cy="0"/>
          <a:chOff x="0" y="0"/>
          <a:chExt cx="0" cy="0"/>
        </a:xfrm>
      </p:grpSpPr>
      <p:sp>
        <p:nvSpPr>
          <p:cNvPr name="Freeform 2" id="2"/>
          <p:cNvSpPr/>
          <p:nvPr/>
        </p:nvSpPr>
        <p:spPr>
          <a:xfrm flipH="false" flipV="false" rot="0">
            <a:off x="-3020787" y="-1553751"/>
            <a:ext cx="9764385" cy="11125118"/>
          </a:xfrm>
          <a:custGeom>
            <a:avLst/>
            <a:gdLst/>
            <a:ahLst/>
            <a:cxnLst/>
            <a:rect r="r" b="b" t="t" l="l"/>
            <a:pathLst>
              <a:path h="11125118" w="9764385">
                <a:moveTo>
                  <a:pt x="0" y="0"/>
                </a:moveTo>
                <a:lnTo>
                  <a:pt x="9764384" y="0"/>
                </a:lnTo>
                <a:lnTo>
                  <a:pt x="9764384" y="11125118"/>
                </a:lnTo>
                <a:lnTo>
                  <a:pt x="0" y="11125118"/>
                </a:lnTo>
                <a:lnTo>
                  <a:pt x="0" y="0"/>
                </a:lnTo>
                <a:close/>
              </a:path>
            </a:pathLst>
          </a:custGeom>
          <a:blipFill>
            <a:blip r:embed="rId2">
              <a:alphaModFix amt="2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795715" y="-1098945"/>
            <a:ext cx="5112034" cy="8229600"/>
          </a:xfrm>
          <a:custGeom>
            <a:avLst/>
            <a:gdLst/>
            <a:ahLst/>
            <a:cxnLst/>
            <a:rect r="r" b="b" t="t" l="l"/>
            <a:pathLst>
              <a:path h="8229600" w="5112034">
                <a:moveTo>
                  <a:pt x="0" y="0"/>
                </a:moveTo>
                <a:lnTo>
                  <a:pt x="5112034" y="0"/>
                </a:lnTo>
                <a:lnTo>
                  <a:pt x="5112034" y="8229600"/>
                </a:lnTo>
                <a:lnTo>
                  <a:pt x="0" y="8229600"/>
                </a:lnTo>
                <a:lnTo>
                  <a:pt x="0" y="0"/>
                </a:lnTo>
                <a:close/>
              </a:path>
            </a:pathLst>
          </a:custGeom>
          <a:blipFill>
            <a:blip r:embed="rId4"/>
            <a:stretch>
              <a:fillRect l="0" t="0" r="0" b="0"/>
            </a:stretch>
          </a:blipFill>
        </p:spPr>
      </p:sp>
      <p:sp>
        <p:nvSpPr>
          <p:cNvPr name="Freeform 4" id="4"/>
          <p:cNvSpPr/>
          <p:nvPr/>
        </p:nvSpPr>
        <p:spPr>
          <a:xfrm flipH="false" flipV="false" rot="0">
            <a:off x="13478827" y="-2615132"/>
            <a:ext cx="5328666" cy="8229600"/>
          </a:xfrm>
          <a:custGeom>
            <a:avLst/>
            <a:gdLst/>
            <a:ahLst/>
            <a:cxnLst/>
            <a:rect r="r" b="b" t="t" l="l"/>
            <a:pathLst>
              <a:path h="8229600" w="5328666">
                <a:moveTo>
                  <a:pt x="0" y="0"/>
                </a:moveTo>
                <a:lnTo>
                  <a:pt x="5328666" y="0"/>
                </a:lnTo>
                <a:lnTo>
                  <a:pt x="5328666" y="8229600"/>
                </a:lnTo>
                <a:lnTo>
                  <a:pt x="0" y="8229600"/>
                </a:lnTo>
                <a:lnTo>
                  <a:pt x="0" y="0"/>
                </a:lnTo>
                <a:close/>
              </a:path>
            </a:pathLst>
          </a:custGeom>
          <a:blipFill>
            <a:blip r:embed="rId5"/>
            <a:stretch>
              <a:fillRect l="0" t="0" r="0" b="0"/>
            </a:stretch>
          </a:blipFill>
        </p:spPr>
      </p:sp>
      <p:sp>
        <p:nvSpPr>
          <p:cNvPr name="Freeform 5" id="5"/>
          <p:cNvSpPr/>
          <p:nvPr/>
        </p:nvSpPr>
        <p:spPr>
          <a:xfrm flipH="true" flipV="false" rot="2928183">
            <a:off x="15209650" y="4527493"/>
            <a:ext cx="5112034" cy="8229600"/>
          </a:xfrm>
          <a:custGeom>
            <a:avLst/>
            <a:gdLst/>
            <a:ahLst/>
            <a:cxnLst/>
            <a:rect r="r" b="b" t="t" l="l"/>
            <a:pathLst>
              <a:path h="8229600" w="5112034">
                <a:moveTo>
                  <a:pt x="5112034" y="0"/>
                </a:moveTo>
                <a:lnTo>
                  <a:pt x="0" y="0"/>
                </a:lnTo>
                <a:lnTo>
                  <a:pt x="0" y="8229600"/>
                </a:lnTo>
                <a:lnTo>
                  <a:pt x="5112034" y="8229600"/>
                </a:lnTo>
                <a:lnTo>
                  <a:pt x="5112034" y="0"/>
                </a:lnTo>
                <a:close/>
              </a:path>
            </a:pathLst>
          </a:custGeom>
          <a:blipFill>
            <a:blip r:embed="rId4"/>
            <a:stretch>
              <a:fillRect l="0" t="0" r="0" b="0"/>
            </a:stretch>
          </a:blipFill>
        </p:spPr>
      </p:sp>
      <p:grpSp>
        <p:nvGrpSpPr>
          <p:cNvPr name="Group 6" id="6"/>
          <p:cNvGrpSpPr>
            <a:grpSpLocks noChangeAspect="true"/>
          </p:cNvGrpSpPr>
          <p:nvPr/>
        </p:nvGrpSpPr>
        <p:grpSpPr>
          <a:xfrm rot="146986">
            <a:off x="11663254" y="2342793"/>
            <a:ext cx="5710103" cy="6633484"/>
            <a:chOff x="0" y="0"/>
            <a:chExt cx="5466080" cy="6350000"/>
          </a:xfrm>
        </p:grpSpPr>
        <p:sp>
          <p:nvSpPr>
            <p:cNvPr name="Freeform 7" id="7"/>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8" id="8"/>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l="-22045" t="0" r="-22045" b="0"/>
              </a:stretch>
            </a:blipFill>
          </p:spPr>
        </p:sp>
        <p:sp>
          <p:nvSpPr>
            <p:cNvPr name="Freeform 9" id="9"/>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0" id="10"/>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Freeform 11" id="11"/>
          <p:cNvSpPr/>
          <p:nvPr/>
        </p:nvSpPr>
        <p:spPr>
          <a:xfrm flipH="false" flipV="false" rot="0">
            <a:off x="14258332" y="1607995"/>
            <a:ext cx="783282" cy="1407860"/>
          </a:xfrm>
          <a:custGeom>
            <a:avLst/>
            <a:gdLst/>
            <a:ahLst/>
            <a:cxnLst/>
            <a:rect r="r" b="b" t="t" l="l"/>
            <a:pathLst>
              <a:path h="1407860" w="783282">
                <a:moveTo>
                  <a:pt x="0" y="0"/>
                </a:moveTo>
                <a:lnTo>
                  <a:pt x="783282" y="0"/>
                </a:lnTo>
                <a:lnTo>
                  <a:pt x="783282" y="1407860"/>
                </a:lnTo>
                <a:lnTo>
                  <a:pt x="0" y="140786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6499746" y="2343171"/>
            <a:ext cx="2302793" cy="1712440"/>
          </a:xfrm>
          <a:custGeom>
            <a:avLst/>
            <a:gdLst/>
            <a:ahLst/>
            <a:cxnLst/>
            <a:rect r="r" b="b" t="t" l="l"/>
            <a:pathLst>
              <a:path h="1712440" w="2302793">
                <a:moveTo>
                  <a:pt x="0" y="0"/>
                </a:moveTo>
                <a:lnTo>
                  <a:pt x="2302793" y="0"/>
                </a:lnTo>
                <a:lnTo>
                  <a:pt x="2302793" y="1712441"/>
                </a:lnTo>
                <a:lnTo>
                  <a:pt x="0" y="171244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3" id="13"/>
          <p:cNvSpPr txBox="true"/>
          <p:nvPr/>
        </p:nvSpPr>
        <p:spPr>
          <a:xfrm rot="0">
            <a:off x="2316319" y="1904055"/>
            <a:ext cx="4026874" cy="1295337"/>
          </a:xfrm>
          <a:prstGeom prst="rect">
            <a:avLst/>
          </a:prstGeom>
        </p:spPr>
        <p:txBody>
          <a:bodyPr anchor="t" rtlCol="false" tIns="0" lIns="0" bIns="0" rIns="0">
            <a:spAutoFit/>
          </a:bodyPr>
          <a:lstStyle/>
          <a:p>
            <a:pPr algn="l">
              <a:lnSpc>
                <a:spcPts val="10503"/>
              </a:lnSpc>
              <a:spcBef>
                <a:spcPct val="0"/>
              </a:spcBef>
            </a:pPr>
            <a:r>
              <a:rPr lang="en-US" sz="7502">
                <a:solidFill>
                  <a:srgbClr val="1E5982"/>
                </a:solidFill>
                <a:latin typeface="Aprila"/>
                <a:ea typeface="Aprila"/>
                <a:cs typeface="Aprila"/>
                <a:sym typeface="Aprila"/>
              </a:rPr>
              <a:t>La</a:t>
            </a:r>
          </a:p>
        </p:txBody>
      </p:sp>
      <p:sp>
        <p:nvSpPr>
          <p:cNvPr name="TextBox 14" id="14"/>
          <p:cNvSpPr txBox="true"/>
          <p:nvPr/>
        </p:nvSpPr>
        <p:spPr>
          <a:xfrm rot="0">
            <a:off x="2316319" y="2399323"/>
            <a:ext cx="4427278" cy="2056712"/>
          </a:xfrm>
          <a:prstGeom prst="rect">
            <a:avLst/>
          </a:prstGeom>
        </p:spPr>
        <p:txBody>
          <a:bodyPr anchor="t" rtlCol="false" tIns="0" lIns="0" bIns="0" rIns="0">
            <a:spAutoFit/>
          </a:bodyPr>
          <a:lstStyle/>
          <a:p>
            <a:pPr algn="l">
              <a:lnSpc>
                <a:spcPts val="16837"/>
              </a:lnSpc>
              <a:spcBef>
                <a:spcPct val="0"/>
              </a:spcBef>
            </a:pPr>
            <a:r>
              <a:rPr lang="en-US" b="true" sz="12027">
                <a:solidFill>
                  <a:srgbClr val="1E5982"/>
                </a:solidFill>
                <a:latin typeface="Noto Serif Display ExtraCondensed Bold"/>
                <a:ea typeface="Noto Serif Display ExtraCondensed Bold"/>
                <a:cs typeface="Noto Serif Display ExtraCondensed Bold"/>
                <a:sym typeface="Noto Serif Display ExtraCondensed Bold"/>
              </a:rPr>
              <a:t>INDIA</a:t>
            </a:r>
          </a:p>
        </p:txBody>
      </p:sp>
      <p:sp>
        <p:nvSpPr>
          <p:cNvPr name="TextBox 15" id="15"/>
          <p:cNvSpPr txBox="true"/>
          <p:nvPr/>
        </p:nvSpPr>
        <p:spPr>
          <a:xfrm rot="0">
            <a:off x="2316319" y="4750915"/>
            <a:ext cx="8048765" cy="2891381"/>
          </a:xfrm>
          <a:prstGeom prst="rect">
            <a:avLst/>
          </a:prstGeom>
        </p:spPr>
        <p:txBody>
          <a:bodyPr anchor="t" rtlCol="false" tIns="0" lIns="0" bIns="0" rIns="0">
            <a:spAutoFit/>
          </a:bodyPr>
          <a:lstStyle/>
          <a:p>
            <a:pPr algn="l">
              <a:lnSpc>
                <a:spcPts val="2857"/>
              </a:lnSpc>
            </a:pPr>
            <a:r>
              <a:rPr lang="en-US" sz="2041">
                <a:solidFill>
                  <a:srgbClr val="1E5982"/>
                </a:solidFill>
                <a:latin typeface="Garet"/>
                <a:ea typeface="Garet"/>
                <a:cs typeface="Garet"/>
                <a:sym typeface="Garet"/>
              </a:rPr>
              <a:t>La India es un vasto país de Asia del Sur con un terreno diverso que abarca desde las cumbres del Himalaya hasta la costa del océano Índico. Tiene una historia de más de 5 milenios</a:t>
            </a:r>
          </a:p>
          <a:p>
            <a:pPr algn="l">
              <a:lnSpc>
                <a:spcPts val="2857"/>
              </a:lnSpc>
            </a:pPr>
            <a:r>
              <a:rPr lang="en-US" sz="2041">
                <a:solidFill>
                  <a:srgbClr val="1E5982"/>
                </a:solidFill>
                <a:latin typeface="Garet"/>
                <a:ea typeface="Garet"/>
                <a:cs typeface="Garet"/>
                <a:sym typeface="Garet"/>
              </a:rPr>
              <a:t>Capital: </a:t>
            </a:r>
            <a:r>
              <a:rPr lang="en-US" sz="2041">
                <a:solidFill>
                  <a:srgbClr val="1E5982"/>
                </a:solidFill>
                <a:latin typeface="Garet"/>
                <a:ea typeface="Garet"/>
                <a:cs typeface="Garet"/>
                <a:sym typeface="Garet"/>
                <a:hlinkClick r:id="rId11" tooltip="https://www.google.com/search?client=safari&amp;sca_esv=2865fea3d3342d0d&amp;hl=es-mx&amp;q=Nueva+Delhi&amp;si=AMgyJEvmed8FkyEkpEJ8jfGhZkakcy5kQho_c4G-QJRdklshMk_84dWVcWU5y5okY2eLUQmQ6vbJARq_8JcHXL5TC_TyVSQxdlmSs5dPMlD9Cf0rXFAH4xcsfTQMKZ8yksPUQbtNwYGr1k4aFFQjo02TXXY7zYpzDb-pQ5FVnijhIT5CJkVn5syEH9DWghChD8pYzrTBX19K&amp;sa=X&amp;ved=2ahUKEwjmh_791MmPAxWTkmoFHYLoBc8QmxN6BAguEAI"/>
              </a:rPr>
              <a:t>Nueva Delhi</a:t>
            </a:r>
          </a:p>
          <a:p>
            <a:pPr algn="l">
              <a:lnSpc>
                <a:spcPts val="2857"/>
              </a:lnSpc>
            </a:pPr>
            <a:r>
              <a:rPr lang="en-US" sz="2041">
                <a:solidFill>
                  <a:srgbClr val="1E5982"/>
                </a:solidFill>
                <a:latin typeface="Garet"/>
                <a:ea typeface="Garet"/>
                <a:cs typeface="Garet"/>
                <a:sym typeface="Garet"/>
              </a:rPr>
              <a:t>Idiomas oficiales: </a:t>
            </a:r>
            <a:r>
              <a:rPr lang="en-US" sz="2041">
                <a:solidFill>
                  <a:srgbClr val="1E5982"/>
                </a:solidFill>
                <a:latin typeface="Garet"/>
                <a:ea typeface="Garet"/>
                <a:cs typeface="Garet"/>
                <a:sym typeface="Garet"/>
                <a:hlinkClick r:id="rId12" tooltip="https://www.google.com/search?client=safari&amp;sca_esv=2865fea3d3342d0d&amp;hl=es-mx&amp;q=&amp;si=AMgyJEvmed8FkyEkpEJ8jfGhZkakcy5kQho_c4G-QJRdklshMoP9OmxBpewDptyedfykOkiVakFifkps9bc1qYWhZ7ODjW4iwfgmParh6eXSXREEwW7v7_6Q7DyInrHu1ULkiWyqKTNDNHzpdymb8OV61rOmBrvD8X7jhXHyRQeKWzhOmNbTeT-tRIqDJ3MQjznfeXtCqQ1S3qSQtql6reRNLlk7aqOaw00FoJG-qCW-CUKFLolTf-U%3D&amp;sa=X&amp;ved=2ahUKEwjmh_791MmPAxWTkmoFHYLoBc8QmxN6BAg8EAI"/>
              </a:rPr>
              <a:t>Hindi</a:t>
            </a:r>
            <a:r>
              <a:rPr lang="en-US" sz="2041">
                <a:solidFill>
                  <a:srgbClr val="1E5982"/>
                </a:solidFill>
                <a:latin typeface="Garet"/>
                <a:ea typeface="Garet"/>
                <a:cs typeface="Garet"/>
                <a:sym typeface="Garet"/>
              </a:rPr>
              <a:t>, </a:t>
            </a:r>
            <a:r>
              <a:rPr lang="en-US" sz="2041">
                <a:solidFill>
                  <a:srgbClr val="1E5982"/>
                </a:solidFill>
                <a:latin typeface="Garet"/>
                <a:ea typeface="Garet"/>
                <a:cs typeface="Garet"/>
                <a:sym typeface="Garet"/>
                <a:hlinkClick r:id="rId13" tooltip="https://www.google.com/search?client=safari&amp;sca_esv=2865fea3d3342d0d&amp;hl=es-mx&amp;q=&amp;si=AMgyJEtRPX4ld4pdQeltMBlsXK6YnLg9be4xryEBJwXFHLOO-P_WmNEs_97Y7vxN9Yaoqv1T1g4UGzr1RnIDGJDy14DnTtV0QsIHqmkXCsUMuGApVooPuNJpmhDZXgKGeU07x0OrAsJor3WJK_xHs5EBeqGCTMtsjZLMUMTuOuNfsUPUjwOdQmflFcoRWLc-Tlvx3YB3oa8rKhPY0JLsReFnzmxOLdf-JTBH4jYmKoq8WNLq6wKOcm8%3D&amp;sa=X&amp;ved=2ahUKEwjmh_791MmPAxWTkmoFHYLoBc8QmxN6BAg8EAM"/>
              </a:rPr>
              <a:t>Inglés</a:t>
            </a:r>
          </a:p>
          <a:p>
            <a:pPr algn="l">
              <a:lnSpc>
                <a:spcPts val="2857"/>
              </a:lnSpc>
            </a:pPr>
            <a:r>
              <a:rPr lang="en-US" sz="2041">
                <a:solidFill>
                  <a:srgbClr val="1E5982"/>
                </a:solidFill>
                <a:latin typeface="Garet"/>
                <a:ea typeface="Garet"/>
                <a:cs typeface="Garet"/>
                <a:sym typeface="Garet"/>
              </a:rPr>
              <a:t>Población: 1.451 miles de millones (2024)</a:t>
            </a:r>
          </a:p>
          <a:p>
            <a:pPr algn="l">
              <a:lnSpc>
                <a:spcPts val="2857"/>
              </a:lnSpc>
              <a:spcBef>
                <a:spcPct val="0"/>
              </a:spcBef>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4DDC6"/>
        </a:solidFill>
      </p:bgPr>
    </p:bg>
    <p:spTree>
      <p:nvGrpSpPr>
        <p:cNvPr id="1" name=""/>
        <p:cNvGrpSpPr/>
        <p:nvPr/>
      </p:nvGrpSpPr>
      <p:grpSpPr>
        <a:xfrm>
          <a:off x="0" y="0"/>
          <a:ext cx="0" cy="0"/>
          <a:chOff x="0" y="0"/>
          <a:chExt cx="0" cy="0"/>
        </a:xfrm>
      </p:grpSpPr>
      <p:sp>
        <p:nvSpPr>
          <p:cNvPr name="Freeform 2" id="2"/>
          <p:cNvSpPr/>
          <p:nvPr/>
        </p:nvSpPr>
        <p:spPr>
          <a:xfrm flipH="false" flipV="false" rot="0">
            <a:off x="2877971" y="-2624966"/>
            <a:ext cx="9764385" cy="11125118"/>
          </a:xfrm>
          <a:custGeom>
            <a:avLst/>
            <a:gdLst/>
            <a:ahLst/>
            <a:cxnLst/>
            <a:rect r="r" b="b" t="t" l="l"/>
            <a:pathLst>
              <a:path h="11125118" w="9764385">
                <a:moveTo>
                  <a:pt x="0" y="0"/>
                </a:moveTo>
                <a:lnTo>
                  <a:pt x="9764385" y="0"/>
                </a:lnTo>
                <a:lnTo>
                  <a:pt x="9764385" y="11125118"/>
                </a:lnTo>
                <a:lnTo>
                  <a:pt x="0" y="11125118"/>
                </a:lnTo>
                <a:lnTo>
                  <a:pt x="0" y="0"/>
                </a:lnTo>
                <a:close/>
              </a:path>
            </a:pathLst>
          </a:custGeom>
          <a:blipFill>
            <a:blip r:embed="rId2">
              <a:alphaModFix amt="2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15849336" y="-1925456"/>
            <a:ext cx="5390388" cy="8229600"/>
          </a:xfrm>
          <a:custGeom>
            <a:avLst/>
            <a:gdLst/>
            <a:ahLst/>
            <a:cxnLst/>
            <a:rect r="r" b="b" t="t" l="l"/>
            <a:pathLst>
              <a:path h="8229600" w="5390388">
                <a:moveTo>
                  <a:pt x="5390388" y="8229600"/>
                </a:moveTo>
                <a:lnTo>
                  <a:pt x="0" y="8229600"/>
                </a:lnTo>
                <a:lnTo>
                  <a:pt x="0" y="0"/>
                </a:lnTo>
                <a:lnTo>
                  <a:pt x="5390388" y="0"/>
                </a:lnTo>
                <a:lnTo>
                  <a:pt x="5390388" y="8229600"/>
                </a:lnTo>
                <a:close/>
              </a:path>
            </a:pathLst>
          </a:custGeom>
          <a:blipFill>
            <a:blip r:embed="rId4"/>
            <a:stretch>
              <a:fillRect l="0" t="0" r="0" b="0"/>
            </a:stretch>
          </a:blipFill>
        </p:spPr>
      </p:sp>
      <p:sp>
        <p:nvSpPr>
          <p:cNvPr name="Freeform 4" id="4"/>
          <p:cNvSpPr/>
          <p:nvPr/>
        </p:nvSpPr>
        <p:spPr>
          <a:xfrm flipH="true" flipV="true" rot="0">
            <a:off x="15402143" y="3674869"/>
            <a:ext cx="4341114" cy="8229600"/>
          </a:xfrm>
          <a:custGeom>
            <a:avLst/>
            <a:gdLst/>
            <a:ahLst/>
            <a:cxnLst/>
            <a:rect r="r" b="b" t="t" l="l"/>
            <a:pathLst>
              <a:path h="8229600" w="4341114">
                <a:moveTo>
                  <a:pt x="4341114" y="8229600"/>
                </a:moveTo>
                <a:lnTo>
                  <a:pt x="0" y="8229600"/>
                </a:lnTo>
                <a:lnTo>
                  <a:pt x="0" y="0"/>
                </a:lnTo>
                <a:lnTo>
                  <a:pt x="4341114" y="0"/>
                </a:lnTo>
                <a:lnTo>
                  <a:pt x="4341114" y="8229600"/>
                </a:lnTo>
                <a:close/>
              </a:path>
            </a:pathLst>
          </a:custGeom>
          <a:blipFill>
            <a:blip r:embed="rId5"/>
            <a:stretch>
              <a:fillRect l="0" t="0" r="0" b="0"/>
            </a:stretch>
          </a:blipFill>
        </p:spPr>
      </p:sp>
      <p:sp>
        <p:nvSpPr>
          <p:cNvPr name="Freeform 5" id="5"/>
          <p:cNvSpPr/>
          <p:nvPr/>
        </p:nvSpPr>
        <p:spPr>
          <a:xfrm flipH="false" flipV="false" rot="0">
            <a:off x="-3160117" y="-439931"/>
            <a:ext cx="5390388" cy="8229600"/>
          </a:xfrm>
          <a:custGeom>
            <a:avLst/>
            <a:gdLst/>
            <a:ahLst/>
            <a:cxnLst/>
            <a:rect r="r" b="b" t="t" l="l"/>
            <a:pathLst>
              <a:path h="8229600" w="5390388">
                <a:moveTo>
                  <a:pt x="0" y="0"/>
                </a:moveTo>
                <a:lnTo>
                  <a:pt x="5390388" y="0"/>
                </a:lnTo>
                <a:lnTo>
                  <a:pt x="5390388" y="8229600"/>
                </a:lnTo>
                <a:lnTo>
                  <a:pt x="0" y="8229600"/>
                </a:lnTo>
                <a:lnTo>
                  <a:pt x="0" y="0"/>
                </a:lnTo>
                <a:close/>
              </a:path>
            </a:pathLst>
          </a:custGeom>
          <a:blipFill>
            <a:blip r:embed="rId4"/>
            <a:stretch>
              <a:fillRect l="0" t="0" r="0" b="0"/>
            </a:stretch>
          </a:blipFill>
        </p:spPr>
      </p:sp>
      <p:grpSp>
        <p:nvGrpSpPr>
          <p:cNvPr name="Group 6" id="6"/>
          <p:cNvGrpSpPr>
            <a:grpSpLocks noChangeAspect="true"/>
          </p:cNvGrpSpPr>
          <p:nvPr/>
        </p:nvGrpSpPr>
        <p:grpSpPr>
          <a:xfrm rot="0">
            <a:off x="1345213" y="2092698"/>
            <a:ext cx="4646590" cy="6897015"/>
            <a:chOff x="0" y="0"/>
            <a:chExt cx="3304032" cy="4904232"/>
          </a:xfrm>
        </p:grpSpPr>
        <p:sp>
          <p:nvSpPr>
            <p:cNvPr name="Freeform 7" id="7"/>
            <p:cNvSpPr/>
            <p:nvPr/>
          </p:nvSpPr>
          <p:spPr>
            <a:xfrm flipH="false" flipV="false" rot="0">
              <a:off x="0" y="0"/>
              <a:ext cx="3304032" cy="4904232"/>
            </a:xfrm>
            <a:custGeom>
              <a:avLst/>
              <a:gdLst/>
              <a:ahLst/>
              <a:cxnLst/>
              <a:rect r="r" b="b" t="t" l="l"/>
              <a:pathLst>
                <a:path h="4904232" w="3304032">
                  <a:moveTo>
                    <a:pt x="3304032" y="4904232"/>
                  </a:moveTo>
                  <a:lnTo>
                    <a:pt x="0" y="4904232"/>
                  </a:lnTo>
                  <a:lnTo>
                    <a:pt x="0" y="0"/>
                  </a:lnTo>
                  <a:lnTo>
                    <a:pt x="3304032" y="0"/>
                  </a:lnTo>
                  <a:lnTo>
                    <a:pt x="3304032" y="4904232"/>
                  </a:lnTo>
                  <a:close/>
                </a:path>
              </a:pathLst>
            </a:custGeom>
            <a:blipFill>
              <a:blip r:embed="rId6"/>
              <a:stretch>
                <a:fillRect l="0" t="-654" r="0" b="-654"/>
              </a:stretch>
            </a:blipFill>
          </p:spPr>
        </p:sp>
        <p:sp>
          <p:nvSpPr>
            <p:cNvPr name="Freeform 8" id="8"/>
            <p:cNvSpPr/>
            <p:nvPr/>
          </p:nvSpPr>
          <p:spPr>
            <a:xfrm flipH="false" flipV="false" rot="0">
              <a:off x="77287" y="70236"/>
              <a:ext cx="3150561" cy="3968517"/>
            </a:xfrm>
            <a:custGeom>
              <a:avLst/>
              <a:gdLst/>
              <a:ahLst/>
              <a:cxnLst/>
              <a:rect r="r" b="b" t="t" l="l"/>
              <a:pathLst>
                <a:path h="3968517" w="3150561">
                  <a:moveTo>
                    <a:pt x="3150562" y="0"/>
                  </a:moveTo>
                  <a:lnTo>
                    <a:pt x="3127307" y="3968517"/>
                  </a:lnTo>
                  <a:lnTo>
                    <a:pt x="0" y="3951752"/>
                  </a:lnTo>
                  <a:lnTo>
                    <a:pt x="34018" y="0"/>
                  </a:lnTo>
                  <a:lnTo>
                    <a:pt x="3150562" y="0"/>
                  </a:lnTo>
                  <a:close/>
                </a:path>
              </a:pathLst>
            </a:custGeom>
            <a:blipFill>
              <a:blip r:embed="rId7"/>
              <a:stretch>
                <a:fillRect l="0" t="-9578" r="0" b="-9578"/>
              </a:stretch>
            </a:blipFill>
          </p:spPr>
        </p:sp>
      </p:grpSp>
      <p:sp>
        <p:nvSpPr>
          <p:cNvPr name="TextBox 9" id="9"/>
          <p:cNvSpPr txBox="true"/>
          <p:nvPr/>
        </p:nvSpPr>
        <p:spPr>
          <a:xfrm rot="0">
            <a:off x="7512404" y="2213725"/>
            <a:ext cx="4026874" cy="1295337"/>
          </a:xfrm>
          <a:prstGeom prst="rect">
            <a:avLst/>
          </a:prstGeom>
        </p:spPr>
        <p:txBody>
          <a:bodyPr anchor="t" rtlCol="false" tIns="0" lIns="0" bIns="0" rIns="0">
            <a:spAutoFit/>
          </a:bodyPr>
          <a:lstStyle/>
          <a:p>
            <a:pPr algn="l">
              <a:lnSpc>
                <a:spcPts val="10503"/>
              </a:lnSpc>
              <a:spcBef>
                <a:spcPct val="0"/>
              </a:spcBef>
            </a:pPr>
            <a:r>
              <a:rPr lang="en-US" sz="7502">
                <a:solidFill>
                  <a:srgbClr val="1E5982"/>
                </a:solidFill>
                <a:latin typeface="Aprila"/>
                <a:ea typeface="Aprila"/>
                <a:cs typeface="Aprila"/>
                <a:sym typeface="Aprila"/>
              </a:rPr>
              <a:t>Local</a:t>
            </a:r>
          </a:p>
        </p:txBody>
      </p:sp>
      <p:sp>
        <p:nvSpPr>
          <p:cNvPr name="TextBox 10" id="10"/>
          <p:cNvSpPr txBox="true"/>
          <p:nvPr/>
        </p:nvSpPr>
        <p:spPr>
          <a:xfrm rot="0">
            <a:off x="7224161" y="2875860"/>
            <a:ext cx="6190774" cy="2056712"/>
          </a:xfrm>
          <a:prstGeom prst="rect">
            <a:avLst/>
          </a:prstGeom>
        </p:spPr>
        <p:txBody>
          <a:bodyPr anchor="t" rtlCol="false" tIns="0" lIns="0" bIns="0" rIns="0">
            <a:spAutoFit/>
          </a:bodyPr>
          <a:lstStyle/>
          <a:p>
            <a:pPr algn="l">
              <a:lnSpc>
                <a:spcPts val="16837"/>
              </a:lnSpc>
              <a:spcBef>
                <a:spcPct val="0"/>
              </a:spcBef>
            </a:pPr>
            <a:r>
              <a:rPr lang="en-US" b="true" sz="12027">
                <a:solidFill>
                  <a:srgbClr val="1E5982"/>
                </a:solidFill>
                <a:latin typeface="Noto Serif Display ExtraCondensed Bold"/>
                <a:ea typeface="Noto Serif Display ExtraCondensed Bold"/>
                <a:cs typeface="Noto Serif Display ExtraCondensed Bold"/>
                <a:sym typeface="Noto Serif Display ExtraCondensed Bold"/>
              </a:rPr>
              <a:t>COMIDA</a:t>
            </a:r>
          </a:p>
        </p:txBody>
      </p:sp>
      <p:sp>
        <p:nvSpPr>
          <p:cNvPr name="Freeform 11" id="11"/>
          <p:cNvSpPr/>
          <p:nvPr/>
        </p:nvSpPr>
        <p:spPr>
          <a:xfrm flipH="false" flipV="false" rot="0">
            <a:off x="3276868" y="1388768"/>
            <a:ext cx="783282" cy="1407860"/>
          </a:xfrm>
          <a:custGeom>
            <a:avLst/>
            <a:gdLst/>
            <a:ahLst/>
            <a:cxnLst/>
            <a:rect r="r" b="b" t="t" l="l"/>
            <a:pathLst>
              <a:path h="1407860" w="783282">
                <a:moveTo>
                  <a:pt x="0" y="0"/>
                </a:moveTo>
                <a:lnTo>
                  <a:pt x="783282" y="0"/>
                </a:lnTo>
                <a:lnTo>
                  <a:pt x="783282" y="1407859"/>
                </a:lnTo>
                <a:lnTo>
                  <a:pt x="0" y="140785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2" id="12"/>
          <p:cNvGrpSpPr>
            <a:grpSpLocks noChangeAspect="true"/>
          </p:cNvGrpSpPr>
          <p:nvPr/>
        </p:nvGrpSpPr>
        <p:grpSpPr>
          <a:xfrm rot="0">
            <a:off x="3791740" y="5380942"/>
            <a:ext cx="3608770" cy="3608770"/>
            <a:chOff x="0" y="0"/>
            <a:chExt cx="19050000" cy="19050000"/>
          </a:xfrm>
        </p:grpSpPr>
        <p:sp>
          <p:nvSpPr>
            <p:cNvPr name="Freeform 13" id="13"/>
            <p:cNvSpPr/>
            <p:nvPr/>
          </p:nvSpPr>
          <p:spPr>
            <a:xfrm flipH="false" flipV="false" rot="0">
              <a:off x="348882" y="766744"/>
              <a:ext cx="18352235" cy="17516512"/>
            </a:xfrm>
            <a:custGeom>
              <a:avLst/>
              <a:gdLst/>
              <a:ahLst/>
              <a:cxnLst/>
              <a:rect r="r" b="b" t="t" l="l"/>
              <a:pathLst>
                <a:path h="17516512" w="18352235">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10"/>
              <a:stretch>
                <a:fillRect l="223" t="-12499" r="223" b="-12499"/>
              </a:stretch>
            </a:blipFill>
          </p:spPr>
        </p:sp>
        <p:sp>
          <p:nvSpPr>
            <p:cNvPr name="Freeform 14" id="14"/>
            <p:cNvSpPr/>
            <p:nvPr/>
          </p:nvSpPr>
          <p:spPr>
            <a:xfrm flipH="false" flipV="false" rot="0">
              <a:off x="0" y="0"/>
              <a:ext cx="19050000" cy="19050000"/>
            </a:xfrm>
            <a:custGeom>
              <a:avLst/>
              <a:gdLst/>
              <a:ahLst/>
              <a:cxnLst/>
              <a:rect r="r" b="b" t="t" l="l"/>
              <a:pathLst>
                <a:path h="19050000" w="19050000">
                  <a:moveTo>
                    <a:pt x="0" y="0"/>
                  </a:moveTo>
                  <a:lnTo>
                    <a:pt x="19050000" y="0"/>
                  </a:lnTo>
                  <a:lnTo>
                    <a:pt x="19050000" y="19050000"/>
                  </a:lnTo>
                  <a:lnTo>
                    <a:pt x="0" y="19050000"/>
                  </a:lnTo>
                  <a:close/>
                </a:path>
              </a:pathLst>
            </a:custGeom>
            <a:blipFill>
              <a:blip r:embed="rId11"/>
              <a:stretch>
                <a:fillRect l="0" t="0" r="0" b="0"/>
              </a:stretch>
            </a:blipFill>
          </p:spPr>
        </p:sp>
      </p:grpSp>
      <p:sp>
        <p:nvSpPr>
          <p:cNvPr name="TextBox 15" id="15"/>
          <p:cNvSpPr txBox="true"/>
          <p:nvPr/>
        </p:nvSpPr>
        <p:spPr>
          <a:xfrm rot="0">
            <a:off x="7224161" y="4976577"/>
            <a:ext cx="7601578" cy="1081631"/>
          </a:xfrm>
          <a:prstGeom prst="rect">
            <a:avLst/>
          </a:prstGeom>
        </p:spPr>
        <p:txBody>
          <a:bodyPr anchor="t" rtlCol="false" tIns="0" lIns="0" bIns="0" rIns="0">
            <a:spAutoFit/>
          </a:bodyPr>
          <a:lstStyle/>
          <a:p>
            <a:pPr algn="l">
              <a:lnSpc>
                <a:spcPts val="2857"/>
              </a:lnSpc>
              <a:spcBef>
                <a:spcPct val="0"/>
              </a:spcBef>
            </a:pPr>
            <a:r>
              <a:rPr lang="en-US" sz="2041">
                <a:solidFill>
                  <a:srgbClr val="1E5982"/>
                </a:solidFill>
                <a:latin typeface="Garet"/>
                <a:ea typeface="Garet"/>
                <a:cs typeface="Garet"/>
                <a:sym typeface="Garet"/>
              </a:rPr>
              <a:t>on base en ingredientes como arroz, lentejas y trigo, y es conocida por sus platos aromáticos y especiados, como el Biryani, el Pollo Tikka Masala, y diversos currys.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4DDC6"/>
        </a:solidFill>
      </p:bgPr>
    </p:bg>
    <p:spTree>
      <p:nvGrpSpPr>
        <p:cNvPr id="1" name=""/>
        <p:cNvGrpSpPr/>
        <p:nvPr/>
      </p:nvGrpSpPr>
      <p:grpSpPr>
        <a:xfrm>
          <a:off x="0" y="0"/>
          <a:ext cx="0" cy="0"/>
          <a:chOff x="0" y="0"/>
          <a:chExt cx="0" cy="0"/>
        </a:xfrm>
      </p:grpSpPr>
      <p:sp>
        <p:nvSpPr>
          <p:cNvPr name="TextBox 2" id="2"/>
          <p:cNvSpPr txBox="true"/>
          <p:nvPr/>
        </p:nvSpPr>
        <p:spPr>
          <a:xfrm rot="0">
            <a:off x="7400510" y="981075"/>
            <a:ext cx="1301805" cy="491109"/>
          </a:xfrm>
          <a:prstGeom prst="rect">
            <a:avLst/>
          </a:prstGeom>
        </p:spPr>
        <p:txBody>
          <a:bodyPr anchor="t" rtlCol="false" tIns="0" lIns="0" bIns="0" rIns="0">
            <a:spAutoFit/>
          </a:bodyPr>
          <a:lstStyle/>
          <a:p>
            <a:pPr algn="l">
              <a:lnSpc>
                <a:spcPts val="4084"/>
              </a:lnSpc>
              <a:spcBef>
                <a:spcPct val="0"/>
              </a:spcBef>
            </a:pPr>
            <a:r>
              <a:rPr lang="en-US" sz="2917">
                <a:solidFill>
                  <a:srgbClr val="1E5982"/>
                </a:solidFill>
                <a:latin typeface="Grand Hotel"/>
                <a:ea typeface="Grand Hotel"/>
                <a:cs typeface="Grand Hotel"/>
                <a:sym typeface="Grand Hotel"/>
              </a:rPr>
              <a:t>made by:</a:t>
            </a:r>
          </a:p>
        </p:txBody>
      </p:sp>
      <p:sp>
        <p:nvSpPr>
          <p:cNvPr name="TextBox 3" id="3"/>
          <p:cNvSpPr txBox="true"/>
          <p:nvPr/>
        </p:nvSpPr>
        <p:spPr>
          <a:xfrm rot="0">
            <a:off x="8702315" y="985216"/>
            <a:ext cx="2946548" cy="473301"/>
          </a:xfrm>
          <a:prstGeom prst="rect">
            <a:avLst/>
          </a:prstGeom>
        </p:spPr>
        <p:txBody>
          <a:bodyPr anchor="t" rtlCol="false" tIns="0" lIns="0" bIns="0" rIns="0">
            <a:spAutoFit/>
          </a:bodyPr>
          <a:lstStyle/>
          <a:p>
            <a:pPr algn="l">
              <a:lnSpc>
                <a:spcPts val="3837"/>
              </a:lnSpc>
              <a:spcBef>
                <a:spcPct val="0"/>
              </a:spcBef>
            </a:pPr>
            <a:r>
              <a:rPr lang="en-US" b="true" sz="2741">
                <a:solidFill>
                  <a:srgbClr val="1E5982"/>
                </a:solidFill>
                <a:latin typeface="Glacial Indifference Bold"/>
                <a:ea typeface="Glacial Indifference Bold"/>
                <a:cs typeface="Glacial Indifference Bold"/>
                <a:sym typeface="Glacial Indifference Bold"/>
              </a:rPr>
              <a:t>Studio Shodwe</a:t>
            </a:r>
          </a:p>
        </p:txBody>
      </p:sp>
      <p:sp>
        <p:nvSpPr>
          <p:cNvPr name="Freeform 4" id="4"/>
          <p:cNvSpPr/>
          <p:nvPr/>
        </p:nvSpPr>
        <p:spPr>
          <a:xfrm flipH="false" flipV="false" rot="0">
            <a:off x="5293397" y="-4732986"/>
            <a:ext cx="9764385" cy="11125118"/>
          </a:xfrm>
          <a:custGeom>
            <a:avLst/>
            <a:gdLst/>
            <a:ahLst/>
            <a:cxnLst/>
            <a:rect r="r" b="b" t="t" l="l"/>
            <a:pathLst>
              <a:path h="11125118" w="9764385">
                <a:moveTo>
                  <a:pt x="0" y="0"/>
                </a:moveTo>
                <a:lnTo>
                  <a:pt x="9764385" y="0"/>
                </a:lnTo>
                <a:lnTo>
                  <a:pt x="9764385" y="11125118"/>
                </a:lnTo>
                <a:lnTo>
                  <a:pt x="0" y="11125118"/>
                </a:lnTo>
                <a:lnTo>
                  <a:pt x="0" y="0"/>
                </a:lnTo>
                <a:close/>
              </a:path>
            </a:pathLst>
          </a:custGeom>
          <a:blipFill>
            <a:blip r:embed="rId2">
              <a:alphaModFix amt="25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true" rot="8100000">
            <a:off x="-4617345" y="2326983"/>
            <a:ext cx="8390049" cy="12957605"/>
          </a:xfrm>
          <a:custGeom>
            <a:avLst/>
            <a:gdLst/>
            <a:ahLst/>
            <a:cxnLst/>
            <a:rect r="r" b="b" t="t" l="l"/>
            <a:pathLst>
              <a:path h="12957605" w="8390049">
                <a:moveTo>
                  <a:pt x="0" y="12957605"/>
                </a:moveTo>
                <a:lnTo>
                  <a:pt x="8390049" y="12957605"/>
                </a:lnTo>
                <a:lnTo>
                  <a:pt x="8390049" y="0"/>
                </a:lnTo>
                <a:lnTo>
                  <a:pt x="0" y="0"/>
                </a:lnTo>
                <a:lnTo>
                  <a:pt x="0" y="12957605"/>
                </a:lnTo>
                <a:close/>
              </a:path>
            </a:pathLst>
          </a:custGeom>
          <a:blipFill>
            <a:blip r:embed="rId4"/>
            <a:stretch>
              <a:fillRect l="0" t="0" r="0" b="0"/>
            </a:stretch>
          </a:blipFill>
        </p:spPr>
      </p:sp>
      <p:sp>
        <p:nvSpPr>
          <p:cNvPr name="Freeform 6" id="6"/>
          <p:cNvSpPr/>
          <p:nvPr/>
        </p:nvSpPr>
        <p:spPr>
          <a:xfrm flipH="false" flipV="false" rot="0">
            <a:off x="-1382380" y="8051473"/>
            <a:ext cx="5991640" cy="2413653"/>
          </a:xfrm>
          <a:custGeom>
            <a:avLst/>
            <a:gdLst/>
            <a:ahLst/>
            <a:cxnLst/>
            <a:rect r="r" b="b" t="t" l="l"/>
            <a:pathLst>
              <a:path h="2413653" w="5991640">
                <a:moveTo>
                  <a:pt x="0" y="0"/>
                </a:moveTo>
                <a:lnTo>
                  <a:pt x="5991639" y="0"/>
                </a:lnTo>
                <a:lnTo>
                  <a:pt x="5991639" y="2413654"/>
                </a:lnTo>
                <a:lnTo>
                  <a:pt x="0" y="2413654"/>
                </a:lnTo>
                <a:lnTo>
                  <a:pt x="0" y="0"/>
                </a:lnTo>
                <a:close/>
              </a:path>
            </a:pathLst>
          </a:custGeom>
          <a:blipFill>
            <a:blip r:embed="rId5"/>
            <a:stretch>
              <a:fillRect l="0" t="0" r="0" b="0"/>
            </a:stretch>
          </a:blipFill>
        </p:spPr>
      </p:sp>
      <p:sp>
        <p:nvSpPr>
          <p:cNvPr name="Freeform 7" id="7"/>
          <p:cNvSpPr/>
          <p:nvPr/>
        </p:nvSpPr>
        <p:spPr>
          <a:xfrm flipH="true" flipV="false" rot="0">
            <a:off x="14125085" y="7287552"/>
            <a:ext cx="5271496" cy="3551671"/>
          </a:xfrm>
          <a:custGeom>
            <a:avLst/>
            <a:gdLst/>
            <a:ahLst/>
            <a:cxnLst/>
            <a:rect r="r" b="b" t="t" l="l"/>
            <a:pathLst>
              <a:path h="3551671" w="5271496">
                <a:moveTo>
                  <a:pt x="5271496" y="0"/>
                </a:moveTo>
                <a:lnTo>
                  <a:pt x="0" y="0"/>
                </a:lnTo>
                <a:lnTo>
                  <a:pt x="0" y="3551670"/>
                </a:lnTo>
                <a:lnTo>
                  <a:pt x="5271496" y="3551670"/>
                </a:lnTo>
                <a:lnTo>
                  <a:pt x="5271496" y="0"/>
                </a:lnTo>
                <a:close/>
              </a:path>
            </a:pathLst>
          </a:custGeom>
          <a:blipFill>
            <a:blip r:embed="rId6"/>
            <a:stretch>
              <a:fillRect l="0" t="0" r="0" b="0"/>
            </a:stretch>
          </a:blipFill>
        </p:spPr>
      </p:sp>
      <p:sp>
        <p:nvSpPr>
          <p:cNvPr name="Freeform 8" id="8"/>
          <p:cNvSpPr/>
          <p:nvPr/>
        </p:nvSpPr>
        <p:spPr>
          <a:xfrm flipH="false" flipV="true" rot="-2101816">
            <a:off x="15838763" y="-2642616"/>
            <a:ext cx="5328666" cy="8229600"/>
          </a:xfrm>
          <a:custGeom>
            <a:avLst/>
            <a:gdLst/>
            <a:ahLst/>
            <a:cxnLst/>
            <a:rect r="r" b="b" t="t" l="l"/>
            <a:pathLst>
              <a:path h="8229600" w="5328666">
                <a:moveTo>
                  <a:pt x="0" y="8229600"/>
                </a:moveTo>
                <a:lnTo>
                  <a:pt x="5328666" y="8229600"/>
                </a:lnTo>
                <a:lnTo>
                  <a:pt x="5328666" y="0"/>
                </a:lnTo>
                <a:lnTo>
                  <a:pt x="0" y="0"/>
                </a:lnTo>
                <a:lnTo>
                  <a:pt x="0" y="8229600"/>
                </a:lnTo>
                <a:close/>
              </a:path>
            </a:pathLst>
          </a:custGeom>
          <a:blipFill>
            <a:blip r:embed="rId4"/>
            <a:stretch>
              <a:fillRect l="0" t="0" r="0" b="0"/>
            </a:stretch>
          </a:blipFill>
        </p:spPr>
      </p:sp>
      <p:sp>
        <p:nvSpPr>
          <p:cNvPr name="TextBox 9" id="9"/>
          <p:cNvSpPr txBox="true"/>
          <p:nvPr/>
        </p:nvSpPr>
        <p:spPr>
          <a:xfrm rot="0">
            <a:off x="5060834" y="1115375"/>
            <a:ext cx="8166331" cy="1224210"/>
          </a:xfrm>
          <a:prstGeom prst="rect">
            <a:avLst/>
          </a:prstGeom>
        </p:spPr>
        <p:txBody>
          <a:bodyPr anchor="t" rtlCol="false" tIns="0" lIns="0" bIns="0" rIns="0">
            <a:spAutoFit/>
          </a:bodyPr>
          <a:lstStyle/>
          <a:p>
            <a:pPr algn="l">
              <a:lnSpc>
                <a:spcPts val="9937"/>
              </a:lnSpc>
              <a:spcBef>
                <a:spcPct val="0"/>
              </a:spcBef>
            </a:pPr>
            <a:r>
              <a:rPr lang="en-US" sz="7098">
                <a:solidFill>
                  <a:srgbClr val="1E5982"/>
                </a:solidFill>
                <a:latin typeface="Aprila"/>
                <a:ea typeface="Aprila"/>
                <a:cs typeface="Aprila"/>
                <a:sym typeface="Aprila"/>
              </a:rPr>
              <a:t>Celebraciones y</a:t>
            </a:r>
          </a:p>
        </p:txBody>
      </p:sp>
      <p:sp>
        <p:nvSpPr>
          <p:cNvPr name="TextBox 10" id="10"/>
          <p:cNvSpPr txBox="true"/>
          <p:nvPr/>
        </p:nvSpPr>
        <p:spPr>
          <a:xfrm rot="0">
            <a:off x="5620696" y="1976348"/>
            <a:ext cx="6700228" cy="2056712"/>
          </a:xfrm>
          <a:prstGeom prst="rect">
            <a:avLst/>
          </a:prstGeom>
        </p:spPr>
        <p:txBody>
          <a:bodyPr anchor="t" rtlCol="false" tIns="0" lIns="0" bIns="0" rIns="0">
            <a:spAutoFit/>
          </a:bodyPr>
          <a:lstStyle/>
          <a:p>
            <a:pPr algn="l">
              <a:lnSpc>
                <a:spcPts val="16837"/>
              </a:lnSpc>
              <a:spcBef>
                <a:spcPct val="0"/>
              </a:spcBef>
            </a:pPr>
            <a:r>
              <a:rPr lang="en-US" b="true" sz="12027">
                <a:solidFill>
                  <a:srgbClr val="1E5982"/>
                </a:solidFill>
                <a:latin typeface="Noto Serif Display ExtraCondensed Bold"/>
                <a:ea typeface="Noto Serif Display ExtraCondensed Bold"/>
                <a:cs typeface="Noto Serif Display ExtraCondensed Bold"/>
                <a:sym typeface="Noto Serif Display ExtraCondensed Bold"/>
              </a:rPr>
              <a:t>RITUALES</a:t>
            </a:r>
          </a:p>
        </p:txBody>
      </p:sp>
      <p:sp>
        <p:nvSpPr>
          <p:cNvPr name="TextBox 11" id="11"/>
          <p:cNvSpPr txBox="true"/>
          <p:nvPr/>
        </p:nvSpPr>
        <p:spPr>
          <a:xfrm rot="0">
            <a:off x="4681877" y="4293841"/>
            <a:ext cx="8577866" cy="4511945"/>
          </a:xfrm>
          <a:prstGeom prst="rect">
            <a:avLst/>
          </a:prstGeom>
        </p:spPr>
        <p:txBody>
          <a:bodyPr anchor="t" rtlCol="false" tIns="0" lIns="0" bIns="0" rIns="0">
            <a:spAutoFit/>
          </a:bodyPr>
          <a:lstStyle/>
          <a:p>
            <a:pPr algn="l">
              <a:lnSpc>
                <a:spcPts val="2548"/>
              </a:lnSpc>
            </a:pPr>
            <a:r>
              <a:rPr lang="en-US" sz="1820">
                <a:solidFill>
                  <a:srgbClr val="1E5982"/>
                </a:solidFill>
                <a:latin typeface="Garet"/>
                <a:ea typeface="Garet"/>
                <a:cs typeface="Garet"/>
                <a:sym typeface="Garet"/>
              </a:rPr>
              <a:t>1. Diwali (Festival de las Luces)</a:t>
            </a:r>
          </a:p>
          <a:p>
            <a:pPr algn="l" marL="393088" indent="-196544" lvl="1">
              <a:lnSpc>
                <a:spcPts val="2548"/>
              </a:lnSpc>
              <a:buFont typeface="Arial"/>
              <a:buChar char="•"/>
            </a:pPr>
            <a:r>
              <a:rPr lang="en-US" sz="1820">
                <a:solidFill>
                  <a:srgbClr val="1E5982"/>
                </a:solidFill>
                <a:latin typeface="Garet"/>
                <a:ea typeface="Garet"/>
                <a:cs typeface="Garet"/>
                <a:sym typeface="Garet"/>
              </a:rPr>
              <a:t>Religión: Hindú</a:t>
            </a:r>
          </a:p>
          <a:p>
            <a:pPr algn="l" marL="393088" indent="-196544" lvl="1">
              <a:lnSpc>
                <a:spcPts val="2548"/>
              </a:lnSpc>
              <a:buFont typeface="Arial"/>
              <a:buChar char="•"/>
            </a:pPr>
            <a:r>
              <a:rPr lang="en-US" sz="1820">
                <a:solidFill>
                  <a:srgbClr val="1E5982"/>
                </a:solidFill>
                <a:latin typeface="Garet"/>
                <a:ea typeface="Garet"/>
                <a:cs typeface="Garet"/>
                <a:sym typeface="Garet"/>
              </a:rPr>
              <a:t>Cuándo: Octubre/noviembre</a:t>
            </a:r>
          </a:p>
          <a:p>
            <a:pPr algn="l" marL="393088" indent="-196544" lvl="1">
              <a:lnSpc>
                <a:spcPts val="2548"/>
              </a:lnSpc>
              <a:buFont typeface="Arial"/>
              <a:buChar char="•"/>
            </a:pPr>
            <a:r>
              <a:rPr lang="en-US" sz="1820">
                <a:solidFill>
                  <a:srgbClr val="1E5982"/>
                </a:solidFill>
                <a:latin typeface="Garet"/>
                <a:ea typeface="Garet"/>
                <a:cs typeface="Garet"/>
                <a:sym typeface="Garet"/>
              </a:rPr>
              <a:t>Significado: Celebra el regreso del dios Rama a Ayodhya tras vencer al demonio Ravana.</a:t>
            </a:r>
          </a:p>
          <a:p>
            <a:pPr algn="l">
              <a:lnSpc>
                <a:spcPts val="2548"/>
              </a:lnSpc>
            </a:pPr>
          </a:p>
          <a:p>
            <a:pPr algn="l" marL="393088" indent="-196544" lvl="1">
              <a:lnSpc>
                <a:spcPts val="2548"/>
              </a:lnSpc>
              <a:buFont typeface="Arial"/>
              <a:buChar char="•"/>
            </a:pPr>
            <a:r>
              <a:rPr lang="en-US" sz="1820">
                <a:solidFill>
                  <a:srgbClr val="1E5982"/>
                </a:solidFill>
                <a:latin typeface="Garet"/>
                <a:ea typeface="Garet"/>
                <a:cs typeface="Garet"/>
                <a:sym typeface="Garet"/>
              </a:rPr>
              <a:t>Holi (Festival de los Colores)</a:t>
            </a:r>
          </a:p>
          <a:p>
            <a:pPr algn="l" marL="393088" indent="-196544" lvl="1">
              <a:lnSpc>
                <a:spcPts val="2548"/>
              </a:lnSpc>
              <a:buFont typeface="Arial"/>
              <a:buChar char="•"/>
            </a:pPr>
            <a:r>
              <a:rPr lang="en-US" sz="1820">
                <a:solidFill>
                  <a:srgbClr val="1E5982"/>
                </a:solidFill>
                <a:latin typeface="Garet"/>
                <a:ea typeface="Garet"/>
                <a:cs typeface="Garet"/>
                <a:sym typeface="Garet"/>
              </a:rPr>
              <a:t>Religión: Hindú</a:t>
            </a:r>
          </a:p>
          <a:p>
            <a:pPr algn="l" marL="393088" indent="-196544" lvl="1">
              <a:lnSpc>
                <a:spcPts val="2548"/>
              </a:lnSpc>
              <a:buFont typeface="Arial"/>
              <a:buChar char="•"/>
            </a:pPr>
            <a:r>
              <a:rPr lang="en-US" sz="1820">
                <a:solidFill>
                  <a:srgbClr val="1E5982"/>
                </a:solidFill>
                <a:latin typeface="Garet"/>
                <a:ea typeface="Garet"/>
                <a:cs typeface="Garet"/>
                <a:sym typeface="Garet"/>
              </a:rPr>
              <a:t>Cuándo: Marzo (luna llena de Phalguna)</a:t>
            </a:r>
          </a:p>
          <a:p>
            <a:pPr algn="l" marL="393088" indent="-196544" lvl="1">
              <a:lnSpc>
                <a:spcPts val="2548"/>
              </a:lnSpc>
              <a:buFont typeface="Arial"/>
              <a:buChar char="•"/>
            </a:pPr>
            <a:r>
              <a:rPr lang="en-US" sz="1820">
                <a:solidFill>
                  <a:srgbClr val="1E5982"/>
                </a:solidFill>
                <a:latin typeface="Garet"/>
                <a:ea typeface="Garet"/>
                <a:cs typeface="Garet"/>
                <a:sym typeface="Garet"/>
              </a:rPr>
              <a:t>Significado: Victoria del bien sobre el mal y el comienzo de la primavera.</a:t>
            </a:r>
          </a:p>
          <a:p>
            <a:pPr algn="l">
              <a:lnSpc>
                <a:spcPts val="2548"/>
              </a:lnSpc>
            </a:pPr>
          </a:p>
          <a:p>
            <a:pPr algn="l">
              <a:lnSpc>
                <a:spcPts val="2548"/>
              </a:lnSpc>
            </a:pPr>
          </a:p>
          <a:p>
            <a:pPr algn="l">
              <a:lnSpc>
                <a:spcPts val="2548"/>
              </a:lnSpc>
              <a:spcBef>
                <a:spcPct val="0"/>
              </a:spcBef>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4DDC6"/>
        </a:solidFill>
      </p:bgPr>
    </p:bg>
    <p:spTree>
      <p:nvGrpSpPr>
        <p:cNvPr id="1" name=""/>
        <p:cNvGrpSpPr/>
        <p:nvPr/>
      </p:nvGrpSpPr>
      <p:grpSpPr>
        <a:xfrm>
          <a:off x="0" y="0"/>
          <a:ext cx="0" cy="0"/>
          <a:chOff x="0" y="0"/>
          <a:chExt cx="0" cy="0"/>
        </a:xfrm>
      </p:grpSpPr>
      <p:sp>
        <p:nvSpPr>
          <p:cNvPr name="Freeform 2" id="2"/>
          <p:cNvSpPr/>
          <p:nvPr/>
        </p:nvSpPr>
        <p:spPr>
          <a:xfrm flipH="false" flipV="false" rot="0">
            <a:off x="16156570" y="4407195"/>
            <a:ext cx="6419088" cy="8229600"/>
          </a:xfrm>
          <a:custGeom>
            <a:avLst/>
            <a:gdLst/>
            <a:ahLst/>
            <a:cxnLst/>
            <a:rect r="r" b="b" t="t" l="l"/>
            <a:pathLst>
              <a:path h="8229600" w="6419088">
                <a:moveTo>
                  <a:pt x="0" y="0"/>
                </a:moveTo>
                <a:lnTo>
                  <a:pt x="6419088" y="0"/>
                </a:lnTo>
                <a:lnTo>
                  <a:pt x="6419088"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7311335">
            <a:off x="-1731328" y="-4605440"/>
            <a:ext cx="6419088" cy="8229600"/>
          </a:xfrm>
          <a:custGeom>
            <a:avLst/>
            <a:gdLst/>
            <a:ahLst/>
            <a:cxnLst/>
            <a:rect r="r" b="b" t="t" l="l"/>
            <a:pathLst>
              <a:path h="8229600" w="6419088">
                <a:moveTo>
                  <a:pt x="0" y="0"/>
                </a:moveTo>
                <a:lnTo>
                  <a:pt x="6419088" y="0"/>
                </a:lnTo>
                <a:lnTo>
                  <a:pt x="6419088" y="8229600"/>
                </a:lnTo>
                <a:lnTo>
                  <a:pt x="0" y="8229600"/>
                </a:lnTo>
                <a:lnTo>
                  <a:pt x="0" y="0"/>
                </a:lnTo>
                <a:close/>
              </a:path>
            </a:pathLst>
          </a:custGeom>
          <a:blipFill>
            <a:blip r:embed="rId2"/>
            <a:stretch>
              <a:fillRect l="0" t="0" r="0" b="0"/>
            </a:stretch>
          </a:blipFill>
        </p:spPr>
      </p:sp>
      <p:sp>
        <p:nvSpPr>
          <p:cNvPr name="Freeform 4" id="4"/>
          <p:cNvSpPr/>
          <p:nvPr/>
        </p:nvSpPr>
        <p:spPr>
          <a:xfrm flipH="false" flipV="false" rot="0">
            <a:off x="10365084" y="-2035022"/>
            <a:ext cx="9764385" cy="11125118"/>
          </a:xfrm>
          <a:custGeom>
            <a:avLst/>
            <a:gdLst/>
            <a:ahLst/>
            <a:cxnLst/>
            <a:rect r="r" b="b" t="t" l="l"/>
            <a:pathLst>
              <a:path h="11125118" w="9764385">
                <a:moveTo>
                  <a:pt x="0" y="0"/>
                </a:moveTo>
                <a:lnTo>
                  <a:pt x="9764385" y="0"/>
                </a:lnTo>
                <a:lnTo>
                  <a:pt x="9764385" y="11125118"/>
                </a:lnTo>
                <a:lnTo>
                  <a:pt x="0" y="11125118"/>
                </a:lnTo>
                <a:lnTo>
                  <a:pt x="0" y="0"/>
                </a:lnTo>
                <a:close/>
              </a:path>
            </a:pathLst>
          </a:custGeom>
          <a:blipFill>
            <a:blip r:embed="rId3">
              <a:alphaModFix amt="25000"/>
              <a:extLst>
                <a:ext uri="{96DAC541-7B7A-43D3-8B79-37D633B846F1}">
                  <asvg:svgBlip xmlns:asvg="http://schemas.microsoft.com/office/drawing/2016/SVG/main" r:embed="rId4"/>
                </a:ext>
              </a:extLst>
            </a:blip>
            <a:stretch>
              <a:fillRect l="0" t="0" r="0" b="0"/>
            </a:stretch>
          </a:blipFill>
        </p:spPr>
      </p:sp>
      <p:grpSp>
        <p:nvGrpSpPr>
          <p:cNvPr name="Group 5" id="5"/>
          <p:cNvGrpSpPr>
            <a:grpSpLocks noChangeAspect="true"/>
          </p:cNvGrpSpPr>
          <p:nvPr/>
        </p:nvGrpSpPr>
        <p:grpSpPr>
          <a:xfrm rot="0">
            <a:off x="11422359" y="1042366"/>
            <a:ext cx="6051651" cy="8969838"/>
            <a:chOff x="0" y="0"/>
            <a:chExt cx="12852400" cy="19050000"/>
          </a:xfrm>
        </p:grpSpPr>
        <p:sp>
          <p:nvSpPr>
            <p:cNvPr name="Freeform 6" id="6"/>
            <p:cNvSpPr/>
            <p:nvPr/>
          </p:nvSpPr>
          <p:spPr>
            <a:xfrm flipH="false" flipV="false" rot="0">
              <a:off x="403005" y="1003888"/>
              <a:ext cx="12046390" cy="17042224"/>
            </a:xfrm>
            <a:custGeom>
              <a:avLst/>
              <a:gdLst/>
              <a:ahLst/>
              <a:cxnLst/>
              <a:rect r="r" b="b" t="t" l="l"/>
              <a:pathLst>
                <a:path h="17042224" w="12046390">
                  <a:moveTo>
                    <a:pt x="6023195" y="13633"/>
                  </a:moveTo>
                  <a:cubicBezTo>
                    <a:pt x="3966478" y="0"/>
                    <a:pt x="2062046" y="1618528"/>
                    <a:pt x="1031023" y="4256352"/>
                  </a:cubicBezTo>
                  <a:cubicBezTo>
                    <a:pt x="0" y="6894176"/>
                    <a:pt x="0" y="10148049"/>
                    <a:pt x="1031023" y="12785873"/>
                  </a:cubicBezTo>
                  <a:cubicBezTo>
                    <a:pt x="2062046" y="15423697"/>
                    <a:pt x="3966478" y="17042224"/>
                    <a:pt x="6023195" y="17028591"/>
                  </a:cubicBezTo>
                  <a:cubicBezTo>
                    <a:pt x="8079912" y="17042224"/>
                    <a:pt x="9984345" y="15423697"/>
                    <a:pt x="11015367" y="12785873"/>
                  </a:cubicBezTo>
                  <a:cubicBezTo>
                    <a:pt x="12046390" y="10148049"/>
                    <a:pt x="12046390" y="6894176"/>
                    <a:pt x="11015367" y="4256352"/>
                  </a:cubicBezTo>
                  <a:cubicBezTo>
                    <a:pt x="9984345" y="1618528"/>
                    <a:pt x="8079912" y="0"/>
                    <a:pt x="6023195" y="13633"/>
                  </a:cubicBezTo>
                  <a:close/>
                </a:path>
              </a:pathLst>
            </a:custGeom>
            <a:blipFill>
              <a:blip r:embed="rId5"/>
              <a:stretch>
                <a:fillRect l="223" t="-6550" r="223" b="-6550"/>
              </a:stretch>
            </a:blipFill>
          </p:spPr>
        </p:sp>
        <p:sp>
          <p:nvSpPr>
            <p:cNvPr name="Freeform 7" id="7"/>
            <p:cNvSpPr/>
            <p:nvPr/>
          </p:nvSpPr>
          <p:spPr>
            <a:xfrm flipH="false" flipV="false" rot="0">
              <a:off x="0" y="0"/>
              <a:ext cx="12852400" cy="19050000"/>
            </a:xfrm>
            <a:custGeom>
              <a:avLst/>
              <a:gdLst/>
              <a:ahLst/>
              <a:cxnLst/>
              <a:rect r="r" b="b" t="t" l="l"/>
              <a:pathLst>
                <a:path h="19050000" w="12852400">
                  <a:moveTo>
                    <a:pt x="0" y="0"/>
                  </a:moveTo>
                  <a:lnTo>
                    <a:pt x="12852400" y="0"/>
                  </a:lnTo>
                  <a:lnTo>
                    <a:pt x="12852400" y="19050000"/>
                  </a:lnTo>
                  <a:lnTo>
                    <a:pt x="0" y="19050000"/>
                  </a:lnTo>
                  <a:close/>
                </a:path>
              </a:pathLst>
            </a:custGeom>
            <a:blipFill>
              <a:blip r:embed="rId6"/>
              <a:stretch>
                <a:fillRect l="-24" t="0" r="-24" b="0"/>
              </a:stretch>
            </a:blipFill>
          </p:spPr>
        </p:sp>
      </p:grpSp>
      <p:sp>
        <p:nvSpPr>
          <p:cNvPr name="TextBox 8" id="8"/>
          <p:cNvSpPr txBox="true"/>
          <p:nvPr/>
        </p:nvSpPr>
        <p:spPr>
          <a:xfrm rot="0">
            <a:off x="4887184" y="2198937"/>
            <a:ext cx="8071623" cy="1791927"/>
          </a:xfrm>
          <a:prstGeom prst="rect">
            <a:avLst/>
          </a:prstGeom>
        </p:spPr>
        <p:txBody>
          <a:bodyPr anchor="t" rtlCol="false" tIns="0" lIns="0" bIns="0" rIns="0">
            <a:spAutoFit/>
          </a:bodyPr>
          <a:lstStyle/>
          <a:p>
            <a:pPr algn="ctr">
              <a:lnSpc>
                <a:spcPts val="14632"/>
              </a:lnSpc>
              <a:spcBef>
                <a:spcPct val="0"/>
              </a:spcBef>
            </a:pPr>
            <a:r>
              <a:rPr lang="en-US" b="true" sz="10451">
                <a:solidFill>
                  <a:srgbClr val="1E5982"/>
                </a:solidFill>
                <a:latin typeface="Noto Serif Display ExtraCondensed Bold"/>
                <a:ea typeface="Noto Serif Display ExtraCondensed Bold"/>
                <a:cs typeface="Noto Serif Display ExtraCondensed Bold"/>
                <a:sym typeface="Noto Serif Display ExtraCondensed Bold"/>
              </a:rPr>
              <a:t>PRINCIPALES</a:t>
            </a:r>
          </a:p>
        </p:txBody>
      </p:sp>
      <p:sp>
        <p:nvSpPr>
          <p:cNvPr name="TextBox 9" id="9"/>
          <p:cNvSpPr txBox="true"/>
          <p:nvPr/>
        </p:nvSpPr>
        <p:spPr>
          <a:xfrm rot="0">
            <a:off x="6361894" y="1614447"/>
            <a:ext cx="5122203" cy="1120273"/>
          </a:xfrm>
          <a:prstGeom prst="rect">
            <a:avLst/>
          </a:prstGeom>
        </p:spPr>
        <p:txBody>
          <a:bodyPr anchor="t" rtlCol="false" tIns="0" lIns="0" bIns="0" rIns="0">
            <a:spAutoFit/>
          </a:bodyPr>
          <a:lstStyle/>
          <a:p>
            <a:pPr algn="ctr">
              <a:lnSpc>
                <a:spcPts val="9127"/>
              </a:lnSpc>
              <a:spcBef>
                <a:spcPct val="0"/>
              </a:spcBef>
            </a:pPr>
            <a:r>
              <a:rPr lang="en-US" sz="6519">
                <a:solidFill>
                  <a:srgbClr val="1E5982"/>
                </a:solidFill>
                <a:latin typeface="Aprila"/>
                <a:ea typeface="Aprila"/>
                <a:cs typeface="Aprila"/>
                <a:sym typeface="Aprila"/>
              </a:rPr>
              <a:t>Deidades </a:t>
            </a:r>
          </a:p>
        </p:txBody>
      </p:sp>
      <p:sp>
        <p:nvSpPr>
          <p:cNvPr name="TextBox 10" id="10"/>
          <p:cNvSpPr txBox="true"/>
          <p:nvPr/>
        </p:nvSpPr>
        <p:spPr>
          <a:xfrm rot="0">
            <a:off x="3287676" y="4560190"/>
            <a:ext cx="9881997" cy="4184076"/>
          </a:xfrm>
          <a:prstGeom prst="rect">
            <a:avLst/>
          </a:prstGeom>
        </p:spPr>
        <p:txBody>
          <a:bodyPr anchor="t" rtlCol="false" tIns="0" lIns="0" bIns="0" rIns="0">
            <a:spAutoFit/>
          </a:bodyPr>
          <a:lstStyle/>
          <a:p>
            <a:pPr algn="ctr">
              <a:lnSpc>
                <a:spcPts val="3320"/>
              </a:lnSpc>
            </a:pPr>
            <a:r>
              <a:rPr lang="en-US" sz="2371">
                <a:solidFill>
                  <a:srgbClr val="1E5982"/>
                </a:solidFill>
                <a:latin typeface="Garet"/>
                <a:ea typeface="Garet"/>
                <a:cs typeface="Garet"/>
                <a:sym typeface="Garet"/>
              </a:rPr>
              <a:t>1. Brahma</a:t>
            </a:r>
          </a:p>
          <a:p>
            <a:pPr algn="ctr">
              <a:lnSpc>
                <a:spcPts val="3320"/>
              </a:lnSpc>
            </a:pPr>
            <a:r>
              <a:rPr lang="en-US" sz="2371">
                <a:solidFill>
                  <a:srgbClr val="1E5982"/>
                </a:solidFill>
                <a:latin typeface="Garet"/>
                <a:ea typeface="Garet"/>
                <a:cs typeface="Garet"/>
                <a:sym typeface="Garet"/>
              </a:rPr>
              <a:t>2. Vishnu</a:t>
            </a:r>
          </a:p>
          <a:p>
            <a:pPr algn="ctr">
              <a:lnSpc>
                <a:spcPts val="3320"/>
              </a:lnSpc>
            </a:pPr>
            <a:r>
              <a:rPr lang="en-US" sz="2371">
                <a:solidFill>
                  <a:srgbClr val="1E5982"/>
                </a:solidFill>
                <a:latin typeface="Garet"/>
                <a:ea typeface="Garet"/>
                <a:cs typeface="Garet"/>
                <a:sym typeface="Garet"/>
              </a:rPr>
              <a:t>3. Shiva</a:t>
            </a:r>
          </a:p>
          <a:p>
            <a:pPr algn="ctr">
              <a:lnSpc>
                <a:spcPts val="3320"/>
              </a:lnSpc>
            </a:pPr>
            <a:r>
              <a:rPr lang="en-US" sz="2371">
                <a:solidFill>
                  <a:srgbClr val="1E5982"/>
                </a:solidFill>
                <a:latin typeface="Garet"/>
                <a:ea typeface="Garet"/>
                <a:cs typeface="Garet"/>
                <a:sym typeface="Garet"/>
              </a:rPr>
              <a:t>1. Durga</a:t>
            </a:r>
          </a:p>
          <a:p>
            <a:pPr algn="ctr">
              <a:lnSpc>
                <a:spcPts val="3320"/>
              </a:lnSpc>
            </a:pPr>
            <a:r>
              <a:rPr lang="en-US" sz="2371">
                <a:solidFill>
                  <a:srgbClr val="1E5982"/>
                </a:solidFill>
                <a:latin typeface="Garet"/>
                <a:ea typeface="Garet"/>
                <a:cs typeface="Garet"/>
                <a:sym typeface="Garet"/>
              </a:rPr>
              <a:t>2. Lakshmi</a:t>
            </a:r>
          </a:p>
          <a:p>
            <a:pPr algn="ctr">
              <a:lnSpc>
                <a:spcPts val="3320"/>
              </a:lnSpc>
            </a:pPr>
            <a:r>
              <a:rPr lang="en-US" sz="2371">
                <a:solidFill>
                  <a:srgbClr val="1E5982"/>
                </a:solidFill>
                <a:latin typeface="Garet"/>
                <a:ea typeface="Garet"/>
                <a:cs typeface="Garet"/>
                <a:sym typeface="Garet"/>
              </a:rPr>
              <a:t>3. Saraswati</a:t>
            </a:r>
          </a:p>
          <a:p>
            <a:pPr algn="ctr">
              <a:lnSpc>
                <a:spcPts val="3320"/>
              </a:lnSpc>
            </a:pPr>
            <a:r>
              <a:rPr lang="en-US" sz="2371">
                <a:solidFill>
                  <a:srgbClr val="1E5982"/>
                </a:solidFill>
                <a:latin typeface="Garet"/>
                <a:ea typeface="Garet"/>
                <a:cs typeface="Garet"/>
                <a:sym typeface="Garet"/>
              </a:rPr>
              <a:t>4. Parvati</a:t>
            </a:r>
          </a:p>
          <a:p>
            <a:pPr algn="ctr">
              <a:lnSpc>
                <a:spcPts val="3320"/>
              </a:lnSpc>
            </a:pPr>
            <a:r>
              <a:rPr lang="en-US" sz="2371">
                <a:solidFill>
                  <a:srgbClr val="1E5982"/>
                </a:solidFill>
                <a:latin typeface="Garet"/>
                <a:ea typeface="Garet"/>
                <a:cs typeface="Garet"/>
                <a:sym typeface="Garet"/>
              </a:rPr>
              <a:t>1. Ganesha</a:t>
            </a:r>
          </a:p>
          <a:p>
            <a:pPr algn="ctr">
              <a:lnSpc>
                <a:spcPts val="3320"/>
              </a:lnSpc>
            </a:pPr>
            <a:r>
              <a:rPr lang="en-US" sz="2371">
                <a:solidFill>
                  <a:srgbClr val="1E5982"/>
                </a:solidFill>
                <a:latin typeface="Garet"/>
                <a:ea typeface="Garet"/>
                <a:cs typeface="Garet"/>
                <a:sym typeface="Garet"/>
              </a:rPr>
              <a:t>2. Hanuman</a:t>
            </a:r>
          </a:p>
          <a:p>
            <a:pPr algn="ctr">
              <a:lnSpc>
                <a:spcPts val="3320"/>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4DDC6"/>
        </a:solidFill>
      </p:bgPr>
    </p:bg>
    <p:spTree>
      <p:nvGrpSpPr>
        <p:cNvPr id="1" name=""/>
        <p:cNvGrpSpPr/>
        <p:nvPr/>
      </p:nvGrpSpPr>
      <p:grpSpPr>
        <a:xfrm>
          <a:off x="0" y="0"/>
          <a:ext cx="0" cy="0"/>
          <a:chOff x="0" y="0"/>
          <a:chExt cx="0" cy="0"/>
        </a:xfrm>
      </p:grpSpPr>
      <p:sp>
        <p:nvSpPr>
          <p:cNvPr name="Freeform 2" id="2"/>
          <p:cNvSpPr/>
          <p:nvPr/>
        </p:nvSpPr>
        <p:spPr>
          <a:xfrm flipH="false" flipV="false" rot="0">
            <a:off x="-4423290" y="2057400"/>
            <a:ext cx="7221474" cy="8229600"/>
          </a:xfrm>
          <a:custGeom>
            <a:avLst/>
            <a:gdLst/>
            <a:ahLst/>
            <a:cxnLst/>
            <a:rect r="r" b="b" t="t" l="l"/>
            <a:pathLst>
              <a:path h="8229600" w="7221474">
                <a:moveTo>
                  <a:pt x="0" y="0"/>
                </a:moveTo>
                <a:lnTo>
                  <a:pt x="7221474" y="0"/>
                </a:lnTo>
                <a:lnTo>
                  <a:pt x="7221474" y="8229600"/>
                </a:lnTo>
                <a:lnTo>
                  <a:pt x="0" y="8229600"/>
                </a:lnTo>
                <a:lnTo>
                  <a:pt x="0" y="0"/>
                </a:lnTo>
                <a:close/>
              </a:path>
            </a:pathLst>
          </a:custGeom>
          <a:blipFill>
            <a:blip r:embed="rId2"/>
            <a:stretch>
              <a:fillRect l="0" t="0" r="0" b="0"/>
            </a:stretch>
          </a:blipFill>
        </p:spPr>
      </p:sp>
      <p:sp>
        <p:nvSpPr>
          <p:cNvPr name="Freeform 3" id="3"/>
          <p:cNvSpPr/>
          <p:nvPr/>
        </p:nvSpPr>
        <p:spPr>
          <a:xfrm flipH="true" flipV="false" rot="0">
            <a:off x="-3089473" y="-2642616"/>
            <a:ext cx="5328666" cy="8229600"/>
          </a:xfrm>
          <a:custGeom>
            <a:avLst/>
            <a:gdLst/>
            <a:ahLst/>
            <a:cxnLst/>
            <a:rect r="r" b="b" t="t" l="l"/>
            <a:pathLst>
              <a:path h="8229600" w="5328666">
                <a:moveTo>
                  <a:pt x="5328666" y="0"/>
                </a:moveTo>
                <a:lnTo>
                  <a:pt x="0" y="0"/>
                </a:lnTo>
                <a:lnTo>
                  <a:pt x="0" y="8229600"/>
                </a:lnTo>
                <a:lnTo>
                  <a:pt x="5328666" y="8229600"/>
                </a:lnTo>
                <a:lnTo>
                  <a:pt x="5328666" y="0"/>
                </a:lnTo>
                <a:close/>
              </a:path>
            </a:pathLst>
          </a:custGeom>
          <a:blipFill>
            <a:blip r:embed="rId3"/>
            <a:stretch>
              <a:fillRect l="0" t="0" r="0" b="0"/>
            </a:stretch>
          </a:blipFill>
        </p:spPr>
      </p:sp>
      <p:sp>
        <p:nvSpPr>
          <p:cNvPr name="Freeform 4" id="4"/>
          <p:cNvSpPr/>
          <p:nvPr/>
        </p:nvSpPr>
        <p:spPr>
          <a:xfrm flipH="false" flipV="false" rot="8907039">
            <a:off x="15265940" y="-812411"/>
            <a:ext cx="9753513" cy="14895142"/>
          </a:xfrm>
          <a:custGeom>
            <a:avLst/>
            <a:gdLst/>
            <a:ahLst/>
            <a:cxnLst/>
            <a:rect r="r" b="b" t="t" l="l"/>
            <a:pathLst>
              <a:path h="14895142" w="9753513">
                <a:moveTo>
                  <a:pt x="0" y="0"/>
                </a:moveTo>
                <a:lnTo>
                  <a:pt x="9753513" y="0"/>
                </a:lnTo>
                <a:lnTo>
                  <a:pt x="9753513" y="14895142"/>
                </a:lnTo>
                <a:lnTo>
                  <a:pt x="0" y="14895142"/>
                </a:lnTo>
                <a:lnTo>
                  <a:pt x="0" y="0"/>
                </a:lnTo>
                <a:close/>
              </a:path>
            </a:pathLst>
          </a:custGeom>
          <a:blipFill>
            <a:blip r:embed="rId4"/>
            <a:stretch>
              <a:fillRect l="0" t="0" r="0" b="0"/>
            </a:stretch>
          </a:blipFill>
        </p:spPr>
      </p:sp>
      <p:sp>
        <p:nvSpPr>
          <p:cNvPr name="TextBox 5" id="5"/>
          <p:cNvSpPr txBox="true"/>
          <p:nvPr/>
        </p:nvSpPr>
        <p:spPr>
          <a:xfrm rot="0">
            <a:off x="6361894" y="1614447"/>
            <a:ext cx="5122203" cy="1120273"/>
          </a:xfrm>
          <a:prstGeom prst="rect">
            <a:avLst/>
          </a:prstGeom>
        </p:spPr>
        <p:txBody>
          <a:bodyPr anchor="t" rtlCol="false" tIns="0" lIns="0" bIns="0" rIns="0">
            <a:spAutoFit/>
          </a:bodyPr>
          <a:lstStyle/>
          <a:p>
            <a:pPr algn="ctr">
              <a:lnSpc>
                <a:spcPts val="9127"/>
              </a:lnSpc>
              <a:spcBef>
                <a:spcPct val="0"/>
              </a:spcBef>
            </a:pPr>
            <a:r>
              <a:rPr lang="en-US" sz="6519">
                <a:solidFill>
                  <a:srgbClr val="1E5982"/>
                </a:solidFill>
                <a:latin typeface="Aprila"/>
                <a:ea typeface="Aprila"/>
                <a:cs typeface="Aprila"/>
                <a:sym typeface="Aprila"/>
              </a:rPr>
              <a:t>Lugares</a:t>
            </a:r>
          </a:p>
        </p:txBody>
      </p:sp>
      <p:sp>
        <p:nvSpPr>
          <p:cNvPr name="TextBox 6" id="6"/>
          <p:cNvSpPr txBox="true"/>
          <p:nvPr/>
        </p:nvSpPr>
        <p:spPr>
          <a:xfrm rot="0">
            <a:off x="2466105" y="2198937"/>
            <a:ext cx="13009410" cy="1791927"/>
          </a:xfrm>
          <a:prstGeom prst="rect">
            <a:avLst/>
          </a:prstGeom>
        </p:spPr>
        <p:txBody>
          <a:bodyPr anchor="t" rtlCol="false" tIns="0" lIns="0" bIns="0" rIns="0">
            <a:spAutoFit/>
          </a:bodyPr>
          <a:lstStyle/>
          <a:p>
            <a:pPr algn="ctr">
              <a:lnSpc>
                <a:spcPts val="14632"/>
              </a:lnSpc>
              <a:spcBef>
                <a:spcPct val="0"/>
              </a:spcBef>
            </a:pPr>
            <a:r>
              <a:rPr lang="en-US" b="true" sz="10451">
                <a:solidFill>
                  <a:srgbClr val="1E5982"/>
                </a:solidFill>
                <a:latin typeface="Noto Serif Display ExtraCondensed Bold"/>
                <a:ea typeface="Noto Serif Display ExtraCondensed Bold"/>
                <a:cs typeface="Noto Serif Display ExtraCondensed Bold"/>
                <a:sym typeface="Noto Serif Display ExtraCondensed Bold"/>
              </a:rPr>
              <a:t>SOBRESALIENTES</a:t>
            </a:r>
          </a:p>
        </p:txBody>
      </p:sp>
      <p:grpSp>
        <p:nvGrpSpPr>
          <p:cNvPr name="Group 7" id="7"/>
          <p:cNvGrpSpPr>
            <a:grpSpLocks noChangeAspect="true"/>
          </p:cNvGrpSpPr>
          <p:nvPr/>
        </p:nvGrpSpPr>
        <p:grpSpPr>
          <a:xfrm rot="146986">
            <a:off x="2031736" y="4785229"/>
            <a:ext cx="3159965" cy="3670963"/>
            <a:chOff x="0" y="0"/>
            <a:chExt cx="5466080" cy="6350000"/>
          </a:xfrm>
        </p:grpSpPr>
        <p:sp>
          <p:nvSpPr>
            <p:cNvPr name="Freeform 8" id="8"/>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9" id="9"/>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5"/>
              <a:stretch>
                <a:fillRect l="0" t="-19444" r="0" b="-19444"/>
              </a:stretch>
            </a:blipFill>
          </p:spPr>
        </p:sp>
        <p:sp>
          <p:nvSpPr>
            <p:cNvPr name="Freeform 10" id="10"/>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1" id="11"/>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Freeform 12" id="12"/>
          <p:cNvSpPr/>
          <p:nvPr/>
        </p:nvSpPr>
        <p:spPr>
          <a:xfrm flipH="false" flipV="false" rot="0">
            <a:off x="3467850" y="4378592"/>
            <a:ext cx="433467" cy="779108"/>
          </a:xfrm>
          <a:custGeom>
            <a:avLst/>
            <a:gdLst/>
            <a:ahLst/>
            <a:cxnLst/>
            <a:rect r="r" b="b" t="t" l="l"/>
            <a:pathLst>
              <a:path h="779108" w="433467">
                <a:moveTo>
                  <a:pt x="0" y="0"/>
                </a:moveTo>
                <a:lnTo>
                  <a:pt x="433467" y="0"/>
                </a:lnTo>
                <a:lnTo>
                  <a:pt x="433467" y="779108"/>
                </a:lnTo>
                <a:lnTo>
                  <a:pt x="0" y="7791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3" id="13"/>
          <p:cNvGrpSpPr>
            <a:grpSpLocks noChangeAspect="true"/>
          </p:cNvGrpSpPr>
          <p:nvPr/>
        </p:nvGrpSpPr>
        <p:grpSpPr>
          <a:xfrm rot="-225691">
            <a:off x="5666822" y="4698174"/>
            <a:ext cx="3159965" cy="3670963"/>
            <a:chOff x="0" y="0"/>
            <a:chExt cx="5466080" cy="6350000"/>
          </a:xfrm>
        </p:grpSpPr>
        <p:sp>
          <p:nvSpPr>
            <p:cNvPr name="Freeform 14" id="14"/>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5" id="15"/>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8"/>
              <a:stretch>
                <a:fillRect l="0" t="-19444" r="0" b="-19444"/>
              </a:stretch>
            </a:blipFill>
          </p:spPr>
        </p:sp>
        <p:sp>
          <p:nvSpPr>
            <p:cNvPr name="Freeform 16" id="16"/>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7" id="17"/>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Freeform 18" id="18"/>
          <p:cNvSpPr/>
          <p:nvPr/>
        </p:nvSpPr>
        <p:spPr>
          <a:xfrm flipH="false" flipV="false" rot="-372677">
            <a:off x="6902069" y="4294529"/>
            <a:ext cx="433467" cy="779108"/>
          </a:xfrm>
          <a:custGeom>
            <a:avLst/>
            <a:gdLst/>
            <a:ahLst/>
            <a:cxnLst/>
            <a:rect r="r" b="b" t="t" l="l"/>
            <a:pathLst>
              <a:path h="779108" w="433467">
                <a:moveTo>
                  <a:pt x="0" y="0"/>
                </a:moveTo>
                <a:lnTo>
                  <a:pt x="433468" y="0"/>
                </a:lnTo>
                <a:lnTo>
                  <a:pt x="433468" y="779108"/>
                </a:lnTo>
                <a:lnTo>
                  <a:pt x="0" y="7791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9" id="19"/>
          <p:cNvGrpSpPr>
            <a:grpSpLocks noChangeAspect="true"/>
          </p:cNvGrpSpPr>
          <p:nvPr/>
        </p:nvGrpSpPr>
        <p:grpSpPr>
          <a:xfrm rot="146986">
            <a:off x="9306559" y="4732016"/>
            <a:ext cx="3159965" cy="3670963"/>
            <a:chOff x="0" y="0"/>
            <a:chExt cx="5466080" cy="6350000"/>
          </a:xfrm>
        </p:grpSpPr>
        <p:sp>
          <p:nvSpPr>
            <p:cNvPr name="Freeform 20" id="20"/>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21" id="21"/>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9"/>
              <a:stretch>
                <a:fillRect l="0" t="-19444" r="0" b="-19444"/>
              </a:stretch>
            </a:blipFill>
          </p:spPr>
        </p:sp>
        <p:sp>
          <p:nvSpPr>
            <p:cNvPr name="Freeform 22" id="22"/>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23" id="23"/>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Freeform 24" id="24"/>
          <p:cNvSpPr/>
          <p:nvPr/>
        </p:nvSpPr>
        <p:spPr>
          <a:xfrm flipH="false" flipV="false" rot="0">
            <a:off x="10742672" y="4325380"/>
            <a:ext cx="433467" cy="779108"/>
          </a:xfrm>
          <a:custGeom>
            <a:avLst/>
            <a:gdLst/>
            <a:ahLst/>
            <a:cxnLst/>
            <a:rect r="r" b="b" t="t" l="l"/>
            <a:pathLst>
              <a:path h="779108" w="433467">
                <a:moveTo>
                  <a:pt x="0" y="0"/>
                </a:moveTo>
                <a:lnTo>
                  <a:pt x="433467" y="0"/>
                </a:lnTo>
                <a:lnTo>
                  <a:pt x="433467" y="779108"/>
                </a:lnTo>
                <a:lnTo>
                  <a:pt x="0" y="7791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25" id="25"/>
          <p:cNvGrpSpPr>
            <a:grpSpLocks noChangeAspect="true"/>
          </p:cNvGrpSpPr>
          <p:nvPr/>
        </p:nvGrpSpPr>
        <p:grpSpPr>
          <a:xfrm rot="-225691">
            <a:off x="12941645" y="4644962"/>
            <a:ext cx="3159965" cy="3670963"/>
            <a:chOff x="0" y="0"/>
            <a:chExt cx="5466080" cy="6350000"/>
          </a:xfrm>
        </p:grpSpPr>
        <p:sp>
          <p:nvSpPr>
            <p:cNvPr name="Freeform 26" id="26"/>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27" id="27"/>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0"/>
              <a:stretch>
                <a:fillRect l="0" t="-19444" r="0" b="-19444"/>
              </a:stretch>
            </a:blipFill>
          </p:spPr>
        </p:sp>
        <p:sp>
          <p:nvSpPr>
            <p:cNvPr name="Freeform 28" id="28"/>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29" id="29"/>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Freeform 30" id="30"/>
          <p:cNvSpPr/>
          <p:nvPr/>
        </p:nvSpPr>
        <p:spPr>
          <a:xfrm flipH="false" flipV="false" rot="-372677">
            <a:off x="14176892" y="4241317"/>
            <a:ext cx="433467" cy="779108"/>
          </a:xfrm>
          <a:custGeom>
            <a:avLst/>
            <a:gdLst/>
            <a:ahLst/>
            <a:cxnLst/>
            <a:rect r="r" b="b" t="t" l="l"/>
            <a:pathLst>
              <a:path h="779108" w="433467">
                <a:moveTo>
                  <a:pt x="0" y="0"/>
                </a:moveTo>
                <a:lnTo>
                  <a:pt x="433467" y="0"/>
                </a:lnTo>
                <a:lnTo>
                  <a:pt x="433467" y="779108"/>
                </a:lnTo>
                <a:lnTo>
                  <a:pt x="0" y="7791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31" id="31"/>
          <p:cNvSpPr txBox="true"/>
          <p:nvPr/>
        </p:nvSpPr>
        <p:spPr>
          <a:xfrm rot="0">
            <a:off x="1909544" y="8653415"/>
            <a:ext cx="3116612" cy="446586"/>
          </a:xfrm>
          <a:prstGeom prst="rect">
            <a:avLst/>
          </a:prstGeom>
        </p:spPr>
        <p:txBody>
          <a:bodyPr anchor="t" rtlCol="false" tIns="0" lIns="0" bIns="0" rIns="0">
            <a:spAutoFit/>
          </a:bodyPr>
          <a:lstStyle/>
          <a:p>
            <a:pPr algn="ctr">
              <a:lnSpc>
                <a:spcPts val="3735"/>
              </a:lnSpc>
              <a:spcBef>
                <a:spcPct val="0"/>
              </a:spcBef>
            </a:pPr>
            <a:r>
              <a:rPr lang="en-US" b="true" sz="2667">
                <a:solidFill>
                  <a:srgbClr val="1E5982"/>
                </a:solidFill>
                <a:latin typeface="Garet Bold"/>
                <a:ea typeface="Garet Bold"/>
                <a:cs typeface="Garet Bold"/>
                <a:sym typeface="Garet Bold"/>
              </a:rPr>
              <a:t>Taj Mahal</a:t>
            </a:r>
          </a:p>
        </p:txBody>
      </p:sp>
      <p:sp>
        <p:nvSpPr>
          <p:cNvPr name="TextBox 32" id="32"/>
          <p:cNvSpPr txBox="true"/>
          <p:nvPr/>
        </p:nvSpPr>
        <p:spPr>
          <a:xfrm rot="0">
            <a:off x="5874952" y="8653415"/>
            <a:ext cx="2984274" cy="446586"/>
          </a:xfrm>
          <a:prstGeom prst="rect">
            <a:avLst/>
          </a:prstGeom>
        </p:spPr>
        <p:txBody>
          <a:bodyPr anchor="t" rtlCol="false" tIns="0" lIns="0" bIns="0" rIns="0">
            <a:spAutoFit/>
          </a:bodyPr>
          <a:lstStyle/>
          <a:p>
            <a:pPr algn="ctr">
              <a:lnSpc>
                <a:spcPts val="3735"/>
              </a:lnSpc>
              <a:spcBef>
                <a:spcPct val="0"/>
              </a:spcBef>
            </a:pPr>
            <a:r>
              <a:rPr lang="en-US" b="true" sz="2667">
                <a:solidFill>
                  <a:srgbClr val="1E5982"/>
                </a:solidFill>
                <a:latin typeface="Garet Bold"/>
                <a:ea typeface="Garet Bold"/>
                <a:cs typeface="Garet Bold"/>
                <a:sym typeface="Garet Bold"/>
              </a:rPr>
              <a:t>Jaipur Forts</a:t>
            </a:r>
          </a:p>
        </p:txBody>
      </p:sp>
      <p:sp>
        <p:nvSpPr>
          <p:cNvPr name="TextBox 33" id="33"/>
          <p:cNvSpPr txBox="true"/>
          <p:nvPr/>
        </p:nvSpPr>
        <p:spPr>
          <a:xfrm rot="0">
            <a:off x="9708022" y="8729615"/>
            <a:ext cx="2069299" cy="741481"/>
          </a:xfrm>
          <a:prstGeom prst="rect">
            <a:avLst/>
          </a:prstGeom>
        </p:spPr>
        <p:txBody>
          <a:bodyPr anchor="t" rtlCol="false" tIns="0" lIns="0" bIns="0" rIns="0">
            <a:spAutoFit/>
          </a:bodyPr>
          <a:lstStyle/>
          <a:p>
            <a:pPr algn="ctr">
              <a:lnSpc>
                <a:spcPts val="2988"/>
              </a:lnSpc>
            </a:pPr>
            <a:r>
              <a:rPr lang="en-US" b="true" sz="2667">
                <a:solidFill>
                  <a:srgbClr val="1E5982"/>
                </a:solidFill>
                <a:latin typeface="Garet Bold"/>
                <a:ea typeface="Garet Bold"/>
                <a:cs typeface="Garet Bold"/>
                <a:sym typeface="Garet Bold"/>
              </a:rPr>
              <a:t>Varanasi Temples</a:t>
            </a:r>
          </a:p>
        </p:txBody>
      </p:sp>
      <p:sp>
        <p:nvSpPr>
          <p:cNvPr name="TextBox 34" id="34"/>
          <p:cNvSpPr txBox="true"/>
          <p:nvPr/>
        </p:nvSpPr>
        <p:spPr>
          <a:xfrm rot="0">
            <a:off x="13350217" y="8550623"/>
            <a:ext cx="2602035" cy="741481"/>
          </a:xfrm>
          <a:prstGeom prst="rect">
            <a:avLst/>
          </a:prstGeom>
        </p:spPr>
        <p:txBody>
          <a:bodyPr anchor="t" rtlCol="false" tIns="0" lIns="0" bIns="0" rIns="0">
            <a:spAutoFit/>
          </a:bodyPr>
          <a:lstStyle/>
          <a:p>
            <a:pPr algn="ctr">
              <a:lnSpc>
                <a:spcPts val="2988"/>
              </a:lnSpc>
            </a:pPr>
            <a:r>
              <a:rPr lang="en-US" b="true" sz="2667">
                <a:solidFill>
                  <a:srgbClr val="1E5982"/>
                </a:solidFill>
                <a:latin typeface="Garet Bold"/>
                <a:ea typeface="Garet Bold"/>
                <a:cs typeface="Garet Bold"/>
                <a:sym typeface="Garet Bold"/>
              </a:rPr>
              <a:t>Kerala Backwaters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4DDC6"/>
        </a:solidFill>
      </p:bgPr>
    </p:bg>
    <p:spTree>
      <p:nvGrpSpPr>
        <p:cNvPr id="1" name=""/>
        <p:cNvGrpSpPr/>
        <p:nvPr/>
      </p:nvGrpSpPr>
      <p:grpSpPr>
        <a:xfrm>
          <a:off x="0" y="0"/>
          <a:ext cx="0" cy="0"/>
          <a:chOff x="0" y="0"/>
          <a:chExt cx="0" cy="0"/>
        </a:xfrm>
      </p:grpSpPr>
      <p:sp>
        <p:nvSpPr>
          <p:cNvPr name="Freeform 2" id="2"/>
          <p:cNvSpPr/>
          <p:nvPr/>
        </p:nvSpPr>
        <p:spPr>
          <a:xfrm flipH="false" flipV="true" rot="0">
            <a:off x="-3252156" y="-576195"/>
            <a:ext cx="8387822" cy="12805835"/>
          </a:xfrm>
          <a:custGeom>
            <a:avLst/>
            <a:gdLst/>
            <a:ahLst/>
            <a:cxnLst/>
            <a:rect r="r" b="b" t="t" l="l"/>
            <a:pathLst>
              <a:path h="12805835" w="8387822">
                <a:moveTo>
                  <a:pt x="0" y="12805835"/>
                </a:moveTo>
                <a:lnTo>
                  <a:pt x="8387822" y="12805835"/>
                </a:lnTo>
                <a:lnTo>
                  <a:pt x="8387822" y="0"/>
                </a:lnTo>
                <a:lnTo>
                  <a:pt x="0" y="0"/>
                </a:lnTo>
                <a:lnTo>
                  <a:pt x="0" y="12805835"/>
                </a:lnTo>
                <a:close/>
              </a:path>
            </a:pathLst>
          </a:custGeom>
          <a:blipFill>
            <a:blip r:embed="rId2"/>
            <a:stretch>
              <a:fillRect l="0" t="0" r="0" b="0"/>
            </a:stretch>
          </a:blipFill>
        </p:spPr>
      </p:sp>
      <p:grpSp>
        <p:nvGrpSpPr>
          <p:cNvPr name="Group 3" id="3"/>
          <p:cNvGrpSpPr>
            <a:grpSpLocks noChangeAspect="true"/>
          </p:cNvGrpSpPr>
          <p:nvPr/>
        </p:nvGrpSpPr>
        <p:grpSpPr>
          <a:xfrm rot="0">
            <a:off x="1431415" y="2246059"/>
            <a:ext cx="7012241" cy="7012241"/>
            <a:chOff x="0" y="0"/>
            <a:chExt cx="19050000" cy="19050000"/>
          </a:xfrm>
        </p:grpSpPr>
        <p:sp>
          <p:nvSpPr>
            <p:cNvPr name="Freeform 4" id="4"/>
            <p:cNvSpPr/>
            <p:nvPr/>
          </p:nvSpPr>
          <p:spPr>
            <a:xfrm flipH="false" flipV="false" rot="0">
              <a:off x="1106665" y="1106665"/>
              <a:ext cx="16836669" cy="16836669"/>
            </a:xfrm>
            <a:custGeom>
              <a:avLst/>
              <a:gdLst/>
              <a:ahLst/>
              <a:cxnLst/>
              <a:rect r="r" b="b" t="t" l="l"/>
              <a:pathLst>
                <a:path h="16836669" w="16836669">
                  <a:moveTo>
                    <a:pt x="0" y="0"/>
                  </a:moveTo>
                  <a:lnTo>
                    <a:pt x="16836669" y="0"/>
                  </a:lnTo>
                  <a:lnTo>
                    <a:pt x="16836669" y="16836669"/>
                  </a:lnTo>
                  <a:lnTo>
                    <a:pt x="0" y="16836669"/>
                  </a:lnTo>
                  <a:close/>
                </a:path>
              </a:pathLst>
            </a:custGeom>
            <a:blipFill>
              <a:blip r:embed="rId3"/>
              <a:stretch>
                <a:fillRect l="0" t="-25046" r="0" b="-25046"/>
              </a:stretch>
            </a:blipFill>
          </p:spPr>
        </p:sp>
        <p:sp>
          <p:nvSpPr>
            <p:cNvPr name="Freeform 5" id="5"/>
            <p:cNvSpPr/>
            <p:nvPr/>
          </p:nvSpPr>
          <p:spPr>
            <a:xfrm flipH="false" flipV="false" rot="0">
              <a:off x="0" y="0"/>
              <a:ext cx="19050000" cy="19050000"/>
            </a:xfrm>
            <a:custGeom>
              <a:avLst/>
              <a:gdLst/>
              <a:ahLst/>
              <a:cxnLst/>
              <a:rect r="r" b="b" t="t" l="l"/>
              <a:pathLst>
                <a:path h="19050000" w="19050000">
                  <a:moveTo>
                    <a:pt x="0" y="0"/>
                  </a:moveTo>
                  <a:lnTo>
                    <a:pt x="19050000" y="0"/>
                  </a:lnTo>
                  <a:lnTo>
                    <a:pt x="19050000" y="19050000"/>
                  </a:lnTo>
                  <a:lnTo>
                    <a:pt x="0" y="19050000"/>
                  </a:lnTo>
                  <a:close/>
                </a:path>
              </a:pathLst>
            </a:custGeom>
            <a:blipFill>
              <a:blip r:embed="rId4"/>
              <a:stretch>
                <a:fillRect l="0" t="0" r="0" b="0"/>
              </a:stretch>
            </a:blipFill>
          </p:spPr>
        </p:sp>
      </p:grpSp>
      <p:sp>
        <p:nvSpPr>
          <p:cNvPr name="TextBox 6" id="6"/>
          <p:cNvSpPr txBox="true"/>
          <p:nvPr/>
        </p:nvSpPr>
        <p:spPr>
          <a:xfrm rot="0">
            <a:off x="9144000" y="1782892"/>
            <a:ext cx="4026874" cy="1295337"/>
          </a:xfrm>
          <a:prstGeom prst="rect">
            <a:avLst/>
          </a:prstGeom>
        </p:spPr>
        <p:txBody>
          <a:bodyPr anchor="t" rtlCol="false" tIns="0" lIns="0" bIns="0" rIns="0">
            <a:spAutoFit/>
          </a:bodyPr>
          <a:lstStyle/>
          <a:p>
            <a:pPr algn="l">
              <a:lnSpc>
                <a:spcPts val="10503"/>
              </a:lnSpc>
              <a:spcBef>
                <a:spcPct val="0"/>
              </a:spcBef>
            </a:pPr>
            <a:r>
              <a:rPr lang="en-US" sz="7502">
                <a:solidFill>
                  <a:srgbClr val="1E5982"/>
                </a:solidFill>
                <a:latin typeface="Aprila"/>
                <a:ea typeface="Aprila"/>
                <a:cs typeface="Aprila"/>
                <a:sym typeface="Aprila"/>
              </a:rPr>
              <a:t>Valores</a:t>
            </a:r>
          </a:p>
        </p:txBody>
      </p:sp>
      <p:sp>
        <p:nvSpPr>
          <p:cNvPr name="TextBox 7" id="7"/>
          <p:cNvSpPr txBox="true"/>
          <p:nvPr/>
        </p:nvSpPr>
        <p:spPr>
          <a:xfrm rot="0">
            <a:off x="9144000" y="2278160"/>
            <a:ext cx="7754206" cy="2056712"/>
          </a:xfrm>
          <a:prstGeom prst="rect">
            <a:avLst/>
          </a:prstGeom>
        </p:spPr>
        <p:txBody>
          <a:bodyPr anchor="t" rtlCol="false" tIns="0" lIns="0" bIns="0" rIns="0">
            <a:spAutoFit/>
          </a:bodyPr>
          <a:lstStyle/>
          <a:p>
            <a:pPr algn="l">
              <a:lnSpc>
                <a:spcPts val="16837"/>
              </a:lnSpc>
              <a:spcBef>
                <a:spcPct val="0"/>
              </a:spcBef>
            </a:pPr>
            <a:r>
              <a:rPr lang="en-US" b="true" sz="12027">
                <a:solidFill>
                  <a:srgbClr val="1E5982"/>
                </a:solidFill>
                <a:latin typeface="Noto Serif Display ExtraCondensed Bold"/>
                <a:ea typeface="Noto Serif Display ExtraCondensed Bold"/>
                <a:cs typeface="Noto Serif Display ExtraCondensed Bold"/>
                <a:sym typeface="Noto Serif Display ExtraCondensed Bold"/>
              </a:rPr>
              <a:t>CREENCIAS</a:t>
            </a:r>
          </a:p>
        </p:txBody>
      </p:sp>
      <p:sp>
        <p:nvSpPr>
          <p:cNvPr name="TextBox 8" id="8"/>
          <p:cNvSpPr txBox="true"/>
          <p:nvPr/>
        </p:nvSpPr>
        <p:spPr>
          <a:xfrm rot="0">
            <a:off x="9112809" y="4614618"/>
            <a:ext cx="6472573" cy="2922209"/>
          </a:xfrm>
          <a:prstGeom prst="rect">
            <a:avLst/>
          </a:prstGeom>
        </p:spPr>
        <p:txBody>
          <a:bodyPr anchor="t" rtlCol="false" tIns="0" lIns="0" bIns="0" rIns="0">
            <a:spAutoFit/>
          </a:bodyPr>
          <a:lstStyle/>
          <a:p>
            <a:pPr algn="ctr">
              <a:lnSpc>
                <a:spcPts val="3320"/>
              </a:lnSpc>
              <a:spcBef>
                <a:spcPct val="0"/>
              </a:spcBef>
            </a:pPr>
            <a:r>
              <a:rPr lang="en-US" sz="2371">
                <a:solidFill>
                  <a:srgbClr val="1E5982"/>
                </a:solidFill>
                <a:latin typeface="Garet"/>
                <a:ea typeface="Garet"/>
                <a:cs typeface="Garet"/>
                <a:sym typeface="Garet"/>
              </a:rPr>
              <a:t>Los valores y creencias importantes en la India se reflejan en su rica diversidad religiosa y filosófica, con principios como el Dharma (deber moral), el Karma (ley de causa y efecto), la creencia en la reencarnación (Samsara) y la búsqueda de la liberación (Moksha).</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4DDC6"/>
        </a:solidFill>
      </p:bgPr>
    </p:bg>
    <p:spTree>
      <p:nvGrpSpPr>
        <p:cNvPr id="1" name=""/>
        <p:cNvGrpSpPr/>
        <p:nvPr/>
      </p:nvGrpSpPr>
      <p:grpSpPr>
        <a:xfrm>
          <a:off x="0" y="0"/>
          <a:ext cx="0" cy="0"/>
          <a:chOff x="0" y="0"/>
          <a:chExt cx="0" cy="0"/>
        </a:xfrm>
      </p:grpSpPr>
      <p:sp>
        <p:nvSpPr>
          <p:cNvPr name="TextBox 2" id="2"/>
          <p:cNvSpPr txBox="true"/>
          <p:nvPr/>
        </p:nvSpPr>
        <p:spPr>
          <a:xfrm rot="0">
            <a:off x="7512404" y="2036944"/>
            <a:ext cx="8531534" cy="1295337"/>
          </a:xfrm>
          <a:prstGeom prst="rect">
            <a:avLst/>
          </a:prstGeom>
        </p:spPr>
        <p:txBody>
          <a:bodyPr anchor="t" rtlCol="false" tIns="0" lIns="0" bIns="0" rIns="0">
            <a:spAutoFit/>
          </a:bodyPr>
          <a:lstStyle/>
          <a:p>
            <a:pPr algn="l">
              <a:lnSpc>
                <a:spcPts val="10503"/>
              </a:lnSpc>
              <a:spcBef>
                <a:spcPct val="0"/>
              </a:spcBef>
            </a:pPr>
            <a:r>
              <a:rPr lang="en-US" sz="7502">
                <a:solidFill>
                  <a:srgbClr val="1E5982"/>
                </a:solidFill>
                <a:latin typeface="Aprila"/>
                <a:ea typeface="Aprila"/>
                <a:cs typeface="Aprila"/>
                <a:sym typeface="Aprila"/>
              </a:rPr>
              <a:t>Vestimenta</a:t>
            </a:r>
          </a:p>
        </p:txBody>
      </p:sp>
      <p:sp>
        <p:nvSpPr>
          <p:cNvPr name="Freeform 3" id="3"/>
          <p:cNvSpPr/>
          <p:nvPr/>
        </p:nvSpPr>
        <p:spPr>
          <a:xfrm flipH="false" flipV="false" rot="0">
            <a:off x="11648863" y="1733300"/>
            <a:ext cx="9764385" cy="11125118"/>
          </a:xfrm>
          <a:custGeom>
            <a:avLst/>
            <a:gdLst/>
            <a:ahLst/>
            <a:cxnLst/>
            <a:rect r="r" b="b" t="t" l="l"/>
            <a:pathLst>
              <a:path h="11125118" w="9764385">
                <a:moveTo>
                  <a:pt x="0" y="0"/>
                </a:moveTo>
                <a:lnTo>
                  <a:pt x="9764385" y="0"/>
                </a:lnTo>
                <a:lnTo>
                  <a:pt x="9764385" y="11125118"/>
                </a:lnTo>
                <a:lnTo>
                  <a:pt x="0" y="11125118"/>
                </a:lnTo>
                <a:lnTo>
                  <a:pt x="0" y="0"/>
                </a:lnTo>
                <a:close/>
              </a:path>
            </a:pathLst>
          </a:custGeom>
          <a:blipFill>
            <a:blip r:embed="rId2">
              <a:alphaModFix amt="25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true" rot="8100000">
            <a:off x="-4617345" y="2326983"/>
            <a:ext cx="8390049" cy="12957605"/>
          </a:xfrm>
          <a:custGeom>
            <a:avLst/>
            <a:gdLst/>
            <a:ahLst/>
            <a:cxnLst/>
            <a:rect r="r" b="b" t="t" l="l"/>
            <a:pathLst>
              <a:path h="12957605" w="8390049">
                <a:moveTo>
                  <a:pt x="0" y="12957605"/>
                </a:moveTo>
                <a:lnTo>
                  <a:pt x="8390049" y="12957605"/>
                </a:lnTo>
                <a:lnTo>
                  <a:pt x="8390049" y="0"/>
                </a:lnTo>
                <a:lnTo>
                  <a:pt x="0" y="0"/>
                </a:lnTo>
                <a:lnTo>
                  <a:pt x="0" y="12957605"/>
                </a:lnTo>
                <a:close/>
              </a:path>
            </a:pathLst>
          </a:custGeom>
          <a:blipFill>
            <a:blip r:embed="rId4"/>
            <a:stretch>
              <a:fillRect l="0" t="0" r="0" b="0"/>
            </a:stretch>
          </a:blipFill>
        </p:spPr>
      </p:sp>
      <p:grpSp>
        <p:nvGrpSpPr>
          <p:cNvPr name="Group 5" id="5"/>
          <p:cNvGrpSpPr>
            <a:grpSpLocks noChangeAspect="true"/>
          </p:cNvGrpSpPr>
          <p:nvPr/>
        </p:nvGrpSpPr>
        <p:grpSpPr>
          <a:xfrm rot="0">
            <a:off x="746441" y="695168"/>
            <a:ext cx="6378774" cy="9454705"/>
            <a:chOff x="0" y="0"/>
            <a:chExt cx="12852400" cy="19050000"/>
          </a:xfrm>
        </p:grpSpPr>
        <p:sp>
          <p:nvSpPr>
            <p:cNvPr name="Freeform 6" id="6"/>
            <p:cNvSpPr/>
            <p:nvPr/>
          </p:nvSpPr>
          <p:spPr>
            <a:xfrm flipH="false" flipV="false" rot="0">
              <a:off x="403005" y="1003888"/>
              <a:ext cx="12046390" cy="17042224"/>
            </a:xfrm>
            <a:custGeom>
              <a:avLst/>
              <a:gdLst/>
              <a:ahLst/>
              <a:cxnLst/>
              <a:rect r="r" b="b" t="t" l="l"/>
              <a:pathLst>
                <a:path h="17042224" w="12046390">
                  <a:moveTo>
                    <a:pt x="6023195" y="13633"/>
                  </a:moveTo>
                  <a:cubicBezTo>
                    <a:pt x="3966478" y="0"/>
                    <a:pt x="2062046" y="1618528"/>
                    <a:pt x="1031023" y="4256352"/>
                  </a:cubicBezTo>
                  <a:cubicBezTo>
                    <a:pt x="0" y="6894176"/>
                    <a:pt x="0" y="10148049"/>
                    <a:pt x="1031023" y="12785873"/>
                  </a:cubicBezTo>
                  <a:cubicBezTo>
                    <a:pt x="2062046" y="15423697"/>
                    <a:pt x="3966478" y="17042224"/>
                    <a:pt x="6023195" y="17028591"/>
                  </a:cubicBezTo>
                  <a:cubicBezTo>
                    <a:pt x="8079912" y="17042224"/>
                    <a:pt x="9984345" y="15423697"/>
                    <a:pt x="11015367" y="12785873"/>
                  </a:cubicBezTo>
                  <a:cubicBezTo>
                    <a:pt x="12046390" y="10148049"/>
                    <a:pt x="12046390" y="6894176"/>
                    <a:pt x="11015367" y="4256352"/>
                  </a:cubicBezTo>
                  <a:cubicBezTo>
                    <a:pt x="9984345" y="1618528"/>
                    <a:pt x="8079912" y="0"/>
                    <a:pt x="6023195" y="13633"/>
                  </a:cubicBezTo>
                  <a:close/>
                </a:path>
              </a:pathLst>
            </a:custGeom>
            <a:blipFill>
              <a:blip r:embed="rId5"/>
              <a:stretch>
                <a:fillRect l="-61075" t="0" r="-61075" b="0"/>
              </a:stretch>
            </a:blipFill>
          </p:spPr>
        </p:sp>
        <p:sp>
          <p:nvSpPr>
            <p:cNvPr name="Freeform 7" id="7"/>
            <p:cNvSpPr/>
            <p:nvPr/>
          </p:nvSpPr>
          <p:spPr>
            <a:xfrm flipH="false" flipV="false" rot="0">
              <a:off x="0" y="0"/>
              <a:ext cx="12852400" cy="19050000"/>
            </a:xfrm>
            <a:custGeom>
              <a:avLst/>
              <a:gdLst/>
              <a:ahLst/>
              <a:cxnLst/>
              <a:rect r="r" b="b" t="t" l="l"/>
              <a:pathLst>
                <a:path h="19050000" w="12852400">
                  <a:moveTo>
                    <a:pt x="0" y="0"/>
                  </a:moveTo>
                  <a:lnTo>
                    <a:pt x="12852400" y="0"/>
                  </a:lnTo>
                  <a:lnTo>
                    <a:pt x="12852400" y="19050000"/>
                  </a:lnTo>
                  <a:lnTo>
                    <a:pt x="0" y="19050000"/>
                  </a:lnTo>
                  <a:close/>
                </a:path>
              </a:pathLst>
            </a:custGeom>
            <a:blipFill>
              <a:blip r:embed="rId6"/>
              <a:stretch>
                <a:fillRect l="-24" t="0" r="-24" b="0"/>
              </a:stretch>
            </a:blipFill>
          </p:spPr>
        </p:sp>
      </p:grpSp>
      <p:sp>
        <p:nvSpPr>
          <p:cNvPr name="Freeform 8" id="8"/>
          <p:cNvSpPr/>
          <p:nvPr/>
        </p:nvSpPr>
        <p:spPr>
          <a:xfrm flipH="false" flipV="true" rot="3127347">
            <a:off x="17148761" y="-7764387"/>
            <a:ext cx="8390049" cy="12957605"/>
          </a:xfrm>
          <a:custGeom>
            <a:avLst/>
            <a:gdLst/>
            <a:ahLst/>
            <a:cxnLst/>
            <a:rect r="r" b="b" t="t" l="l"/>
            <a:pathLst>
              <a:path h="12957605" w="8390049">
                <a:moveTo>
                  <a:pt x="0" y="12957604"/>
                </a:moveTo>
                <a:lnTo>
                  <a:pt x="8390049" y="12957604"/>
                </a:lnTo>
                <a:lnTo>
                  <a:pt x="8390049" y="0"/>
                </a:lnTo>
                <a:lnTo>
                  <a:pt x="0" y="0"/>
                </a:lnTo>
                <a:lnTo>
                  <a:pt x="0" y="12957604"/>
                </a:lnTo>
                <a:close/>
              </a:path>
            </a:pathLst>
          </a:custGeom>
          <a:blipFill>
            <a:blip r:embed="rId4"/>
            <a:stretch>
              <a:fillRect l="0" t="0" r="0" b="0"/>
            </a:stretch>
          </a:blipFill>
        </p:spPr>
      </p:sp>
      <p:sp>
        <p:nvSpPr>
          <p:cNvPr name="TextBox 9" id="9"/>
          <p:cNvSpPr txBox="true"/>
          <p:nvPr/>
        </p:nvSpPr>
        <p:spPr>
          <a:xfrm rot="0">
            <a:off x="7400510" y="981075"/>
            <a:ext cx="1301805" cy="491109"/>
          </a:xfrm>
          <a:prstGeom prst="rect">
            <a:avLst/>
          </a:prstGeom>
        </p:spPr>
        <p:txBody>
          <a:bodyPr anchor="t" rtlCol="false" tIns="0" lIns="0" bIns="0" rIns="0">
            <a:spAutoFit/>
          </a:bodyPr>
          <a:lstStyle/>
          <a:p>
            <a:pPr algn="l">
              <a:lnSpc>
                <a:spcPts val="4084"/>
              </a:lnSpc>
              <a:spcBef>
                <a:spcPct val="0"/>
              </a:spcBef>
            </a:pPr>
            <a:r>
              <a:rPr lang="en-US" sz="2917">
                <a:solidFill>
                  <a:srgbClr val="1E5982"/>
                </a:solidFill>
                <a:latin typeface="Grand Hotel"/>
                <a:ea typeface="Grand Hotel"/>
                <a:cs typeface="Grand Hotel"/>
                <a:sym typeface="Grand Hotel"/>
              </a:rPr>
              <a:t>made by:</a:t>
            </a:r>
          </a:p>
        </p:txBody>
      </p:sp>
      <p:sp>
        <p:nvSpPr>
          <p:cNvPr name="TextBox 10" id="10"/>
          <p:cNvSpPr txBox="true"/>
          <p:nvPr/>
        </p:nvSpPr>
        <p:spPr>
          <a:xfrm rot="0">
            <a:off x="8702315" y="985216"/>
            <a:ext cx="2946548" cy="473301"/>
          </a:xfrm>
          <a:prstGeom prst="rect">
            <a:avLst/>
          </a:prstGeom>
        </p:spPr>
        <p:txBody>
          <a:bodyPr anchor="t" rtlCol="false" tIns="0" lIns="0" bIns="0" rIns="0">
            <a:spAutoFit/>
          </a:bodyPr>
          <a:lstStyle/>
          <a:p>
            <a:pPr algn="l">
              <a:lnSpc>
                <a:spcPts val="3837"/>
              </a:lnSpc>
              <a:spcBef>
                <a:spcPct val="0"/>
              </a:spcBef>
            </a:pPr>
            <a:r>
              <a:rPr lang="en-US" b="true" sz="2741">
                <a:solidFill>
                  <a:srgbClr val="1E5982"/>
                </a:solidFill>
                <a:latin typeface="Glacial Indifference Bold"/>
                <a:ea typeface="Glacial Indifference Bold"/>
                <a:cs typeface="Glacial Indifference Bold"/>
                <a:sym typeface="Glacial Indifference Bold"/>
              </a:rPr>
              <a:t>Studio Shodwe</a:t>
            </a:r>
          </a:p>
        </p:txBody>
      </p:sp>
      <p:sp>
        <p:nvSpPr>
          <p:cNvPr name="TextBox 11" id="11"/>
          <p:cNvSpPr txBox="true"/>
          <p:nvPr/>
        </p:nvSpPr>
        <p:spPr>
          <a:xfrm rot="0">
            <a:off x="7512404" y="2532212"/>
            <a:ext cx="4427278" cy="2056712"/>
          </a:xfrm>
          <a:prstGeom prst="rect">
            <a:avLst/>
          </a:prstGeom>
        </p:spPr>
        <p:txBody>
          <a:bodyPr anchor="t" rtlCol="false" tIns="0" lIns="0" bIns="0" rIns="0">
            <a:spAutoFit/>
          </a:bodyPr>
          <a:lstStyle/>
          <a:p>
            <a:pPr algn="l">
              <a:lnSpc>
                <a:spcPts val="16837"/>
              </a:lnSpc>
              <a:spcBef>
                <a:spcPct val="0"/>
              </a:spcBef>
            </a:pPr>
            <a:r>
              <a:rPr lang="en-US" b="true" sz="12027">
                <a:solidFill>
                  <a:srgbClr val="1E5982"/>
                </a:solidFill>
                <a:latin typeface="Noto Serif Display ExtraCondensed Bold"/>
                <a:ea typeface="Noto Serif Display ExtraCondensed Bold"/>
                <a:cs typeface="Noto Serif Display ExtraCondensed Bold"/>
                <a:sym typeface="Noto Serif Display ExtraCondensed Bold"/>
              </a:rPr>
              <a:t>TIPICA</a:t>
            </a:r>
          </a:p>
        </p:txBody>
      </p:sp>
      <p:sp>
        <p:nvSpPr>
          <p:cNvPr name="TextBox 12" id="12"/>
          <p:cNvSpPr txBox="true"/>
          <p:nvPr/>
        </p:nvSpPr>
        <p:spPr>
          <a:xfrm rot="0">
            <a:off x="7600541" y="4650532"/>
            <a:ext cx="8013061" cy="1805531"/>
          </a:xfrm>
          <a:prstGeom prst="rect">
            <a:avLst/>
          </a:prstGeom>
        </p:spPr>
        <p:txBody>
          <a:bodyPr anchor="t" rtlCol="false" tIns="0" lIns="0" bIns="0" rIns="0">
            <a:spAutoFit/>
          </a:bodyPr>
          <a:lstStyle/>
          <a:p>
            <a:pPr algn="l">
              <a:lnSpc>
                <a:spcPts val="2857"/>
              </a:lnSpc>
              <a:spcBef>
                <a:spcPct val="0"/>
              </a:spcBef>
            </a:pPr>
            <a:r>
              <a:rPr lang="en-US" sz="2041">
                <a:solidFill>
                  <a:srgbClr val="1E5982"/>
                </a:solidFill>
                <a:latin typeface="Garet"/>
                <a:ea typeface="Garet"/>
                <a:cs typeface="Garet"/>
                <a:sym typeface="Garet"/>
              </a:rPr>
              <a:t>el sari para las mujeres, que es una larga pieza de tela que se enrolla alrededor del cuerpo, y el dhoti para los hombres, un trozo de tela rectangular que se ata a la cintura. Otras prendas comunes son el kurta, una camisa larga, y el conjunto salwar kameez (pantalones anchos y una túnica),</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4DDC6"/>
        </a:solidFill>
      </p:bgPr>
    </p:bg>
    <p:spTree>
      <p:nvGrpSpPr>
        <p:cNvPr id="1" name=""/>
        <p:cNvGrpSpPr/>
        <p:nvPr/>
      </p:nvGrpSpPr>
      <p:grpSpPr>
        <a:xfrm>
          <a:off x="0" y="0"/>
          <a:ext cx="0" cy="0"/>
          <a:chOff x="0" y="0"/>
          <a:chExt cx="0" cy="0"/>
        </a:xfrm>
      </p:grpSpPr>
      <p:sp>
        <p:nvSpPr>
          <p:cNvPr name="TextBox 2" id="2"/>
          <p:cNvSpPr txBox="true"/>
          <p:nvPr/>
        </p:nvSpPr>
        <p:spPr>
          <a:xfrm rot="0">
            <a:off x="7400510" y="981075"/>
            <a:ext cx="1301805" cy="491109"/>
          </a:xfrm>
          <a:prstGeom prst="rect">
            <a:avLst/>
          </a:prstGeom>
        </p:spPr>
        <p:txBody>
          <a:bodyPr anchor="t" rtlCol="false" tIns="0" lIns="0" bIns="0" rIns="0">
            <a:spAutoFit/>
          </a:bodyPr>
          <a:lstStyle/>
          <a:p>
            <a:pPr algn="l">
              <a:lnSpc>
                <a:spcPts val="4084"/>
              </a:lnSpc>
              <a:spcBef>
                <a:spcPct val="0"/>
              </a:spcBef>
            </a:pPr>
            <a:r>
              <a:rPr lang="en-US" sz="2917">
                <a:solidFill>
                  <a:srgbClr val="1E5982"/>
                </a:solidFill>
                <a:latin typeface="Grand Hotel"/>
                <a:ea typeface="Grand Hotel"/>
                <a:cs typeface="Grand Hotel"/>
                <a:sym typeface="Grand Hotel"/>
              </a:rPr>
              <a:t>made by:</a:t>
            </a:r>
          </a:p>
        </p:txBody>
      </p:sp>
      <p:sp>
        <p:nvSpPr>
          <p:cNvPr name="TextBox 3" id="3"/>
          <p:cNvSpPr txBox="true"/>
          <p:nvPr/>
        </p:nvSpPr>
        <p:spPr>
          <a:xfrm rot="0">
            <a:off x="8702315" y="985216"/>
            <a:ext cx="2946548" cy="473301"/>
          </a:xfrm>
          <a:prstGeom prst="rect">
            <a:avLst/>
          </a:prstGeom>
        </p:spPr>
        <p:txBody>
          <a:bodyPr anchor="t" rtlCol="false" tIns="0" lIns="0" bIns="0" rIns="0">
            <a:spAutoFit/>
          </a:bodyPr>
          <a:lstStyle/>
          <a:p>
            <a:pPr algn="l">
              <a:lnSpc>
                <a:spcPts val="3837"/>
              </a:lnSpc>
              <a:spcBef>
                <a:spcPct val="0"/>
              </a:spcBef>
            </a:pPr>
            <a:r>
              <a:rPr lang="en-US" b="true" sz="2741">
                <a:solidFill>
                  <a:srgbClr val="1E5982"/>
                </a:solidFill>
                <a:latin typeface="Glacial Indifference Bold"/>
                <a:ea typeface="Glacial Indifference Bold"/>
                <a:cs typeface="Glacial Indifference Bold"/>
                <a:sym typeface="Glacial Indifference Bold"/>
              </a:rPr>
              <a:t>Studio Shodwe</a:t>
            </a:r>
          </a:p>
        </p:txBody>
      </p:sp>
      <p:sp>
        <p:nvSpPr>
          <p:cNvPr name="Freeform 4" id="4"/>
          <p:cNvSpPr/>
          <p:nvPr/>
        </p:nvSpPr>
        <p:spPr>
          <a:xfrm flipH="false" flipV="false" rot="0">
            <a:off x="5293397" y="-4732986"/>
            <a:ext cx="9764385" cy="11125118"/>
          </a:xfrm>
          <a:custGeom>
            <a:avLst/>
            <a:gdLst/>
            <a:ahLst/>
            <a:cxnLst/>
            <a:rect r="r" b="b" t="t" l="l"/>
            <a:pathLst>
              <a:path h="11125118" w="9764385">
                <a:moveTo>
                  <a:pt x="0" y="0"/>
                </a:moveTo>
                <a:lnTo>
                  <a:pt x="9764385" y="0"/>
                </a:lnTo>
                <a:lnTo>
                  <a:pt x="9764385" y="11125118"/>
                </a:lnTo>
                <a:lnTo>
                  <a:pt x="0" y="11125118"/>
                </a:lnTo>
                <a:lnTo>
                  <a:pt x="0" y="0"/>
                </a:lnTo>
                <a:close/>
              </a:path>
            </a:pathLst>
          </a:custGeom>
          <a:blipFill>
            <a:blip r:embed="rId2">
              <a:alphaModFix amt="25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true" rot="8100000">
            <a:off x="-4617345" y="2326983"/>
            <a:ext cx="8390049" cy="12957605"/>
          </a:xfrm>
          <a:custGeom>
            <a:avLst/>
            <a:gdLst/>
            <a:ahLst/>
            <a:cxnLst/>
            <a:rect r="r" b="b" t="t" l="l"/>
            <a:pathLst>
              <a:path h="12957605" w="8390049">
                <a:moveTo>
                  <a:pt x="0" y="12957605"/>
                </a:moveTo>
                <a:lnTo>
                  <a:pt x="8390049" y="12957605"/>
                </a:lnTo>
                <a:lnTo>
                  <a:pt x="8390049" y="0"/>
                </a:lnTo>
                <a:lnTo>
                  <a:pt x="0" y="0"/>
                </a:lnTo>
                <a:lnTo>
                  <a:pt x="0" y="12957605"/>
                </a:lnTo>
                <a:close/>
              </a:path>
            </a:pathLst>
          </a:custGeom>
          <a:blipFill>
            <a:blip r:embed="rId4"/>
            <a:stretch>
              <a:fillRect l="0" t="0" r="0" b="0"/>
            </a:stretch>
          </a:blipFill>
        </p:spPr>
      </p:sp>
      <p:sp>
        <p:nvSpPr>
          <p:cNvPr name="Freeform 6" id="6"/>
          <p:cNvSpPr/>
          <p:nvPr/>
        </p:nvSpPr>
        <p:spPr>
          <a:xfrm flipH="false" flipV="false" rot="0">
            <a:off x="-1382380" y="8051473"/>
            <a:ext cx="5991640" cy="2413653"/>
          </a:xfrm>
          <a:custGeom>
            <a:avLst/>
            <a:gdLst/>
            <a:ahLst/>
            <a:cxnLst/>
            <a:rect r="r" b="b" t="t" l="l"/>
            <a:pathLst>
              <a:path h="2413653" w="5991640">
                <a:moveTo>
                  <a:pt x="0" y="0"/>
                </a:moveTo>
                <a:lnTo>
                  <a:pt x="5991639" y="0"/>
                </a:lnTo>
                <a:lnTo>
                  <a:pt x="5991639" y="2413654"/>
                </a:lnTo>
                <a:lnTo>
                  <a:pt x="0" y="2413654"/>
                </a:lnTo>
                <a:lnTo>
                  <a:pt x="0" y="0"/>
                </a:lnTo>
                <a:close/>
              </a:path>
            </a:pathLst>
          </a:custGeom>
          <a:blipFill>
            <a:blip r:embed="rId5"/>
            <a:stretch>
              <a:fillRect l="0" t="0" r="0" b="0"/>
            </a:stretch>
          </a:blipFill>
        </p:spPr>
      </p:sp>
      <p:sp>
        <p:nvSpPr>
          <p:cNvPr name="Freeform 7" id="7"/>
          <p:cNvSpPr/>
          <p:nvPr/>
        </p:nvSpPr>
        <p:spPr>
          <a:xfrm flipH="true" flipV="false" rot="0">
            <a:off x="14125085" y="7287552"/>
            <a:ext cx="5271496" cy="3551671"/>
          </a:xfrm>
          <a:custGeom>
            <a:avLst/>
            <a:gdLst/>
            <a:ahLst/>
            <a:cxnLst/>
            <a:rect r="r" b="b" t="t" l="l"/>
            <a:pathLst>
              <a:path h="3551671" w="5271496">
                <a:moveTo>
                  <a:pt x="5271496" y="0"/>
                </a:moveTo>
                <a:lnTo>
                  <a:pt x="0" y="0"/>
                </a:lnTo>
                <a:lnTo>
                  <a:pt x="0" y="3551670"/>
                </a:lnTo>
                <a:lnTo>
                  <a:pt x="5271496" y="3551670"/>
                </a:lnTo>
                <a:lnTo>
                  <a:pt x="5271496" y="0"/>
                </a:lnTo>
                <a:close/>
              </a:path>
            </a:pathLst>
          </a:custGeom>
          <a:blipFill>
            <a:blip r:embed="rId6"/>
            <a:stretch>
              <a:fillRect l="0" t="0" r="0" b="0"/>
            </a:stretch>
          </a:blipFill>
        </p:spPr>
      </p:sp>
      <p:sp>
        <p:nvSpPr>
          <p:cNvPr name="TextBox 8" id="8"/>
          <p:cNvSpPr txBox="true"/>
          <p:nvPr/>
        </p:nvSpPr>
        <p:spPr>
          <a:xfrm rot="0">
            <a:off x="4934999" y="2198937"/>
            <a:ext cx="8071623" cy="1791927"/>
          </a:xfrm>
          <a:prstGeom prst="rect">
            <a:avLst/>
          </a:prstGeom>
        </p:spPr>
        <p:txBody>
          <a:bodyPr anchor="t" rtlCol="false" tIns="0" lIns="0" bIns="0" rIns="0">
            <a:spAutoFit/>
          </a:bodyPr>
          <a:lstStyle/>
          <a:p>
            <a:pPr algn="ctr">
              <a:lnSpc>
                <a:spcPts val="14632"/>
              </a:lnSpc>
              <a:spcBef>
                <a:spcPct val="0"/>
              </a:spcBef>
            </a:pPr>
            <a:r>
              <a:rPr lang="en-US" b="true" sz="10451">
                <a:solidFill>
                  <a:srgbClr val="1E5982"/>
                </a:solidFill>
                <a:latin typeface="Noto Serif Display ExtraCondensed Bold"/>
                <a:ea typeface="Noto Serif Display ExtraCondensed Bold"/>
                <a:cs typeface="Noto Serif Display ExtraCondensed Bold"/>
                <a:sym typeface="Noto Serif Display ExtraCondensed Bold"/>
              </a:rPr>
              <a:t>MONEDA</a:t>
            </a:r>
          </a:p>
        </p:txBody>
      </p:sp>
      <p:sp>
        <p:nvSpPr>
          <p:cNvPr name="Freeform 9" id="9"/>
          <p:cNvSpPr/>
          <p:nvPr/>
        </p:nvSpPr>
        <p:spPr>
          <a:xfrm flipH="false" flipV="true" rot="-2101816">
            <a:off x="15838763" y="-2642616"/>
            <a:ext cx="5328666" cy="8229600"/>
          </a:xfrm>
          <a:custGeom>
            <a:avLst/>
            <a:gdLst/>
            <a:ahLst/>
            <a:cxnLst/>
            <a:rect r="r" b="b" t="t" l="l"/>
            <a:pathLst>
              <a:path h="8229600" w="5328666">
                <a:moveTo>
                  <a:pt x="0" y="8229600"/>
                </a:moveTo>
                <a:lnTo>
                  <a:pt x="5328666" y="8229600"/>
                </a:lnTo>
                <a:lnTo>
                  <a:pt x="5328666" y="0"/>
                </a:lnTo>
                <a:lnTo>
                  <a:pt x="0" y="0"/>
                </a:lnTo>
                <a:lnTo>
                  <a:pt x="0" y="8229600"/>
                </a:lnTo>
                <a:close/>
              </a:path>
            </a:pathLst>
          </a:custGeom>
          <a:blipFill>
            <a:blip r:embed="rId4"/>
            <a:stretch>
              <a:fillRect l="0" t="0" r="0" b="0"/>
            </a:stretch>
          </a:blipFill>
        </p:spPr>
      </p:sp>
      <p:sp>
        <p:nvSpPr>
          <p:cNvPr name="TextBox 10" id="10"/>
          <p:cNvSpPr txBox="true"/>
          <p:nvPr/>
        </p:nvSpPr>
        <p:spPr>
          <a:xfrm rot="0">
            <a:off x="5858521" y="4667392"/>
            <a:ext cx="6570959" cy="1443581"/>
          </a:xfrm>
          <a:prstGeom prst="rect">
            <a:avLst/>
          </a:prstGeom>
        </p:spPr>
        <p:txBody>
          <a:bodyPr anchor="t" rtlCol="false" tIns="0" lIns="0" bIns="0" rIns="0">
            <a:spAutoFit/>
          </a:bodyPr>
          <a:lstStyle/>
          <a:p>
            <a:pPr algn="ctr">
              <a:lnSpc>
                <a:spcPts val="2857"/>
              </a:lnSpc>
              <a:spcBef>
                <a:spcPct val="0"/>
              </a:spcBef>
            </a:pPr>
            <a:r>
              <a:rPr lang="en-US" sz="2041">
                <a:solidFill>
                  <a:srgbClr val="1E5982"/>
                </a:solidFill>
                <a:latin typeface="Garet"/>
                <a:ea typeface="Garet"/>
                <a:cs typeface="Garet"/>
                <a:sym typeface="Garet"/>
              </a:rPr>
              <a:t>La rupia es la moneda oficial de la República de la India. Su emisión está controlada por el Banco de la Reserva de la India. Está dividida en 100 paises y su código ISO 4217 es INR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DAGyaYNXFwQ</dc:identifier>
  <dcterms:modified xsi:type="dcterms:W3CDTF">2011-08-01T06:04:30Z</dcterms:modified>
  <cp:revision>1</cp:revision>
  <dc:title>Travel To</dc:title>
</cp:coreProperties>
</file>