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4"/>
  </p:sldMasterIdLst>
  <p:sldIdLst>
    <p:sldId id="256" r:id="rId5"/>
    <p:sldId id="257" r:id="rId6"/>
    <p:sldId id="258" r:id="rId7"/>
    <p:sldId id="266" r:id="rId8"/>
    <p:sldId id="260" r:id="rId9"/>
    <p:sldId id="261" r:id="rId10"/>
    <p:sldId id="262" r:id="rId11"/>
    <p:sldId id="263" r:id="rId12"/>
    <p:sldId id="264" r:id="rId13"/>
    <p:sldId id="26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8253CD-DAC8-4274-8965-4014CD61FF06}" v="7" dt="2025-09-10T02:16:20.1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00CEB-33F0-4D0F-8487-6386E0015E52}" type="datetimeFigureOut">
              <a:rPr lang="es-MX" smtClean="0"/>
              <a:t>09/09/2025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AA24C8A-1CC3-4929-868E-F7329252A3A5}" type="slidenum">
              <a:rPr lang="es-MX" smtClean="0"/>
              <a:t>‹Nº›</a:t>
            </a:fld>
            <a:endParaRPr lang="es-MX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4876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00CEB-33F0-4D0F-8487-6386E0015E52}" type="datetimeFigureOut">
              <a:rPr lang="es-MX" smtClean="0"/>
              <a:t>09/09/2025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4C8A-1CC3-4929-868E-F7329252A3A5}" type="slidenum">
              <a:rPr lang="es-MX" smtClean="0"/>
              <a:t>‹Nº›</a:t>
            </a:fld>
            <a:endParaRPr lang="es-MX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4743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00CEB-33F0-4D0F-8487-6386E0015E52}" type="datetimeFigureOut">
              <a:rPr lang="es-MX" smtClean="0"/>
              <a:t>09/09/2025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4C8A-1CC3-4929-868E-F7329252A3A5}" type="slidenum">
              <a:rPr lang="es-MX" smtClean="0"/>
              <a:t>‹Nº›</a:t>
            </a:fld>
            <a:endParaRPr lang="es-MX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5023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00CEB-33F0-4D0F-8487-6386E0015E52}" type="datetimeFigureOut">
              <a:rPr lang="es-MX" smtClean="0"/>
              <a:t>09/09/2025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4C8A-1CC3-4929-868E-F7329252A3A5}" type="slidenum">
              <a:rPr lang="es-MX" smtClean="0"/>
              <a:t>‹Nº›</a:t>
            </a:fld>
            <a:endParaRPr lang="es-MX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4127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00CEB-33F0-4D0F-8487-6386E0015E52}" type="datetimeFigureOut">
              <a:rPr lang="es-MX" smtClean="0"/>
              <a:t>09/09/2025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4C8A-1CC3-4929-868E-F7329252A3A5}" type="slidenum">
              <a:rPr lang="es-MX" smtClean="0"/>
              <a:t>‹Nº›</a:t>
            </a:fld>
            <a:endParaRPr lang="es-MX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0170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00CEB-33F0-4D0F-8487-6386E0015E52}" type="datetimeFigureOut">
              <a:rPr lang="es-MX" smtClean="0"/>
              <a:t>09/09/2025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4C8A-1CC3-4929-868E-F7329252A3A5}" type="slidenum">
              <a:rPr lang="es-MX" smtClean="0"/>
              <a:t>‹Nº›</a:t>
            </a:fld>
            <a:endParaRPr lang="es-MX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6146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00CEB-33F0-4D0F-8487-6386E0015E52}" type="datetimeFigureOut">
              <a:rPr lang="es-MX" smtClean="0"/>
              <a:t>09/09/2025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4C8A-1CC3-4929-868E-F7329252A3A5}" type="slidenum">
              <a:rPr lang="es-MX" smtClean="0"/>
              <a:t>‹Nº›</a:t>
            </a:fld>
            <a:endParaRPr lang="es-MX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559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00CEB-33F0-4D0F-8487-6386E0015E52}" type="datetimeFigureOut">
              <a:rPr lang="es-MX" smtClean="0"/>
              <a:t>09/09/2025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4C8A-1CC3-4929-868E-F7329252A3A5}" type="slidenum">
              <a:rPr lang="es-MX" smtClean="0"/>
              <a:t>‹Nº›</a:t>
            </a:fld>
            <a:endParaRPr lang="es-MX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3759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00CEB-33F0-4D0F-8487-6386E0015E52}" type="datetimeFigureOut">
              <a:rPr lang="es-MX" smtClean="0"/>
              <a:t>09/09/2025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4C8A-1CC3-4929-868E-F7329252A3A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79470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00CEB-33F0-4D0F-8487-6386E0015E52}" type="datetimeFigureOut">
              <a:rPr lang="es-MX" smtClean="0"/>
              <a:t>09/09/2025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4C8A-1CC3-4929-868E-F7329252A3A5}" type="slidenum">
              <a:rPr lang="es-MX" smtClean="0"/>
              <a:t>‹Nº›</a:t>
            </a:fld>
            <a:endParaRPr lang="es-MX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0178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B800CEB-33F0-4D0F-8487-6386E0015E52}" type="datetimeFigureOut">
              <a:rPr lang="es-MX" smtClean="0"/>
              <a:t>09/09/2025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24C8A-1CC3-4929-868E-F7329252A3A5}" type="slidenum">
              <a:rPr lang="es-MX" smtClean="0"/>
              <a:t>‹Nº›</a:t>
            </a:fld>
            <a:endParaRPr lang="es-MX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3283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00CEB-33F0-4D0F-8487-6386E0015E52}" type="datetimeFigureOut">
              <a:rPr lang="es-MX" smtClean="0"/>
              <a:t>09/09/2025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AA24C8A-1CC3-4929-868E-F7329252A3A5}" type="slidenum">
              <a:rPr lang="es-MX" smtClean="0"/>
              <a:t>‹Nº›</a:t>
            </a:fld>
            <a:endParaRPr lang="es-MX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2814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FCF005-F123-B191-6A93-20E05D4979C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MX" sz="7200" dirty="0"/>
              <a:t>BOLIVIA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53DFBC1-205F-F3E1-164F-FC293B85DC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BRAYAN OBED CRUZ LÓPEZ</a:t>
            </a:r>
          </a:p>
        </p:txBody>
      </p:sp>
    </p:spTree>
    <p:extLst>
      <p:ext uri="{BB962C8B-B14F-4D97-AF65-F5344CB8AC3E}">
        <p14:creationId xmlns:p14="http://schemas.microsoft.com/office/powerpoint/2010/main" val="2210592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5D3B71-A59C-B616-8342-924EF1772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gracias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316E20D-7E0D-CF60-AA41-31C26F6529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95544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ED463A-E3E6-585E-0774-D00C1E4AA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IDIOMA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2FFDBBA-9326-3497-B86B-1E99A164C0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Los idiomas oficiales son el español y 36 lenguas originarias, entre las cuales las principales son el aimara, el quechua y el </a:t>
            </a:r>
            <a:r>
              <a:rPr lang="es-MX" dirty="0" err="1"/>
              <a:t>guarani</a:t>
            </a:r>
            <a:r>
              <a:rPr lang="es-MX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07789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38F232-DAAC-209A-0F83-8E46AE984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COMIDA TÍPICA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83DB212-7BF4-1E9B-FC95-6099698664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El silpancho (carne empanizada con arroz , papa y huevos), el pique a lo macho (carne  picada con salchichas, papas y huevos)</a:t>
            </a:r>
          </a:p>
        </p:txBody>
      </p:sp>
    </p:spTree>
    <p:extLst>
      <p:ext uri="{BB962C8B-B14F-4D97-AF65-F5344CB8AC3E}">
        <p14:creationId xmlns:p14="http://schemas.microsoft.com/office/powerpoint/2010/main" val="1311622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13AAB9-E64D-3028-2390-839001D92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CELEBRACIONES / RITUALES</a:t>
            </a:r>
            <a:br>
              <a:rPr lang="es-MX" dirty="0"/>
            </a:b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08D5E03-4DC4-6A6D-9FD4-F27BBABCB1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730477"/>
            <a:ext cx="9835654" cy="3706371"/>
          </a:xfrm>
        </p:spPr>
        <p:txBody>
          <a:bodyPr>
            <a:noAutofit/>
          </a:bodyPr>
          <a:lstStyle/>
          <a:p>
            <a:r>
              <a:rPr lang="es-MX" sz="2800" dirty="0"/>
              <a:t>Año Nuevo </a:t>
            </a:r>
            <a:r>
              <a:rPr lang="es-MX" sz="2800" dirty="0">
                <a:sym typeface="Wingdings" panose="05000000000000000000" pitchFamily="2" charset="2"/>
              </a:rPr>
              <a:t>: (1 de enero ):se celebra el inicio del año</a:t>
            </a:r>
          </a:p>
          <a:p>
            <a:r>
              <a:rPr lang="es-MX" sz="2800" dirty="0">
                <a:sym typeface="Wingdings" panose="05000000000000000000" pitchFamily="2" charset="2"/>
              </a:rPr>
              <a:t>Día de trabajo: (1 de mayo): se conmemoran a los trabajadores</a:t>
            </a:r>
          </a:p>
          <a:p>
            <a:r>
              <a:rPr lang="es-MX" sz="2800" dirty="0">
                <a:sym typeface="Wingdings" panose="05000000000000000000" pitchFamily="2" charset="2"/>
              </a:rPr>
              <a:t>Día de la fundación del estado plurinacional:(22 de enero): conmemora la fundación de Bolivia como estado plurinacional</a:t>
            </a:r>
          </a:p>
        </p:txBody>
      </p:sp>
    </p:spTree>
    <p:extLst>
      <p:ext uri="{BB962C8B-B14F-4D97-AF65-F5344CB8AC3E}">
        <p14:creationId xmlns:p14="http://schemas.microsoft.com/office/powerpoint/2010/main" val="1056770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740732-6867-1E70-1CF7-16371646B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VESTIMENTA TÍPICA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B01851-05B6-0A90-180E-685235AE47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800" dirty="0"/>
              <a:t>Las cholitas paceñas son famosas por sus polleras coloridas faldas amplias que se usan sobre otras el característico bombín (sombrero) y el aguayo una manta tejida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BB7FB04F-19D1-E64F-0384-AD69289C2F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5533" y="3497401"/>
            <a:ext cx="5068222" cy="255608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88DAF0D4-C1B6-32DE-F35D-62D40257A5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7552" y="3429000"/>
            <a:ext cx="24955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585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CFEAD1-6B0D-F5BE-630E-54BBB6447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VALORES, CREENCIAS IMPORTANTES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FF74695-BEE8-1051-5414-E2C4C71CD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MX" sz="3200" dirty="0"/>
              <a:t>Pachamama (madre tierra)</a:t>
            </a:r>
          </a:p>
          <a:p>
            <a:r>
              <a:rPr lang="es-MX" sz="3200" dirty="0"/>
              <a:t>Culto a (El tío )</a:t>
            </a:r>
          </a:p>
          <a:p>
            <a:endParaRPr lang="es-MX" sz="3200" dirty="0"/>
          </a:p>
          <a:p>
            <a:endParaRPr lang="es-MX" sz="3200" dirty="0"/>
          </a:p>
          <a:p>
            <a:endParaRPr lang="es-MX" sz="3200" dirty="0"/>
          </a:p>
          <a:p>
            <a:endParaRPr lang="es-MX" sz="3200" dirty="0"/>
          </a:p>
          <a:p>
            <a:endParaRPr lang="es-MX" sz="3200" dirty="0"/>
          </a:p>
          <a:p>
            <a:endParaRPr lang="es-MX" sz="3200" dirty="0"/>
          </a:p>
          <a:p>
            <a:endParaRPr lang="es-MX" sz="3200" dirty="0"/>
          </a:p>
          <a:p>
            <a:endParaRPr lang="es-MX" sz="3200" dirty="0"/>
          </a:p>
          <a:p>
            <a:endParaRPr lang="es-MX" sz="3200" dirty="0"/>
          </a:p>
          <a:p>
            <a:endParaRPr lang="es-MX" sz="3200" dirty="0"/>
          </a:p>
          <a:p>
            <a:endParaRPr lang="es-MX" sz="3200" dirty="0"/>
          </a:p>
          <a:p>
            <a:endParaRPr lang="es-MX" sz="3200" dirty="0"/>
          </a:p>
          <a:p>
            <a:r>
              <a:rPr lang="es-MX" sz="3200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456590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E6F291-15B2-1CA3-9F6E-8CC110486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MONEDA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D636635-C7C2-FEBB-0061-3245E320D6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2.69 pesos mexicano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A5CEEC00-AE41-7261-B5AF-E692033429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1579" y="2501590"/>
            <a:ext cx="1577770" cy="1556827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383F7997-A052-74A3-C372-1A63197D40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1025" y="2202426"/>
            <a:ext cx="5785362" cy="3116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834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687768-6522-1A5A-301C-6E65D825B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LUGARES  SOBRESALIENTES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1D9C0AB-0D28-FD04-4522-65483BE0CD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3200" dirty="0"/>
              <a:t>El Salar de Uyuni</a:t>
            </a:r>
          </a:p>
          <a:p>
            <a:r>
              <a:rPr lang="es-MX" sz="3200" dirty="0"/>
              <a:t>Lago Titicaca e Isla del Sol</a:t>
            </a:r>
          </a:p>
          <a:p>
            <a:r>
              <a:rPr lang="es-MX" sz="3200" dirty="0"/>
              <a:t>Parque Nacional Madidi</a:t>
            </a:r>
          </a:p>
          <a:p>
            <a:r>
              <a:rPr lang="es-MX" sz="3200" dirty="0"/>
              <a:t>Valle de la Luna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F6C4D825-8828-AA87-B6E1-E104158F68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4761" y="2015732"/>
            <a:ext cx="3431458" cy="2320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179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0E5FCA-E08B-CCF3-B66F-8DFCA03F5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DEPORTES,PRACTICAS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A4B9B74-EE96-6CCF-BECC-AFC8330649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946907"/>
            <a:ext cx="9603275" cy="3450613"/>
          </a:xfrm>
        </p:spPr>
        <p:txBody>
          <a:bodyPr>
            <a:normAutofit/>
          </a:bodyPr>
          <a:lstStyle/>
          <a:p>
            <a:r>
              <a:rPr lang="es-MX" sz="3200" dirty="0"/>
              <a:t>Futbol</a:t>
            </a:r>
          </a:p>
          <a:p>
            <a:r>
              <a:rPr lang="es-MX" sz="3200" dirty="0"/>
              <a:t>Ciclismo </a:t>
            </a:r>
          </a:p>
          <a:p>
            <a:r>
              <a:rPr lang="es-MX" sz="3200" dirty="0"/>
              <a:t>Karate</a:t>
            </a:r>
          </a:p>
          <a:p>
            <a:r>
              <a:rPr lang="es-MX" sz="3200" dirty="0"/>
              <a:t>Natación y gimnasia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CE43372-7145-A74A-D85E-4FADDDF0B5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5925" y="2015732"/>
            <a:ext cx="3028950" cy="1514475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73CB7AC2-FEC9-A44B-94C6-116E95531D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3786" y="3530207"/>
            <a:ext cx="2695575" cy="1695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812882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erí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í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í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0B570FC34B3DA4DA17C8B080AD4F70D" ma:contentTypeVersion="7" ma:contentTypeDescription="Crear nuevo documento." ma:contentTypeScope="" ma:versionID="27d19bdb86588d20499db789798b7964">
  <xsd:schema xmlns:xsd="http://www.w3.org/2001/XMLSchema" xmlns:xs="http://www.w3.org/2001/XMLSchema" xmlns:p="http://schemas.microsoft.com/office/2006/metadata/properties" xmlns:ns3="952c6006-19cc-498e-980a-ffdb750b465b" xmlns:ns4="266eb35b-a495-44b6-82d8-2218a09e7af5" targetNamespace="http://schemas.microsoft.com/office/2006/metadata/properties" ma:root="true" ma:fieldsID="3abfa44fbbf23b01a69cacb4cdd38c2f" ns3:_="" ns4:_="">
    <xsd:import namespace="952c6006-19cc-498e-980a-ffdb750b465b"/>
    <xsd:import namespace="266eb35b-a495-44b6-82d8-2218a09e7af5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4:MediaServiceMetadata" minOccurs="0"/>
                <xsd:element ref="ns4:MediaServiceFastMetadata" minOccurs="0"/>
                <xsd:element ref="ns4:MediaServiceObjectDetectorVersions" minOccurs="0"/>
                <xsd:element ref="ns4:MediaServiceSearchProperties" minOccurs="0"/>
                <xsd:element ref="ns4:MediaServiceDateTaken" minOccurs="0"/>
                <xsd:element ref="ns4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2c6006-19cc-498e-980a-ffdb750b465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6eb35b-a495-44b6-82d8-2218a09e7a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_activity" ma:index="14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66eb35b-a495-44b6-82d8-2218a09e7af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66FD039-5D9B-47E0-AD40-6619364829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2c6006-19cc-498e-980a-ffdb750b465b"/>
    <ds:schemaRef ds:uri="266eb35b-a495-44b6-82d8-2218a09e7af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C2CD8D2-3C2B-4454-9296-828D960F1A24}">
  <ds:schemaRefs>
    <ds:schemaRef ds:uri="http://purl.org/dc/terms/"/>
    <ds:schemaRef ds:uri="http://schemas.microsoft.com/office/infopath/2007/PartnerControls"/>
    <ds:schemaRef ds:uri="952c6006-19cc-498e-980a-ffdb750b465b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266eb35b-a495-44b6-82d8-2218a09e7af5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33293B2-FE1A-488F-B30C-B34B6763CA8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1131</TotalTime>
  <Words>191</Words>
  <Application>Microsoft Office PowerPoint</Application>
  <PresentationFormat>Panorámica</PresentationFormat>
  <Paragraphs>41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Gill Sans MT</vt:lpstr>
      <vt:lpstr>Wingdings</vt:lpstr>
      <vt:lpstr>Galería</vt:lpstr>
      <vt:lpstr>BOLIVIA</vt:lpstr>
      <vt:lpstr>IDIOMA</vt:lpstr>
      <vt:lpstr>COMIDA TÍPICA</vt:lpstr>
      <vt:lpstr>CELEBRACIONES / RITUALES </vt:lpstr>
      <vt:lpstr>VESTIMENTA TÍPICA</vt:lpstr>
      <vt:lpstr>VALORES, CREENCIAS IMPORTANTES</vt:lpstr>
      <vt:lpstr>MONEDA</vt:lpstr>
      <vt:lpstr>LUGARES  SOBRESALIENTES</vt:lpstr>
      <vt:lpstr>DEPORTES,PRACTICAS</vt:lpstr>
      <vt:lpstr>gracias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HERMELINDA LOPEZ CAMPOS</dc:creator>
  <cp:lastModifiedBy>MARIA HERMELINDA LOPEZ CAMPOS</cp:lastModifiedBy>
  <cp:revision>2</cp:revision>
  <dcterms:created xsi:type="dcterms:W3CDTF">2025-09-08T17:15:04Z</dcterms:created>
  <dcterms:modified xsi:type="dcterms:W3CDTF">2025-09-10T02:30:29Z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0x01010000B570FC34B3DA4DA17C8B080AD4F70D</vt:lpwstr>
  </property>
</Properties>
</file>