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06" autoAdjust="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01T12:49:32.147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00:53:40.53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372 1 24575,'0'0'0,"0"4"0,0 7 0,0 5 0,0 26 0,0 30 0,0 13 0,0 40 0,-5 8 0,-6 29 0,-5-7-633,1-1 814,-8-2-271,2 12 90,-2 11 0,-5 28 0,3 21-1838,5 19 2363,1 2-788,-1 2 263,5-16 0,3-9 0,4 4 0,-12-20 0,2-13 0,1-18-912,-2-38 1173,5-33-392,3-42 131,4-38 558,7-22-561,-1-2 0,1 0 0,0 0 0,0 0 0,0 0 0,0 0 0,0 0 0,0 0 0,0 0 0,0-1 0,0 1 0,0 0 0,0 0 0,0 0 0,0 0 0,0 0 0,0 0 0,-1 0 0,1 0 0,0 0 0,0 0 0,0 0 0,0 0 0,0 0 0,0 0 0,0 0 0,0 0 0,0 0 0,-1 0 0,1 0 0,0 0 0,0 0 0,0 0 0,0 0 0,0 0 0,0 0 0,0 0 0,0 0 0,0 0 0,-1 0 0,1 0 0,0 0 0,0 0 0,0 0 0,0 0 0,0 0 0,0 0 0,0 0 0,0 0 0,0 1 0,0-1 0,-1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812A3-5E01-4AA6-9267-98F8F9C6F8E1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44B6B-807E-498C-A9F1-4E19248764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5176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52F6AC-44F1-48C8-C0CF-E32AD61D8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E1F207-E1E4-D9ED-678F-5F17CD490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53A48B-5276-A1C7-8910-7874FC45C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60CFF4-4A64-0A8F-CB21-49C564AB8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4F8EE6-42D3-C844-27A4-F79D72985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322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D6E270-64DC-EC33-50D2-74B72973A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0570CA-7827-E7CA-1808-7BDBDD2AE1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907B1D-BB0F-E8F6-FD03-4D4C2B17A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F70F1D-DCFC-9C29-BC61-41EDDAD7C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EF495C-F713-E8FE-6242-347AA734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936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07618A7-7E9A-92D6-6064-A62EF5FC2B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3914D23-303C-D0F6-777B-E15D068FD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626E43-D061-ADC0-2B34-60E9FC0E9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F6A798-7ACA-FDEB-BFCC-278C60972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D67D5D-BB67-5176-2CC9-608DA9D73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28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F52BB9-6D35-ADA4-3CDE-96C1691B5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2E090C-5B58-117C-0AB1-19389C2A2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839BEF-52AF-4B83-EC1C-04A11117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AFD7EF-A21A-B044-008F-9D142267A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E0827A-A910-92DB-FAE8-E59C2DBE9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644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52F370-FA53-8856-2496-5ECB11523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C459BC-AD7A-CBD7-1100-78BBB69FF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6C96B4-5D2E-680A-E2E8-7A08DE3BC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2F0230-4762-E3AA-B93E-66A8E96DB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46EDCF-B936-CEA7-44E8-08F95BD8C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60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7EE0E5-9476-2160-8C6A-5D5466809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179037-29B4-C25A-6E3E-E226F9D138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288EAC3-0280-8BCD-B867-18AD01DF2C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82DBC8-564E-86FA-D8C7-01A93CEA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FADAA9-4417-4681-5BA8-0722529F4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BA3A97-478F-8488-D0EB-87D96AF87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570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6361B-3980-D1B4-E788-1EACD5E96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0C6B89-1E83-12CB-78BE-D11DF711F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A29E7A4-A809-E904-5159-FD39D194F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CD1C85-312F-0CC6-EB4D-C5EF5CE78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A5BC600-E98F-FF1B-DA3F-22512EF298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A5AEA88-AD24-B587-2E84-7A5010EAB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499DD2C-97DC-3660-7A01-96F1C0ADA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2285F3B-5548-DE95-FCDB-047F22542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876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B57EDD-080F-826E-B331-8F9201920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4978AB5-4E65-D26E-1DE0-149159424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661036-28F4-245A-3809-92485DC2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3900B58-5711-A274-FF1B-B54DC0EB3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177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F76E219-62C8-33BE-DA9D-27CF81323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7E482C3-1A7E-96AA-2B9C-2F111B082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A68F6C0-D27C-C153-38B5-A7B5283E4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9039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439D9B-10CC-5989-FEDD-6A982C041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645113-BB3A-C297-0F0A-C58422D9E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649892D-F46C-1BB2-CBD0-6653BD7F3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EAB233-1440-DBD8-7370-CCE1D05E3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F428C6-9596-949A-B6AF-FCB3B831B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5642FF3-A58B-6429-6CE6-3C0D113D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251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9144F-BD60-38C4-BD6D-C0E30DFDA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DB0FC37-42D5-71B5-9A61-815BAF1448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2A00D2-3064-21DC-8A98-9DE8BFBB3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C99C22-681C-8897-D4A8-300CFB08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7F3929-4A46-5C77-2863-C7DC52D56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C44939-CED7-0907-59A6-C09729CA4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159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9ACAB7F-37C0-28D7-71D3-94AB29EEE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95C855-04A7-F1A0-8595-54803F8BA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85D837-6ED2-48A0-A800-DA3484B53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F09B6-919C-4D9D-A305-8A157D612002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7B835E-ADAC-6C06-C223-0993255BA4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D9DA03-3484-269F-F754-ADBFE2A6F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CA765-1E65-4B4B-8FE8-340090A39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541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image" Target="../media/image1.jpg"/><Relationship Id="rId7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.png"/><Relationship Id="rId5" Type="http://schemas.openxmlformats.org/officeDocument/2006/relationships/customXml" Target="../ink/ink1.xml"/><Relationship Id="rId4" Type="http://schemas.openxmlformats.org/officeDocument/2006/relationships/hyperlink" Target="https://es.wikipedia.org/wiki/Juego_de_pelota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sv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77DE50-E013-C0AF-4CC5-7F569483D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9600" dirty="0"/>
              <a:t>Ulama</a:t>
            </a:r>
          </a:p>
        </p:txBody>
      </p:sp>
      <p:pic>
        <p:nvPicPr>
          <p:cNvPr id="6" name="Marcador de posición de imagen 5">
            <a:extLst>
              <a:ext uri="{FF2B5EF4-FFF2-40B4-BE49-F238E27FC236}">
                <a16:creationId xmlns:a16="http://schemas.microsoft.com/office/drawing/2014/main" id="{FD5A492A-E633-FE6E-7FA5-171E94CBFC1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9931" b="19931"/>
          <a:stretch>
            <a:fillRect/>
          </a:stretch>
        </p:blipFill>
        <p:spPr>
          <a:xfrm>
            <a:off x="7689850" y="3590655"/>
            <a:ext cx="3932237" cy="2908570"/>
          </a:xfr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AF37BF9-6693-76A7-BAA4-9C9F34CFCDF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dirty="0"/>
              <a:t>El Ulama proviene Mesoamérica y es un juego de pelota prehispánico descendiente  directo del juego de pelota AZTECA </a:t>
            </a:r>
          </a:p>
          <a:p>
            <a:r>
              <a:rPr lang="es-MX" dirty="0"/>
              <a:t>Este juego necesitaba usar  la cadera era como el voleibol pero con la cadera y la pasaban el que ganaba era sacrificado en el antiguo MEXICO  y fue el primer juego del mundo que se jugaba con una pelota de hule conocida como ulamaliztli y la pelota dependía dependía del peso delos jugadores dependiendo igual por la movilidad siendo un deporte característicos de México y de su historia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2604C33-29C6-F8C1-C408-108006ED3920}"/>
              </a:ext>
            </a:extLst>
          </p:cNvPr>
          <p:cNvSpPr txBox="1"/>
          <p:nvPr/>
        </p:nvSpPr>
        <p:spPr>
          <a:xfrm>
            <a:off x="0" y="-76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Español 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5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BB496393-AF06-3E03-3359-20E89B56409F}"/>
                  </a:ext>
                </a:extLst>
              </p14:cNvPr>
              <p14:cNvContentPartPr/>
              <p14:nvPr/>
            </p14:nvContentPartPr>
            <p14:xfrm>
              <a:off x="-1001085" y="485490"/>
              <a:ext cx="133920" cy="151056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BB496393-AF06-3E03-3359-20E89B56409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1010085" y="476850"/>
                <a:ext cx="151560" cy="1528200"/>
              </a:xfrm>
              <a:prstGeom prst="rect">
                <a:avLst/>
              </a:prstGeom>
            </p:spPr>
          </p:pic>
        </mc:Fallback>
      </mc:AlternateContent>
      <p:pic>
        <p:nvPicPr>
          <p:cNvPr id="1026" name="Picture 2" descr="Ulama: el juego de pelota ancestral está de regreso en la CDMX">
            <a:extLst>
              <a:ext uri="{FF2B5EF4-FFF2-40B4-BE49-F238E27FC236}">
                <a16:creationId xmlns:a16="http://schemas.microsoft.com/office/drawing/2014/main" id="{E5F141E0-6EFC-373B-910F-40F36FD5D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946" y="485490"/>
            <a:ext cx="4362854" cy="290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193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3F379A-6A14-C1DA-47AF-5862B1144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DANZA DEL VENADO MAYO-YOREME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0EF790-91E7-31FC-D67C-6F819DF00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158875"/>
            <a:ext cx="6172200" cy="4873625"/>
          </a:xfrm>
        </p:spPr>
        <p:txBody>
          <a:bodyPr/>
          <a:lstStyle/>
          <a:p>
            <a:r>
              <a:rPr lang="es-MX" dirty="0"/>
              <a:t>No encontramos fotos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B6A60C-159C-D067-CABF-97A113D11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313112" cy="1533525"/>
          </a:xfrm>
        </p:spPr>
        <p:txBody>
          <a:bodyPr/>
          <a:lstStyle/>
          <a:p>
            <a:r>
              <a:rPr lang="es-MX" dirty="0"/>
              <a:t>Es un ritual sagrado y ancestral de los pueblos YOREME-MAYO que representa la conexión del ser humano con la naturaleza y el mundo espiritual usan la vestimeta para parecer un venado </a:t>
            </a:r>
          </a:p>
        </p:txBody>
      </p:sp>
      <p:pic>
        <p:nvPicPr>
          <p:cNvPr id="5" name="Imagen 4" descr="Danzante del Venado Mayo Yoreme, representante de una tradición  prehispánica del noroeste de México, una danza que describe la vida y  muerte del animal sagrado de los yaquis y mayos:el venado. 📍Navojoa,">
            <a:extLst>
              <a:ext uri="{FF2B5EF4-FFF2-40B4-BE49-F238E27FC236}">
                <a16:creationId xmlns:a16="http://schemas.microsoft.com/office/drawing/2014/main" id="{73C851D0-9C86-8056-415C-15332D5B3F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346" y="3440113"/>
            <a:ext cx="2571537" cy="3152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Danza Del Venado (Mayo Yoreme) - YouTube">
            <a:extLst>
              <a:ext uri="{FF2B5EF4-FFF2-40B4-BE49-F238E27FC236}">
                <a16:creationId xmlns:a16="http://schemas.microsoft.com/office/drawing/2014/main" id="{61E8FCE0-B458-2AD1-1F2D-E3D720B278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025" y="392113"/>
            <a:ext cx="4819650" cy="2699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7DA7C78-287A-5271-256A-D5CBFD7F767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284" y="3319462"/>
            <a:ext cx="2827655" cy="3041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ráfico 8" descr="Ciervo">
            <a:extLst>
              <a:ext uri="{FF2B5EF4-FFF2-40B4-BE49-F238E27FC236}">
                <a16:creationId xmlns:a16="http://schemas.microsoft.com/office/drawing/2014/main" id="{8095512E-D1EC-B3A8-FBC7-ACB739CBF9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24495" y="3091501"/>
            <a:ext cx="1142893" cy="1142893"/>
          </a:xfrm>
          <a:prstGeom prst="rect">
            <a:avLst/>
          </a:prstGeom>
        </p:spPr>
      </p:pic>
      <p:pic>
        <p:nvPicPr>
          <p:cNvPr id="11" name="Gráfico 10" descr="Oruga">
            <a:extLst>
              <a:ext uri="{FF2B5EF4-FFF2-40B4-BE49-F238E27FC236}">
                <a16:creationId xmlns:a16="http://schemas.microsoft.com/office/drawing/2014/main" id="{E4F4ADDF-A1EC-F668-888A-E1F7518DBEB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71976" y="-3254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803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127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Ulama</vt:lpstr>
      <vt:lpstr>LA DANZA DEL VENADO MAYO-YOREME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 Rivas</dc:creator>
  <cp:lastModifiedBy>Lenovo</cp:lastModifiedBy>
  <cp:revision>6</cp:revision>
  <dcterms:created xsi:type="dcterms:W3CDTF">2025-08-28T17:21:54Z</dcterms:created>
  <dcterms:modified xsi:type="dcterms:W3CDTF">2025-09-01T18:55:01Z</dcterms:modified>
</cp:coreProperties>
</file>