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D60000"/>
    <a:srgbClr val="B40000"/>
    <a:srgbClr val="669900"/>
    <a:srgbClr val="FFFFFF"/>
    <a:srgbClr val="99FF99"/>
    <a:srgbClr val="FF5050"/>
    <a:srgbClr val="B23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63222-F801-49D2-959D-F845BDD7B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11AF8B-3657-4B05-A8E3-F4C88612B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44E7D-B89C-4096-B36C-47A21480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DAEF4-55FC-433C-A491-5845E8B9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95C54A-A3F8-4030-BE1D-AF7B438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949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0A1D6-A205-4451-BD01-4307206A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5BDAC2-72DA-4FAE-9096-6AF414C0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3DB9D3-1C1C-4417-92F6-9C61E208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3D501-AF5B-4608-8643-347D7664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86B1F-99AF-46D5-A5F8-C7B406A4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8DB0C9-63ED-44A3-BAC2-2A77968C9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3B3C52-E70A-41F2-8FE6-DCB2AC0AB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A2C42-56C8-47CE-953E-DA40C562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326EF-37ED-4AC8-AC2E-3DC796C2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B5B9A2-6938-4B21-B085-E882B79E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25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B9608-52D1-4939-B6B5-FDB73E1EA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042256-54A5-45BD-9DC4-3DCD0DFE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378D8-F36B-4E85-A289-C59D23FA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5E65DC-032E-4BB0-BD90-20C9D5DA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9FDA5C-C405-4600-A782-5243F225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036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784C9-EFFB-4E0F-8538-CF1D3595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4FA9E-5456-4498-B6B1-787221CD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86B6C-5CD6-4904-8D4C-C826BB8E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A5A5F0-AF6D-4471-AABE-1FF621B6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FEAE5-61F5-4616-A66E-ECB6D2C6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85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8096E-79A5-4861-A316-A433DBA31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4DACD-D449-4A61-A017-FEB2ADC394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BC208B-F619-415F-BF46-91D857B39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EED48-EF03-47B9-A07C-301550B2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E452A9-2DC4-47F8-88E2-5676803F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8F2F09-D024-418D-A65A-688DA175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2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53ABD-D448-4030-AF21-D6EF0703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1F420E-9FAB-4D36-97C5-9DC51944A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F3F961-3C7E-4B68-BEDC-EBDB3B394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51B09B-AE23-4CB2-99CB-2E6401D1E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8A342A-B711-4D36-8165-48E035725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3D168A4-F020-4A22-B68C-A26E92DA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E57C62-E1F5-4A5B-851C-E4B96D8F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6C2A6F-676D-4882-A1C7-272D7EBE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41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6F3CB-B373-4DC9-91EC-4F716DA3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2A6765-2BF9-4666-B7C5-94C363CF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A4C0BC-B480-45B9-8B07-A572B20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1C928D-2EEF-4513-8927-F4EA04E6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555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1D5ED3-C58A-4796-83DB-CAB28511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EB2782-86B9-4D34-B53E-71131F51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65C113-E95E-4E15-B40A-1FE3881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878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32BC2-A7AB-4901-B300-67EA6E1A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9EDCB0-3898-4CF2-8F02-4CE913966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2AB6FA-C0A0-44DA-8507-DE0668EFD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35B194-7378-4563-9D35-DACD2D22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1026A3-C4B2-4C28-8E1B-D7DA3E9A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32EBFE-359A-4FDD-B3D8-8D117FF0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16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2A22B-9FC2-42E3-95FF-DCC68F66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26603C-8B92-4014-A9D1-983C345AC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74FF00-4EAC-45B7-93D0-C97198BF5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523C8-3C4B-4AD4-978A-A474513C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870986-7E0A-4AC2-886B-6AC98A76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2DC440-08E9-4A1F-B045-CE8331EB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7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D9289F-5022-44C4-A832-61A96F70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68AA8-7B87-4775-86D9-68424D10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A19252-0A4C-4C57-8253-5C713EE6D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B815-9A4A-4A9A-803F-E5C20BB1EF7B}" type="datetimeFigureOut">
              <a:rPr lang="es-MX" smtClean="0"/>
              <a:t>04/09/2025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8AEDC-7AE8-4564-95FF-C6B08298F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FDC44A-0396-4160-82C9-130DEC78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2E08-C81E-4A34-B96D-52B8769882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01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61232">
              <a:srgbClr val="FFFFFF">
                <a:alpha val="0"/>
              </a:srgbClr>
            </a:gs>
            <a:gs pos="40825">
              <a:srgbClr val="DE7979"/>
            </a:gs>
            <a:gs pos="55000">
              <a:schemeClr val="bg1"/>
            </a:gs>
            <a:gs pos="28000">
              <a:srgbClr val="C00000">
                <a:alpha val="74000"/>
              </a:srgbClr>
            </a:gs>
            <a:gs pos="74000">
              <a:srgbClr val="669900">
                <a:alpha val="80000"/>
              </a:srgbClr>
            </a:gs>
            <a:gs pos="83000">
              <a:schemeClr val="accent6">
                <a:lumMod val="75000"/>
                <a:alpha val="96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50BEC-BE5A-4955-A872-8315D4E6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33" y="1400262"/>
            <a:ext cx="9144000" cy="996856"/>
          </a:xfrm>
        </p:spPr>
        <p:txBody>
          <a:bodyPr>
            <a:normAutofit fontScale="90000"/>
          </a:bodyPr>
          <a:lstStyle/>
          <a:p>
            <a:r>
              <a:rPr lang="es-MX" dirty="0">
                <a:latin typeface="Algerian" panose="04020705040A02060702" pitchFamily="82" charset="0"/>
                <a:cs typeface="Arabic Typesetting" panose="03020402040406030203" pitchFamily="66" charset="-78"/>
              </a:rPr>
              <a:t>Gastronomía y tradiciones temporales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2C4598-B285-4CE8-9BF9-1078BC166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2" y="3088854"/>
            <a:ext cx="9144000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3200" dirty="0"/>
              <a:t>Jade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3200" dirty="0"/>
              <a:t>Miriam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3200" dirty="0"/>
              <a:t>kelly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2E3B99B-8058-4704-A28E-C59D0DEF6774}"/>
              </a:ext>
            </a:extLst>
          </p:cNvPr>
          <p:cNvSpPr txBox="1"/>
          <p:nvPr/>
        </p:nvSpPr>
        <p:spPr>
          <a:xfrm>
            <a:off x="-2611657" y="19303"/>
            <a:ext cx="8122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Arial Rounded MT Bold" panose="020F0704030504030204" pitchFamily="34" charset="0"/>
              </a:rPr>
              <a:t>español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F12C41-7929-4BB6-BA48-BDC8C1A9FCA1}"/>
              </a:ext>
            </a:extLst>
          </p:cNvPr>
          <p:cNvSpPr/>
          <p:nvPr/>
        </p:nvSpPr>
        <p:spPr>
          <a:xfrm>
            <a:off x="415577" y="177281"/>
            <a:ext cx="5458409" cy="531245"/>
          </a:xfrm>
          <a:prstGeom prst="rect">
            <a:avLst/>
          </a:prstGeom>
          <a:solidFill>
            <a:srgbClr val="C40000"/>
          </a:solidFill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Español</a:t>
            </a:r>
            <a:endParaRPr lang="es-MX" sz="3200" dirty="0">
              <a:noFill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3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4149A-A43D-4507-80D8-9B3ED562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</a:t>
            </a:r>
            <a:r>
              <a:rPr lang="es-MX" dirty="0">
                <a:latin typeface="Baskerville Old Face" panose="02020602080505020303" pitchFamily="18" charset="0"/>
              </a:rPr>
              <a:t>Gastronomía</a:t>
            </a:r>
            <a:r>
              <a:rPr lang="es-MX" dirty="0"/>
              <a:t> &lt;en Sinaloa&gt;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0300FB-0AF7-41E4-B346-BFB33A702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Se distingue por la frescura de sus ingredientes del mar y tierra , platillos emblemáticos como  el aguachile de camarón, tacos gobernador y el pescado zarandeado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4B380A-3753-44B1-8F1A-85848E71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25" y="4679576"/>
            <a:ext cx="3582975" cy="2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15A9F-F9E6-468A-835C-CFA10AC1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               </a:t>
            </a:r>
            <a:r>
              <a:rPr lang="es-MX" dirty="0">
                <a:latin typeface="Arial Rounded MT Bold" panose="020F0704030504030204" pitchFamily="34" charset="0"/>
              </a:rPr>
              <a:t>Gastronomía</a:t>
            </a:r>
            <a:r>
              <a:rPr lang="es-MX" dirty="0"/>
              <a:t>&lt;en </a:t>
            </a:r>
            <a:r>
              <a:rPr lang="es-MX" dirty="0">
                <a:solidFill>
                  <a:srgbClr val="C00000"/>
                </a:solidFill>
              </a:rPr>
              <a:t>Mé</a:t>
            </a:r>
            <a:r>
              <a:rPr lang="es-MX" dirty="0">
                <a:solidFill>
                  <a:srgbClr val="FFC000"/>
                </a:solidFill>
              </a:rPr>
              <a:t>x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co</a:t>
            </a:r>
            <a:r>
              <a:rPr lang="es-MX" dirty="0"/>
              <a:t>&gt;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947EB9-5816-4AA1-BB90-FF8E59F12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gastronomía mexicana es un patrimonio cultural rico y diverso, reconocido por la UNESCO, que combina tradiciones prehispánicas y europeas, ofreciendo una variedad de sabores y platos emblemáticos.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034665-21E5-4721-A1EA-CA472DF62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518" y="4734768"/>
            <a:ext cx="3433482" cy="21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1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4CEBC-8BC9-4142-98FA-6FA4306C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365125"/>
            <a:ext cx="10476722" cy="1325563"/>
          </a:xfrm>
        </p:spPr>
        <p:txBody>
          <a:bodyPr/>
          <a:lstStyle/>
          <a:p>
            <a:r>
              <a:rPr lang="es-MX" dirty="0"/>
              <a:t>           </a:t>
            </a:r>
            <a:r>
              <a:rPr lang="es-MX" dirty="0">
                <a:cs typeface="Bold Italic Art" panose="02010400000000000000" pitchFamily="2" charset="-78"/>
              </a:rPr>
              <a:t>Tradiciones temporales</a:t>
            </a:r>
            <a:r>
              <a:rPr lang="es-MX" dirty="0"/>
              <a:t>&lt;de </a:t>
            </a:r>
            <a:r>
              <a:rPr lang="es-MX" dirty="0">
                <a:solidFill>
                  <a:srgbClr val="C00000"/>
                </a:solidFill>
              </a:rPr>
              <a:t>Mé</a:t>
            </a:r>
            <a:r>
              <a:rPr lang="es-MX" dirty="0">
                <a:solidFill>
                  <a:srgbClr val="FFC000"/>
                </a:solidFill>
              </a:rPr>
              <a:t>x</a:t>
            </a:r>
            <a:r>
              <a:rPr lang="es-MX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s-MX" dirty="0">
                <a:solidFill>
                  <a:srgbClr val="669900"/>
                </a:solidFill>
              </a:rPr>
              <a:t>co</a:t>
            </a:r>
            <a:r>
              <a:rPr lang="es-MX" dirty="0"/>
              <a:t>&gt;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EC361-4C93-40AC-A400-E8E451D94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Dia de muertos </a:t>
            </a:r>
          </a:p>
          <a:p>
            <a:r>
              <a:rPr lang="es-MX" dirty="0"/>
              <a:t>Posadas</a:t>
            </a:r>
          </a:p>
          <a:p>
            <a:r>
              <a:rPr lang="es-MX" dirty="0"/>
              <a:t>Carnavales</a:t>
            </a:r>
          </a:p>
          <a:p>
            <a:r>
              <a:rPr lang="es-MX" dirty="0"/>
              <a:t>Dia de la virgen de Guadalupe</a:t>
            </a:r>
          </a:p>
          <a:p>
            <a:r>
              <a:rPr lang="es-MX" dirty="0"/>
              <a:t>Guelaguetza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051499-889B-46A3-A5D7-3D1282F43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290" y="4383740"/>
            <a:ext cx="3713709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61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506BA-B7BC-4E84-9ECF-852DAB20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roadway" panose="04040905080B02020502" pitchFamily="82" charset="0"/>
              </a:rPr>
              <a:t>Tradiciones temporales</a:t>
            </a:r>
            <a:r>
              <a:rPr lang="es-MX" dirty="0"/>
              <a:t>&lt; de Sinaloa&gt;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6449E-CF52-4518-94CF-7A05D604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Carnaval de Mazatlán</a:t>
            </a:r>
          </a:p>
          <a:p>
            <a:r>
              <a:rPr lang="es-MX" dirty="0"/>
              <a:t>Fiestas </a:t>
            </a:r>
            <a:r>
              <a:rPr lang="es-MX" dirty="0" err="1"/>
              <a:t>patrionales</a:t>
            </a:r>
            <a:endParaRPr lang="es-MX" dirty="0"/>
          </a:p>
          <a:p>
            <a:r>
              <a:rPr lang="es-MX" dirty="0"/>
              <a:t>Feria de primavera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7E41E-0D99-4810-9C1B-A321C4578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53" y="4580964"/>
            <a:ext cx="3899647" cy="22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113</Words>
  <Application>Microsoft Office PowerPoint</Application>
  <PresentationFormat>Panorámica</PresentationFormat>
  <Paragraphs>20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Gastronomía y tradiciones temporales</vt:lpstr>
      <vt:lpstr>             Gastronomía &lt;en Sinaloa&gt;</vt:lpstr>
      <vt:lpstr>               Gastronomía&lt;en México&gt;</vt:lpstr>
      <vt:lpstr>           Tradiciones temporales&lt;de México&gt;   </vt:lpstr>
      <vt:lpstr>Tradiciones temporales&lt; de Sinaloa&gt;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Gastronomía y tradiciones</dc:title>
  <dc:creator>kelly lopez</dc:creator>
  <cp:lastModifiedBy>kelly lopez</cp:lastModifiedBy>
  <cp:revision>13</cp:revision>
  <dcterms:created xsi:type="dcterms:W3CDTF">2025-08-29T16:21:32Z</dcterms:created>
  <dcterms:modified xsi:type="dcterms:W3CDTF">2025-09-05T02:48:55Z</dcterms:modified>
</cp:coreProperties>
</file>