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Brasika" pitchFamily="2" charset="77"/>
      <p:regular r:id="rId11"/>
    </p:embeddedFont>
    <p:embeddedFont>
      <p:font typeface="Capriola" panose="02010603030502060004" pitchFamily="2" charset="77"/>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22.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1.png"/><Relationship Id="rId5" Type="http://schemas.openxmlformats.org/officeDocument/2006/relationships/image" Target="../media/image30.png"/><Relationship Id="rId10" Type="http://schemas.openxmlformats.org/officeDocument/2006/relationships/image" Target="../media/image10.svg"/><Relationship Id="rId4" Type="http://schemas.openxmlformats.org/officeDocument/2006/relationships/image" Target="../media/image29.jpe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8.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png"/><Relationship Id="rId5" Type="http://schemas.openxmlformats.org/officeDocument/2006/relationships/image" Target="../media/image45.jpeg"/><Relationship Id="rId10" Type="http://schemas.openxmlformats.org/officeDocument/2006/relationships/image" Target="../media/image6.svg"/><Relationship Id="rId4" Type="http://schemas.openxmlformats.org/officeDocument/2006/relationships/image" Target="../media/image44.jpe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8.jpeg"/><Relationship Id="rId7" Type="http://schemas.openxmlformats.org/officeDocument/2006/relationships/image" Target="../media/image4.sv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svg"/><Relationship Id="rId5" Type="http://schemas.openxmlformats.org/officeDocument/2006/relationships/image" Target="../media/image52.jpeg"/><Relationship Id="rId10"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sp>
        <p:nvSpPr>
          <p:cNvPr id="2" name="Freeform 2"/>
          <p:cNvSpPr/>
          <p:nvPr/>
        </p:nvSpPr>
        <p:spPr>
          <a:xfrm rot="-645136">
            <a:off x="-905442" y="577887"/>
            <a:ext cx="3852949" cy="4114800"/>
          </a:xfrm>
          <a:custGeom>
            <a:avLst/>
            <a:gdLst/>
            <a:ahLst/>
            <a:cxnLst/>
            <a:rect l="l" t="t" r="r" b="b"/>
            <a:pathLst>
              <a:path w="3852949" h="4114800">
                <a:moveTo>
                  <a:pt x="0" y="0"/>
                </a:moveTo>
                <a:lnTo>
                  <a:pt x="3852949" y="0"/>
                </a:lnTo>
                <a:lnTo>
                  <a:pt x="385294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84414">
            <a:off x="14691087" y="465669"/>
            <a:ext cx="3829018" cy="5199901"/>
          </a:xfrm>
          <a:custGeom>
            <a:avLst/>
            <a:gdLst/>
            <a:ahLst/>
            <a:cxnLst/>
            <a:rect l="l" t="t" r="r" b="b"/>
            <a:pathLst>
              <a:path w="3829018" h="5199901">
                <a:moveTo>
                  <a:pt x="0" y="0"/>
                </a:moveTo>
                <a:lnTo>
                  <a:pt x="3829018" y="0"/>
                </a:lnTo>
                <a:lnTo>
                  <a:pt x="3829018" y="5199902"/>
                </a:lnTo>
                <a:lnTo>
                  <a:pt x="0" y="5199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rot="-994777">
            <a:off x="16182866" y="5586590"/>
            <a:ext cx="2581102" cy="4114800"/>
          </a:xfrm>
          <a:custGeom>
            <a:avLst/>
            <a:gdLst/>
            <a:ahLst/>
            <a:cxnLst/>
            <a:rect l="l" t="t" r="r" b="b"/>
            <a:pathLst>
              <a:path w="2581102" h="4114800">
                <a:moveTo>
                  <a:pt x="0" y="0"/>
                </a:moveTo>
                <a:lnTo>
                  <a:pt x="2581101" y="0"/>
                </a:lnTo>
                <a:lnTo>
                  <a:pt x="25811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Freeform 5"/>
          <p:cNvSpPr/>
          <p:nvPr/>
        </p:nvSpPr>
        <p:spPr>
          <a:xfrm>
            <a:off x="13978947" y="3847399"/>
            <a:ext cx="1670500" cy="7593181"/>
          </a:xfrm>
          <a:custGeom>
            <a:avLst/>
            <a:gdLst/>
            <a:ahLst/>
            <a:cxnLst/>
            <a:rect l="l" t="t" r="r" b="b"/>
            <a:pathLst>
              <a:path w="1670500" h="7593181">
                <a:moveTo>
                  <a:pt x="0" y="0"/>
                </a:moveTo>
                <a:lnTo>
                  <a:pt x="1670500" y="0"/>
                </a:lnTo>
                <a:lnTo>
                  <a:pt x="1670500" y="7593181"/>
                </a:lnTo>
                <a:lnTo>
                  <a:pt x="0" y="7593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6" name="Freeform 6"/>
          <p:cNvSpPr/>
          <p:nvPr/>
        </p:nvSpPr>
        <p:spPr>
          <a:xfrm rot="866522">
            <a:off x="2179042" y="2958574"/>
            <a:ext cx="2236955" cy="4114800"/>
          </a:xfrm>
          <a:custGeom>
            <a:avLst/>
            <a:gdLst/>
            <a:ahLst/>
            <a:cxnLst/>
            <a:rect l="l" t="t" r="r" b="b"/>
            <a:pathLst>
              <a:path w="2236955" h="4114800">
                <a:moveTo>
                  <a:pt x="0" y="0"/>
                </a:moveTo>
                <a:lnTo>
                  <a:pt x="2236955" y="0"/>
                </a:lnTo>
                <a:lnTo>
                  <a:pt x="223695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7" name="Freeform 7"/>
          <p:cNvSpPr/>
          <p:nvPr/>
        </p:nvSpPr>
        <p:spPr>
          <a:xfrm rot="755285">
            <a:off x="-1460356" y="6189228"/>
            <a:ext cx="6238037" cy="4114800"/>
          </a:xfrm>
          <a:custGeom>
            <a:avLst/>
            <a:gdLst/>
            <a:ahLst/>
            <a:cxnLst/>
            <a:rect l="l" t="t" r="r" b="b"/>
            <a:pathLst>
              <a:path w="6238037" h="4114800">
                <a:moveTo>
                  <a:pt x="0" y="0"/>
                </a:moveTo>
                <a:lnTo>
                  <a:pt x="6238036" y="0"/>
                </a:lnTo>
                <a:lnTo>
                  <a:pt x="623803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8" name="TextBox 8"/>
          <p:cNvSpPr txBox="1"/>
          <p:nvPr/>
        </p:nvSpPr>
        <p:spPr>
          <a:xfrm>
            <a:off x="4612062" y="2751295"/>
            <a:ext cx="9063875" cy="3866947"/>
          </a:xfrm>
          <a:prstGeom prst="rect">
            <a:avLst/>
          </a:prstGeom>
        </p:spPr>
        <p:txBody>
          <a:bodyPr lIns="0" tIns="0" rIns="0" bIns="0" rtlCol="0" anchor="t">
            <a:spAutoFit/>
          </a:bodyPr>
          <a:lstStyle/>
          <a:p>
            <a:pPr algn="ctr">
              <a:lnSpc>
                <a:spcPts val="15132"/>
              </a:lnSpc>
            </a:pPr>
            <a:r>
              <a:rPr lang="en-US" sz="10808">
                <a:solidFill>
                  <a:srgbClr val="C33E24"/>
                </a:solidFill>
                <a:latin typeface="Brasika"/>
                <a:ea typeface="Brasika"/>
                <a:cs typeface="Brasika"/>
                <a:sym typeface="Brasika"/>
              </a:rPr>
              <a:t>EXPLORE</a:t>
            </a:r>
          </a:p>
          <a:p>
            <a:pPr algn="ctr">
              <a:lnSpc>
                <a:spcPts val="15132"/>
              </a:lnSpc>
            </a:pPr>
            <a:r>
              <a:rPr lang="en-US" sz="10808">
                <a:solidFill>
                  <a:srgbClr val="C33E24"/>
                </a:solidFill>
                <a:latin typeface="Brasika"/>
                <a:ea typeface="Brasika"/>
                <a:cs typeface="Brasika"/>
                <a:sym typeface="Brasika"/>
              </a:rPr>
              <a:t>LONDON</a:t>
            </a:r>
          </a:p>
        </p:txBody>
      </p:sp>
      <p:sp>
        <p:nvSpPr>
          <p:cNvPr id="9" name="TextBox 9"/>
          <p:cNvSpPr txBox="1"/>
          <p:nvPr/>
        </p:nvSpPr>
        <p:spPr>
          <a:xfrm>
            <a:off x="5352594" y="6935916"/>
            <a:ext cx="7582812" cy="351394"/>
          </a:xfrm>
          <a:prstGeom prst="rect">
            <a:avLst/>
          </a:prstGeom>
        </p:spPr>
        <p:txBody>
          <a:bodyPr lIns="0" tIns="0" rIns="0" bIns="0" rtlCol="0" anchor="t">
            <a:spAutoFit/>
          </a:bodyPr>
          <a:lstStyle/>
          <a:p>
            <a:pPr algn="ctr">
              <a:lnSpc>
                <a:spcPts val="2849"/>
              </a:lnSpc>
            </a:pPr>
            <a:r>
              <a:rPr lang="en-US" sz="2035">
                <a:solidFill>
                  <a:srgbClr val="C33E24"/>
                </a:solidFill>
                <a:latin typeface="Capriola"/>
                <a:ea typeface="Capriola"/>
                <a:cs typeface="Capriola"/>
                <a:sym typeface="Capriola"/>
              </a:rPr>
              <a:t>By: Anitta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19802" y="1028700"/>
            <a:ext cx="6761002" cy="8229600"/>
            <a:chOff x="0" y="0"/>
            <a:chExt cx="5355590" cy="6518910"/>
          </a:xfrm>
        </p:grpSpPr>
        <p:sp>
          <p:nvSpPr>
            <p:cNvPr id="3" name="Freeform 3"/>
            <p:cNvSpPr/>
            <p:nvPr/>
          </p:nvSpPr>
          <p:spPr>
            <a:xfrm>
              <a:off x="0" y="109220"/>
              <a:ext cx="5355590" cy="6409690"/>
            </a:xfrm>
            <a:custGeom>
              <a:avLst/>
              <a:gdLst/>
              <a:ahLst/>
              <a:cxnLst/>
              <a:rect l="l" t="t" r="r" b="b"/>
              <a:pathLst>
                <a:path w="5355590" h="6409690">
                  <a:moveTo>
                    <a:pt x="5121910" y="5930900"/>
                  </a:moveTo>
                  <a:lnTo>
                    <a:pt x="554990" y="6409690"/>
                  </a:lnTo>
                  <a:lnTo>
                    <a:pt x="0" y="1122680"/>
                  </a:lnTo>
                  <a:lnTo>
                    <a:pt x="2430780" y="306070"/>
                  </a:lnTo>
                  <a:lnTo>
                    <a:pt x="5355590" y="0"/>
                  </a:lnTo>
                  <a:lnTo>
                    <a:pt x="5121910" y="5930900"/>
                  </a:lnTo>
                  <a:close/>
                </a:path>
              </a:pathLst>
            </a:custGeom>
            <a:blipFill>
              <a:blip r:embed="rId2"/>
              <a:stretch>
                <a:fillRect t="-12705" b="-12705"/>
              </a:stretch>
            </a:blipFill>
          </p:spPr>
          <p:txBody>
            <a:bodyPr/>
            <a:lstStyle/>
            <a:p>
              <a:endParaRPr lang="es-MX"/>
            </a:p>
          </p:txBody>
        </p:sp>
        <p:sp>
          <p:nvSpPr>
            <p:cNvPr id="4" name="Freeform 4"/>
            <p:cNvSpPr/>
            <p:nvPr/>
          </p:nvSpPr>
          <p:spPr>
            <a:xfrm>
              <a:off x="0" y="0"/>
              <a:ext cx="5355590" cy="6040120"/>
            </a:xfrm>
            <a:custGeom>
              <a:avLst/>
              <a:gdLst/>
              <a:ahLst/>
              <a:cxnLst/>
              <a:rect l="l" t="t" r="r" b="b"/>
              <a:pathLst>
                <a:path w="5355590" h="6040120">
                  <a:moveTo>
                    <a:pt x="5355590" y="109220"/>
                  </a:moveTo>
                  <a:lnTo>
                    <a:pt x="5121910" y="6040120"/>
                  </a:lnTo>
                  <a:lnTo>
                    <a:pt x="3361690" y="5857240"/>
                  </a:lnTo>
                  <a:lnTo>
                    <a:pt x="4786630" y="0"/>
                  </a:lnTo>
                  <a:lnTo>
                    <a:pt x="5355590" y="109220"/>
                  </a:lnTo>
                  <a:close/>
                  <a:moveTo>
                    <a:pt x="284480" y="1720850"/>
                  </a:moveTo>
                  <a:lnTo>
                    <a:pt x="2430780" y="415290"/>
                  </a:lnTo>
                  <a:lnTo>
                    <a:pt x="0" y="1231900"/>
                  </a:lnTo>
                  <a:lnTo>
                    <a:pt x="284480" y="1720850"/>
                  </a:lnTo>
                  <a:close/>
                </a:path>
              </a:pathLst>
            </a:custGeom>
            <a:solidFill>
              <a:srgbClr val="FFFFFF"/>
            </a:solidFill>
          </p:spPr>
          <p:txBody>
            <a:bodyPr/>
            <a:lstStyle/>
            <a:p>
              <a:endParaRPr lang="es-MX"/>
            </a:p>
          </p:txBody>
        </p:sp>
      </p:grpSp>
      <p:sp>
        <p:nvSpPr>
          <p:cNvPr id="5" name="Freeform 5"/>
          <p:cNvSpPr/>
          <p:nvPr/>
        </p:nvSpPr>
        <p:spPr>
          <a:xfrm rot="1664426">
            <a:off x="-156043" y="6676377"/>
            <a:ext cx="3351692" cy="4114800"/>
          </a:xfrm>
          <a:custGeom>
            <a:avLst/>
            <a:gdLst/>
            <a:ahLst/>
            <a:cxnLst/>
            <a:rect l="l" t="t" r="r" b="b"/>
            <a:pathLst>
              <a:path w="3351692" h="4114800">
                <a:moveTo>
                  <a:pt x="0" y="0"/>
                </a:moveTo>
                <a:lnTo>
                  <a:pt x="3351691" y="0"/>
                </a:lnTo>
                <a:lnTo>
                  <a:pt x="33516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6" name="Freeform 6"/>
          <p:cNvSpPr/>
          <p:nvPr/>
        </p:nvSpPr>
        <p:spPr>
          <a:xfrm rot="-948105">
            <a:off x="16011356" y="6257640"/>
            <a:ext cx="3687787" cy="3070921"/>
          </a:xfrm>
          <a:custGeom>
            <a:avLst/>
            <a:gdLst/>
            <a:ahLst/>
            <a:cxnLst/>
            <a:rect l="l" t="t" r="r" b="b"/>
            <a:pathLst>
              <a:path w="3687787" h="3070921">
                <a:moveTo>
                  <a:pt x="0" y="0"/>
                </a:moveTo>
                <a:lnTo>
                  <a:pt x="3687787" y="0"/>
                </a:lnTo>
                <a:lnTo>
                  <a:pt x="3687787" y="3070921"/>
                </a:lnTo>
                <a:lnTo>
                  <a:pt x="0" y="30709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7" name="Freeform 7"/>
          <p:cNvSpPr/>
          <p:nvPr/>
        </p:nvSpPr>
        <p:spPr>
          <a:xfrm rot="-747259">
            <a:off x="7110138" y="525870"/>
            <a:ext cx="1848228" cy="2946451"/>
          </a:xfrm>
          <a:custGeom>
            <a:avLst/>
            <a:gdLst/>
            <a:ahLst/>
            <a:cxnLst/>
            <a:rect l="l" t="t" r="r" b="b"/>
            <a:pathLst>
              <a:path w="1848228" h="2946451">
                <a:moveTo>
                  <a:pt x="0" y="0"/>
                </a:moveTo>
                <a:lnTo>
                  <a:pt x="1848228" y="0"/>
                </a:lnTo>
                <a:lnTo>
                  <a:pt x="1848228" y="2946451"/>
                </a:lnTo>
                <a:lnTo>
                  <a:pt x="0" y="29464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8" name="TextBox 8"/>
          <p:cNvSpPr txBox="1"/>
          <p:nvPr/>
        </p:nvSpPr>
        <p:spPr>
          <a:xfrm>
            <a:off x="9882987" y="5616021"/>
            <a:ext cx="6025781" cy="2561854"/>
          </a:xfrm>
          <a:prstGeom prst="rect">
            <a:avLst/>
          </a:prstGeom>
        </p:spPr>
        <p:txBody>
          <a:bodyPr lIns="0" tIns="0" rIns="0" bIns="0" rtlCol="0" anchor="t">
            <a:spAutoFit/>
          </a:bodyPr>
          <a:lstStyle/>
          <a:p>
            <a:pPr algn="ctr">
              <a:lnSpc>
                <a:spcPts val="10060"/>
              </a:lnSpc>
            </a:pPr>
            <a:r>
              <a:rPr lang="en-US" sz="7185">
                <a:solidFill>
                  <a:srgbClr val="C33E24"/>
                </a:solidFill>
                <a:latin typeface="Brasika"/>
                <a:ea typeface="Brasika"/>
                <a:cs typeface="Brasika"/>
                <a:sym typeface="Brasika"/>
              </a:rPr>
              <a:t>¿WHAT IS LONDON?</a:t>
            </a:r>
          </a:p>
        </p:txBody>
      </p:sp>
      <p:sp>
        <p:nvSpPr>
          <p:cNvPr id="9" name="TextBox 9"/>
          <p:cNvSpPr txBox="1"/>
          <p:nvPr/>
        </p:nvSpPr>
        <p:spPr>
          <a:xfrm>
            <a:off x="9254337" y="2312885"/>
            <a:ext cx="8726844" cy="3207835"/>
          </a:xfrm>
          <a:prstGeom prst="rect">
            <a:avLst/>
          </a:prstGeom>
        </p:spPr>
        <p:txBody>
          <a:bodyPr lIns="0" tIns="0" rIns="0" bIns="0" rtlCol="0" anchor="t">
            <a:spAutoFit/>
          </a:bodyPr>
          <a:lstStyle/>
          <a:p>
            <a:pPr algn="ctr">
              <a:lnSpc>
                <a:spcPts val="4257"/>
              </a:lnSpc>
            </a:pPr>
            <a:r>
              <a:rPr lang="en-US" sz="3041">
                <a:solidFill>
                  <a:srgbClr val="C33E24"/>
                </a:solidFill>
                <a:latin typeface="Capriola"/>
                <a:ea typeface="Capriola"/>
                <a:cs typeface="Capriola"/>
                <a:sym typeface="Capriola"/>
              </a:rPr>
              <a:t>London is the capital city of the United Kingdom (UK). It is one of the most famous and important cities in the world, known for its history, culture, architecture, and economy.</a:t>
            </a:r>
          </a:p>
          <a:p>
            <a:pPr algn="ctr">
              <a:lnSpc>
                <a:spcPts val="4257"/>
              </a:lnSpc>
            </a:pPr>
            <a:endParaRPr lang="en-US" sz="3041">
              <a:solidFill>
                <a:srgbClr val="C33E24"/>
              </a:solidFill>
              <a:latin typeface="Capriola"/>
              <a:ea typeface="Capriola"/>
              <a:cs typeface="Capriola"/>
              <a:sym typeface="Capriol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23786">
            <a:off x="10706469" y="270435"/>
            <a:ext cx="7570960" cy="10853229"/>
            <a:chOff x="0" y="0"/>
            <a:chExt cx="5483860" cy="7861300"/>
          </a:xfrm>
        </p:grpSpPr>
        <p:sp>
          <p:nvSpPr>
            <p:cNvPr id="3" name="Freeform 3"/>
            <p:cNvSpPr/>
            <p:nvPr/>
          </p:nvSpPr>
          <p:spPr>
            <a:xfrm>
              <a:off x="0" y="0"/>
              <a:ext cx="5483860" cy="7861300"/>
            </a:xfrm>
            <a:custGeom>
              <a:avLst/>
              <a:gdLst/>
              <a:ahLst/>
              <a:cxnLst/>
              <a:rect l="l" t="t" r="r" b="b"/>
              <a:pathLst>
                <a:path w="5483860" h="7861300">
                  <a:moveTo>
                    <a:pt x="4462780" y="7861300"/>
                  </a:moveTo>
                  <a:lnTo>
                    <a:pt x="1035050" y="7861300"/>
                  </a:lnTo>
                  <a:lnTo>
                    <a:pt x="0" y="6813550"/>
                  </a:lnTo>
                  <a:lnTo>
                    <a:pt x="0" y="890270"/>
                  </a:lnTo>
                  <a:lnTo>
                    <a:pt x="4787900" y="0"/>
                  </a:lnTo>
                  <a:lnTo>
                    <a:pt x="5483860" y="0"/>
                  </a:lnTo>
                  <a:lnTo>
                    <a:pt x="5483860" y="4668520"/>
                  </a:lnTo>
                  <a:lnTo>
                    <a:pt x="4462780" y="7861300"/>
                  </a:lnTo>
                  <a:close/>
                </a:path>
              </a:pathLst>
            </a:custGeom>
            <a:blipFill>
              <a:blip r:embed="rId2"/>
              <a:stretch>
                <a:fillRect l="-57582" r="-57582"/>
              </a:stretch>
            </a:blipFill>
          </p:spPr>
          <p:txBody>
            <a:bodyPr/>
            <a:lstStyle/>
            <a:p>
              <a:endParaRPr lang="es-MX"/>
            </a:p>
          </p:txBody>
        </p:sp>
        <p:sp>
          <p:nvSpPr>
            <p:cNvPr id="4" name="Freeform 4"/>
            <p:cNvSpPr/>
            <p:nvPr/>
          </p:nvSpPr>
          <p:spPr>
            <a:xfrm>
              <a:off x="0" y="0"/>
              <a:ext cx="5483860" cy="7861300"/>
            </a:xfrm>
            <a:custGeom>
              <a:avLst/>
              <a:gdLst/>
              <a:ahLst/>
              <a:cxnLst/>
              <a:rect l="l" t="t" r="r" b="b"/>
              <a:pathLst>
                <a:path w="5483860" h="7861300">
                  <a:moveTo>
                    <a:pt x="5483860" y="4668520"/>
                  </a:moveTo>
                  <a:lnTo>
                    <a:pt x="4462780" y="7861300"/>
                  </a:lnTo>
                  <a:lnTo>
                    <a:pt x="3252470" y="7617460"/>
                  </a:lnTo>
                  <a:lnTo>
                    <a:pt x="5483860" y="4668520"/>
                  </a:lnTo>
                  <a:close/>
                  <a:moveTo>
                    <a:pt x="4787900" y="0"/>
                  </a:moveTo>
                  <a:lnTo>
                    <a:pt x="0" y="890270"/>
                  </a:lnTo>
                  <a:lnTo>
                    <a:pt x="219710" y="1938020"/>
                  </a:lnTo>
                  <a:lnTo>
                    <a:pt x="4787900" y="0"/>
                  </a:lnTo>
                  <a:close/>
                  <a:moveTo>
                    <a:pt x="1035050" y="7861300"/>
                  </a:moveTo>
                  <a:lnTo>
                    <a:pt x="1035050" y="6617970"/>
                  </a:lnTo>
                  <a:lnTo>
                    <a:pt x="0" y="6813550"/>
                  </a:lnTo>
                  <a:lnTo>
                    <a:pt x="1035050" y="7861300"/>
                  </a:lnTo>
                  <a:close/>
                </a:path>
              </a:pathLst>
            </a:custGeom>
            <a:solidFill>
              <a:srgbClr val="FFFFFF"/>
            </a:solidFill>
          </p:spPr>
          <p:txBody>
            <a:bodyPr/>
            <a:lstStyle/>
            <a:p>
              <a:endParaRPr lang="es-MX"/>
            </a:p>
          </p:txBody>
        </p:sp>
      </p:grpSp>
      <p:sp>
        <p:nvSpPr>
          <p:cNvPr id="5" name="Freeform 5"/>
          <p:cNvSpPr/>
          <p:nvPr/>
        </p:nvSpPr>
        <p:spPr>
          <a:xfrm rot="-1314401">
            <a:off x="16404422" y="5130203"/>
            <a:ext cx="2836268" cy="4357395"/>
          </a:xfrm>
          <a:custGeom>
            <a:avLst/>
            <a:gdLst/>
            <a:ahLst/>
            <a:cxnLst/>
            <a:rect l="l" t="t" r="r" b="b"/>
            <a:pathLst>
              <a:path w="2836268" h="4357395">
                <a:moveTo>
                  <a:pt x="0" y="0"/>
                </a:moveTo>
                <a:lnTo>
                  <a:pt x="2836268" y="0"/>
                </a:lnTo>
                <a:lnTo>
                  <a:pt x="2836268" y="4357396"/>
                </a:lnTo>
                <a:lnTo>
                  <a:pt x="0" y="4357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6" name="Freeform 6"/>
          <p:cNvSpPr/>
          <p:nvPr/>
        </p:nvSpPr>
        <p:spPr>
          <a:xfrm rot="-833058">
            <a:off x="13096626" y="2620696"/>
            <a:ext cx="1487352" cy="2304348"/>
          </a:xfrm>
          <a:custGeom>
            <a:avLst/>
            <a:gdLst/>
            <a:ahLst/>
            <a:cxnLst/>
            <a:rect l="l" t="t" r="r" b="b"/>
            <a:pathLst>
              <a:path w="1487352" h="2304348">
                <a:moveTo>
                  <a:pt x="0" y="0"/>
                </a:moveTo>
                <a:lnTo>
                  <a:pt x="1487352" y="0"/>
                </a:lnTo>
                <a:lnTo>
                  <a:pt x="1487352" y="2304349"/>
                </a:lnTo>
                <a:lnTo>
                  <a:pt x="0" y="2304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7" name="TextBox 7"/>
          <p:cNvSpPr txBox="1"/>
          <p:nvPr/>
        </p:nvSpPr>
        <p:spPr>
          <a:xfrm>
            <a:off x="1935554" y="2250967"/>
            <a:ext cx="9063875" cy="3868832"/>
          </a:xfrm>
          <a:prstGeom prst="rect">
            <a:avLst/>
          </a:prstGeom>
        </p:spPr>
        <p:txBody>
          <a:bodyPr lIns="0" tIns="0" rIns="0" bIns="0" rtlCol="0" anchor="t">
            <a:spAutoFit/>
          </a:bodyPr>
          <a:lstStyle/>
          <a:p>
            <a:pPr algn="l">
              <a:lnSpc>
                <a:spcPts val="15132"/>
              </a:lnSpc>
            </a:pPr>
            <a:r>
              <a:rPr lang="en-US" sz="10808">
                <a:solidFill>
                  <a:srgbClr val="C33E24"/>
                </a:solidFill>
                <a:latin typeface="Brasika"/>
                <a:ea typeface="Brasika"/>
                <a:cs typeface="Brasika"/>
                <a:sym typeface="Brasika"/>
              </a:rPr>
              <a:t>HELLO LONDON!</a:t>
            </a:r>
          </a:p>
        </p:txBody>
      </p:sp>
      <p:sp>
        <p:nvSpPr>
          <p:cNvPr id="8" name="TextBox 8"/>
          <p:cNvSpPr txBox="1"/>
          <p:nvPr/>
        </p:nvSpPr>
        <p:spPr>
          <a:xfrm>
            <a:off x="1028700" y="6124544"/>
            <a:ext cx="9230825" cy="4162456"/>
          </a:xfrm>
          <a:prstGeom prst="rect">
            <a:avLst/>
          </a:prstGeom>
        </p:spPr>
        <p:txBody>
          <a:bodyPr lIns="0" tIns="0" rIns="0" bIns="0" rtlCol="0" anchor="t">
            <a:spAutoFit/>
          </a:bodyPr>
          <a:lstStyle/>
          <a:p>
            <a:pPr algn="l">
              <a:lnSpc>
                <a:spcPts val="3677"/>
              </a:lnSpc>
            </a:pPr>
            <a:endParaRPr/>
          </a:p>
          <a:p>
            <a:pPr marL="567070" lvl="1" indent="-283535" algn="l">
              <a:lnSpc>
                <a:spcPts val="3677"/>
              </a:lnSpc>
              <a:buFont typeface="Arial"/>
              <a:buChar char="•"/>
            </a:pPr>
            <a:r>
              <a:rPr lang="en-US" sz="2626">
                <a:solidFill>
                  <a:srgbClr val="C33E24"/>
                </a:solidFill>
                <a:latin typeface="Capriola"/>
                <a:ea typeface="Capriola"/>
                <a:cs typeface="Capriola"/>
                <a:sym typeface="Capriola"/>
              </a:rPr>
              <a:t>Big Ben and the Houses of Parliament</a:t>
            </a:r>
          </a:p>
          <a:p>
            <a:pPr marL="567070" lvl="1" indent="-283535" algn="l">
              <a:lnSpc>
                <a:spcPts val="3677"/>
              </a:lnSpc>
              <a:buFont typeface="Arial"/>
              <a:buChar char="•"/>
            </a:pPr>
            <a:r>
              <a:rPr lang="en-US" sz="2626">
                <a:solidFill>
                  <a:srgbClr val="C33E24"/>
                </a:solidFill>
                <a:latin typeface="Capriola"/>
                <a:ea typeface="Capriola"/>
                <a:cs typeface="Capriola"/>
                <a:sym typeface="Capriola"/>
              </a:rPr>
              <a:t>London Eye (giant Ferris wheel)</a:t>
            </a:r>
          </a:p>
          <a:p>
            <a:pPr marL="567070" lvl="1" indent="-283535" algn="l">
              <a:lnSpc>
                <a:spcPts val="3677"/>
              </a:lnSpc>
              <a:buFont typeface="Arial"/>
              <a:buChar char="•"/>
            </a:pPr>
            <a:r>
              <a:rPr lang="en-US" sz="2626">
                <a:solidFill>
                  <a:srgbClr val="C33E24"/>
                </a:solidFill>
                <a:latin typeface="Capriola"/>
                <a:ea typeface="Capriola"/>
                <a:cs typeface="Capriola"/>
                <a:sym typeface="Capriola"/>
              </a:rPr>
              <a:t>Tower Bridge and the Tower of London</a:t>
            </a:r>
          </a:p>
          <a:p>
            <a:pPr marL="567070" lvl="1" indent="-283535" algn="l">
              <a:lnSpc>
                <a:spcPts val="3677"/>
              </a:lnSpc>
              <a:buFont typeface="Arial"/>
              <a:buChar char="•"/>
            </a:pPr>
            <a:r>
              <a:rPr lang="en-US" sz="2626">
                <a:solidFill>
                  <a:srgbClr val="C33E24"/>
                </a:solidFill>
                <a:latin typeface="Capriola"/>
                <a:ea typeface="Capriola"/>
                <a:cs typeface="Capriola"/>
                <a:sym typeface="Capriola"/>
              </a:rPr>
              <a:t>Buckingham Palace (home of the British monarch)</a:t>
            </a:r>
          </a:p>
          <a:p>
            <a:pPr marL="567070" lvl="1" indent="-283535" algn="l">
              <a:lnSpc>
                <a:spcPts val="3677"/>
              </a:lnSpc>
              <a:buFont typeface="Arial"/>
              <a:buChar char="•"/>
            </a:pPr>
            <a:r>
              <a:rPr lang="en-US" sz="2626">
                <a:solidFill>
                  <a:srgbClr val="C33E24"/>
                </a:solidFill>
                <a:latin typeface="Capriola"/>
                <a:ea typeface="Capriola"/>
                <a:cs typeface="Capriola"/>
                <a:sym typeface="Capriola"/>
              </a:rPr>
              <a:t>British Museum, Tate Modern, and many other museums and galleries</a:t>
            </a:r>
          </a:p>
          <a:p>
            <a:pPr algn="l">
              <a:lnSpc>
                <a:spcPts val="3677"/>
              </a:lnSpc>
            </a:pPr>
            <a:endParaRPr lang="en-US" sz="2626">
              <a:solidFill>
                <a:srgbClr val="C33E24"/>
              </a:solidFill>
              <a:latin typeface="Capriola"/>
              <a:ea typeface="Capriola"/>
              <a:cs typeface="Capriola"/>
              <a:sym typeface="Capriola"/>
            </a:endParaRPr>
          </a:p>
          <a:p>
            <a:pPr algn="l">
              <a:lnSpc>
                <a:spcPts val="3677"/>
              </a:lnSpc>
            </a:pPr>
            <a:endParaRPr lang="en-US" sz="2626">
              <a:solidFill>
                <a:srgbClr val="C33E24"/>
              </a:solidFill>
              <a:latin typeface="Capriola"/>
              <a:ea typeface="Capriola"/>
              <a:cs typeface="Capriola"/>
              <a:sym typeface="Capriola"/>
            </a:endParaRPr>
          </a:p>
        </p:txBody>
      </p:sp>
      <p:sp>
        <p:nvSpPr>
          <p:cNvPr id="9" name="Freeform 9"/>
          <p:cNvSpPr/>
          <p:nvPr/>
        </p:nvSpPr>
        <p:spPr>
          <a:xfrm>
            <a:off x="-835250" y="2693819"/>
            <a:ext cx="1670500" cy="7593181"/>
          </a:xfrm>
          <a:custGeom>
            <a:avLst/>
            <a:gdLst/>
            <a:ahLst/>
            <a:cxnLst/>
            <a:rect l="l" t="t" r="r" b="b"/>
            <a:pathLst>
              <a:path w="1670500" h="7593181">
                <a:moveTo>
                  <a:pt x="0" y="0"/>
                </a:moveTo>
                <a:lnTo>
                  <a:pt x="1670500" y="0"/>
                </a:lnTo>
                <a:lnTo>
                  <a:pt x="1670500" y="7593181"/>
                </a:lnTo>
                <a:lnTo>
                  <a:pt x="0" y="75931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sp>
        <p:nvSpPr>
          <p:cNvPr id="2" name="Freeform 2"/>
          <p:cNvSpPr/>
          <p:nvPr/>
        </p:nvSpPr>
        <p:spPr>
          <a:xfrm rot="748826">
            <a:off x="5905106" y="1021329"/>
            <a:ext cx="3303771" cy="3528299"/>
          </a:xfrm>
          <a:custGeom>
            <a:avLst/>
            <a:gdLst/>
            <a:ahLst/>
            <a:cxnLst/>
            <a:rect l="l" t="t" r="r" b="b"/>
            <a:pathLst>
              <a:path w="3303771" h="3528299">
                <a:moveTo>
                  <a:pt x="0" y="0"/>
                </a:moveTo>
                <a:lnTo>
                  <a:pt x="3303771" y="0"/>
                </a:lnTo>
                <a:lnTo>
                  <a:pt x="3303771" y="3528299"/>
                </a:lnTo>
                <a:lnTo>
                  <a:pt x="0" y="352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3" name="Group 3"/>
          <p:cNvGrpSpPr>
            <a:grpSpLocks noChangeAspect="1"/>
          </p:cNvGrpSpPr>
          <p:nvPr/>
        </p:nvGrpSpPr>
        <p:grpSpPr>
          <a:xfrm rot="-287760">
            <a:off x="417437" y="-749802"/>
            <a:ext cx="7404405" cy="11786603"/>
            <a:chOff x="0" y="0"/>
            <a:chExt cx="8089900" cy="12877800"/>
          </a:xfrm>
        </p:grpSpPr>
        <p:sp>
          <p:nvSpPr>
            <p:cNvPr id="4" name="Freeform 4"/>
            <p:cNvSpPr/>
            <p:nvPr/>
          </p:nvSpPr>
          <p:spPr>
            <a:xfrm>
              <a:off x="431800" y="260350"/>
              <a:ext cx="7533639" cy="4434840"/>
            </a:xfrm>
            <a:custGeom>
              <a:avLst/>
              <a:gdLst/>
              <a:ahLst/>
              <a:cxnLst/>
              <a:rect l="l" t="t" r="r" b="b"/>
              <a:pathLst>
                <a:path w="7533639" h="4434840">
                  <a:moveTo>
                    <a:pt x="7484110" y="4419600"/>
                  </a:moveTo>
                  <a:cubicBezTo>
                    <a:pt x="7484110" y="4419600"/>
                    <a:pt x="4975860" y="4404360"/>
                    <a:pt x="3801110" y="4419600"/>
                  </a:cubicBezTo>
                  <a:cubicBezTo>
                    <a:pt x="2626360" y="4434840"/>
                    <a:pt x="1087120" y="4419600"/>
                    <a:pt x="1087120" y="4419600"/>
                  </a:cubicBezTo>
                  <a:lnTo>
                    <a:pt x="49530" y="4419600"/>
                  </a:lnTo>
                  <a:cubicBezTo>
                    <a:pt x="49530" y="4419600"/>
                    <a:pt x="0" y="2293620"/>
                    <a:pt x="49530" y="1910080"/>
                  </a:cubicBezTo>
                  <a:cubicBezTo>
                    <a:pt x="99060" y="1526540"/>
                    <a:pt x="49530" y="13970"/>
                    <a:pt x="49530" y="13970"/>
                  </a:cubicBezTo>
                  <a:lnTo>
                    <a:pt x="2401570" y="13970"/>
                  </a:lnTo>
                  <a:cubicBezTo>
                    <a:pt x="3977640" y="13970"/>
                    <a:pt x="4546600" y="0"/>
                    <a:pt x="5816600" y="13970"/>
                  </a:cubicBezTo>
                  <a:cubicBezTo>
                    <a:pt x="7086600" y="27940"/>
                    <a:pt x="7485380" y="13970"/>
                    <a:pt x="7485380" y="13970"/>
                  </a:cubicBezTo>
                  <a:cubicBezTo>
                    <a:pt x="7485380" y="13970"/>
                    <a:pt x="7490461" y="906780"/>
                    <a:pt x="7512050" y="1253490"/>
                  </a:cubicBezTo>
                  <a:cubicBezTo>
                    <a:pt x="7533639" y="1600200"/>
                    <a:pt x="7485380" y="3834130"/>
                    <a:pt x="7485380" y="3834130"/>
                  </a:cubicBezTo>
                  <a:lnTo>
                    <a:pt x="7485380" y="4419600"/>
                  </a:lnTo>
                  <a:lnTo>
                    <a:pt x="7484110" y="4419600"/>
                  </a:lnTo>
                  <a:close/>
                </a:path>
              </a:pathLst>
            </a:custGeom>
            <a:blipFill>
              <a:blip r:embed="rId4"/>
              <a:stretch>
                <a:fillRect t="-6468" b="-6468"/>
              </a:stretch>
            </a:blipFill>
          </p:spPr>
          <p:txBody>
            <a:bodyPr/>
            <a:lstStyle/>
            <a:p>
              <a:endParaRPr lang="es-MX"/>
            </a:p>
          </p:txBody>
        </p:sp>
        <p:sp>
          <p:nvSpPr>
            <p:cNvPr id="5" name="Freeform 5"/>
            <p:cNvSpPr/>
            <p:nvPr/>
          </p:nvSpPr>
          <p:spPr>
            <a:xfrm>
              <a:off x="271780" y="3496310"/>
              <a:ext cx="7589520" cy="6064250"/>
            </a:xfrm>
            <a:custGeom>
              <a:avLst/>
              <a:gdLst/>
              <a:ahLst/>
              <a:cxnLst/>
              <a:rect l="l" t="t" r="r" b="b"/>
              <a:pathLst>
                <a:path w="7589520" h="6064250">
                  <a:moveTo>
                    <a:pt x="7484110" y="6064250"/>
                  </a:moveTo>
                  <a:cubicBezTo>
                    <a:pt x="7484110" y="6064250"/>
                    <a:pt x="4961890" y="6002020"/>
                    <a:pt x="3782060" y="5999480"/>
                  </a:cubicBezTo>
                  <a:cubicBezTo>
                    <a:pt x="2602230" y="5996941"/>
                    <a:pt x="1052830" y="5952490"/>
                    <a:pt x="1052830" y="5952490"/>
                  </a:cubicBezTo>
                  <a:lnTo>
                    <a:pt x="7620" y="5934710"/>
                  </a:lnTo>
                  <a:cubicBezTo>
                    <a:pt x="7620" y="5934710"/>
                    <a:pt x="0" y="3542029"/>
                    <a:pt x="57150" y="3110229"/>
                  </a:cubicBezTo>
                  <a:cubicBezTo>
                    <a:pt x="114300" y="2678429"/>
                    <a:pt x="93980" y="976629"/>
                    <a:pt x="93980" y="976629"/>
                  </a:cubicBezTo>
                  <a:cubicBezTo>
                    <a:pt x="93980" y="976629"/>
                    <a:pt x="701040" y="1243329"/>
                    <a:pt x="2277110" y="1083309"/>
                  </a:cubicBezTo>
                  <a:cubicBezTo>
                    <a:pt x="3135630" y="995680"/>
                    <a:pt x="3868420" y="690880"/>
                    <a:pt x="4465320" y="681990"/>
                  </a:cubicBezTo>
                  <a:cubicBezTo>
                    <a:pt x="4706620" y="678180"/>
                    <a:pt x="4979670" y="838200"/>
                    <a:pt x="5278120" y="674370"/>
                  </a:cubicBezTo>
                  <a:cubicBezTo>
                    <a:pt x="5474970" y="566420"/>
                    <a:pt x="5690870" y="405130"/>
                    <a:pt x="5844540" y="330200"/>
                  </a:cubicBezTo>
                  <a:cubicBezTo>
                    <a:pt x="5900420" y="304800"/>
                    <a:pt x="5962650" y="294640"/>
                    <a:pt x="6023610" y="299720"/>
                  </a:cubicBezTo>
                  <a:cubicBezTo>
                    <a:pt x="6070600" y="280670"/>
                    <a:pt x="6212840" y="191770"/>
                    <a:pt x="6283960" y="182880"/>
                  </a:cubicBezTo>
                  <a:cubicBezTo>
                    <a:pt x="6350000" y="175260"/>
                    <a:pt x="7588250" y="0"/>
                    <a:pt x="7588250" y="0"/>
                  </a:cubicBezTo>
                  <a:cubicBezTo>
                    <a:pt x="7588250" y="0"/>
                    <a:pt x="7556500" y="2112010"/>
                    <a:pt x="7573010" y="2503170"/>
                  </a:cubicBezTo>
                  <a:cubicBezTo>
                    <a:pt x="7589520" y="2894330"/>
                    <a:pt x="7495540" y="5406390"/>
                    <a:pt x="7495540" y="5406390"/>
                  </a:cubicBezTo>
                  <a:lnTo>
                    <a:pt x="7484110" y="6064250"/>
                  </a:lnTo>
                  <a:close/>
                </a:path>
              </a:pathLst>
            </a:custGeom>
            <a:blipFill>
              <a:blip r:embed="rId5"/>
              <a:stretch>
                <a:fillRect t="-33340" b="-33340"/>
              </a:stretch>
            </a:blipFill>
          </p:spPr>
          <p:txBody>
            <a:bodyPr/>
            <a:lstStyle/>
            <a:p>
              <a:endParaRPr lang="es-MX"/>
            </a:p>
          </p:txBody>
        </p:sp>
        <p:sp>
          <p:nvSpPr>
            <p:cNvPr id="6" name="Freeform 6"/>
            <p:cNvSpPr/>
            <p:nvPr/>
          </p:nvSpPr>
          <p:spPr>
            <a:xfrm>
              <a:off x="501650" y="7593331"/>
              <a:ext cx="7567930" cy="5038090"/>
            </a:xfrm>
            <a:custGeom>
              <a:avLst/>
              <a:gdLst/>
              <a:ahLst/>
              <a:cxnLst/>
              <a:rect l="l" t="t" r="r" b="b"/>
              <a:pathLst>
                <a:path w="7567930" h="5038090">
                  <a:moveTo>
                    <a:pt x="85090" y="1249679"/>
                  </a:moveTo>
                  <a:cubicBezTo>
                    <a:pt x="85090" y="1249679"/>
                    <a:pt x="2078990" y="1145539"/>
                    <a:pt x="3616960" y="1036319"/>
                  </a:cubicBezTo>
                  <a:cubicBezTo>
                    <a:pt x="3681730" y="1031239"/>
                    <a:pt x="3776980" y="913129"/>
                    <a:pt x="3840480" y="908049"/>
                  </a:cubicBezTo>
                  <a:cubicBezTo>
                    <a:pt x="4370070" y="873759"/>
                    <a:pt x="4781550" y="810259"/>
                    <a:pt x="5074920" y="748030"/>
                  </a:cubicBezTo>
                  <a:cubicBezTo>
                    <a:pt x="6032501" y="546099"/>
                    <a:pt x="6893561" y="130810"/>
                    <a:pt x="6893561" y="130810"/>
                  </a:cubicBezTo>
                  <a:lnTo>
                    <a:pt x="7491730" y="0"/>
                  </a:lnTo>
                  <a:cubicBezTo>
                    <a:pt x="7491730" y="0"/>
                    <a:pt x="7567930" y="2391410"/>
                    <a:pt x="7522211" y="2824480"/>
                  </a:cubicBezTo>
                  <a:cubicBezTo>
                    <a:pt x="7476491" y="3257549"/>
                    <a:pt x="7545070" y="4958080"/>
                    <a:pt x="7545070" y="4958080"/>
                  </a:cubicBezTo>
                  <a:lnTo>
                    <a:pt x="5180330" y="4983480"/>
                  </a:lnTo>
                  <a:cubicBezTo>
                    <a:pt x="3595370" y="4999989"/>
                    <a:pt x="3023870" y="5022849"/>
                    <a:pt x="1746250" y="5020310"/>
                  </a:cubicBezTo>
                  <a:cubicBezTo>
                    <a:pt x="468630" y="5017771"/>
                    <a:pt x="68580" y="5038090"/>
                    <a:pt x="68580" y="5038090"/>
                  </a:cubicBezTo>
                  <a:cubicBezTo>
                    <a:pt x="68580" y="5038090"/>
                    <a:pt x="53340" y="4033521"/>
                    <a:pt x="26670" y="3643630"/>
                  </a:cubicBezTo>
                  <a:cubicBezTo>
                    <a:pt x="0" y="3253740"/>
                    <a:pt x="63500" y="1398269"/>
                    <a:pt x="63500" y="1398269"/>
                  </a:cubicBezTo>
                  <a:lnTo>
                    <a:pt x="85090" y="1249679"/>
                  </a:lnTo>
                  <a:close/>
                </a:path>
              </a:pathLst>
            </a:custGeom>
            <a:blipFill>
              <a:blip r:embed="rId6"/>
              <a:stretch>
                <a:fillRect t="-1529" b="-1529"/>
              </a:stretch>
            </a:blipFill>
          </p:spPr>
          <p:txBody>
            <a:bodyPr/>
            <a:lstStyle/>
            <a:p>
              <a:endParaRPr lang="es-MX"/>
            </a:p>
          </p:txBody>
        </p:sp>
        <p:sp>
          <p:nvSpPr>
            <p:cNvPr id="7" name="Freeform 7"/>
            <p:cNvSpPr/>
            <p:nvPr/>
          </p:nvSpPr>
          <p:spPr>
            <a:xfrm>
              <a:off x="67310" y="3632200"/>
              <a:ext cx="7947660" cy="5035550"/>
            </a:xfrm>
            <a:custGeom>
              <a:avLst/>
              <a:gdLst/>
              <a:ahLst/>
              <a:cxnLst/>
              <a:rect l="l" t="t" r="r" b="b"/>
              <a:pathLst>
                <a:path w="7947660" h="5035550">
                  <a:moveTo>
                    <a:pt x="7947660" y="5035550"/>
                  </a:moveTo>
                  <a:lnTo>
                    <a:pt x="0" y="5035550"/>
                  </a:lnTo>
                  <a:lnTo>
                    <a:pt x="0" y="0"/>
                  </a:lnTo>
                  <a:lnTo>
                    <a:pt x="7947660" y="0"/>
                  </a:lnTo>
                  <a:lnTo>
                    <a:pt x="7947660" y="5035550"/>
                  </a:lnTo>
                  <a:close/>
                </a:path>
              </a:pathLst>
            </a:custGeom>
            <a:blipFill>
              <a:blip r:embed="rId7"/>
              <a:stretch>
                <a:fillRect l="-53" r="-53"/>
              </a:stretch>
            </a:blipFill>
          </p:spPr>
          <p:txBody>
            <a:bodyPr/>
            <a:lstStyle/>
            <a:p>
              <a:endParaRPr lang="es-MX"/>
            </a:p>
          </p:txBody>
        </p:sp>
      </p:grpSp>
      <p:sp>
        <p:nvSpPr>
          <p:cNvPr id="8" name="TextBox 8"/>
          <p:cNvSpPr txBox="1"/>
          <p:nvPr/>
        </p:nvSpPr>
        <p:spPr>
          <a:xfrm>
            <a:off x="9144000" y="3229057"/>
            <a:ext cx="8539891" cy="1390168"/>
          </a:xfrm>
          <a:prstGeom prst="rect">
            <a:avLst/>
          </a:prstGeom>
        </p:spPr>
        <p:txBody>
          <a:bodyPr lIns="0" tIns="0" rIns="0" bIns="0" rtlCol="0" anchor="t">
            <a:spAutoFit/>
          </a:bodyPr>
          <a:lstStyle/>
          <a:p>
            <a:pPr algn="r">
              <a:lnSpc>
                <a:spcPts val="10805"/>
              </a:lnSpc>
            </a:pPr>
            <a:r>
              <a:rPr lang="en-US" sz="7718">
                <a:solidFill>
                  <a:srgbClr val="C33E24"/>
                </a:solidFill>
                <a:latin typeface="Brasika"/>
                <a:ea typeface="Brasika"/>
                <a:cs typeface="Brasika"/>
                <a:sym typeface="Brasika"/>
              </a:rPr>
              <a:t>POPULATION</a:t>
            </a:r>
          </a:p>
        </p:txBody>
      </p:sp>
      <p:sp>
        <p:nvSpPr>
          <p:cNvPr id="9" name="TextBox 9"/>
          <p:cNvSpPr txBox="1"/>
          <p:nvPr/>
        </p:nvSpPr>
        <p:spPr>
          <a:xfrm>
            <a:off x="9551087" y="5263926"/>
            <a:ext cx="7433104" cy="4505072"/>
          </a:xfrm>
          <a:prstGeom prst="rect">
            <a:avLst/>
          </a:prstGeom>
        </p:spPr>
        <p:txBody>
          <a:bodyPr lIns="0" tIns="0" rIns="0" bIns="0" rtlCol="0" anchor="t">
            <a:spAutoFit/>
          </a:bodyPr>
          <a:lstStyle/>
          <a:p>
            <a:pPr algn="r">
              <a:lnSpc>
                <a:spcPts val="5123"/>
              </a:lnSpc>
            </a:pPr>
            <a:endParaRPr/>
          </a:p>
          <a:p>
            <a:pPr algn="r">
              <a:lnSpc>
                <a:spcPts val="5123"/>
              </a:lnSpc>
            </a:pPr>
            <a:r>
              <a:rPr lang="en-US" sz="3659">
                <a:solidFill>
                  <a:srgbClr val="C33E24"/>
                </a:solidFill>
                <a:latin typeface="Capriola"/>
                <a:ea typeface="Capriola"/>
                <a:cs typeface="Capriola"/>
                <a:sym typeface="Capriola"/>
              </a:rPr>
              <a:t>Over 9 million peopleI it is the largest city in the UK and one of the most diverse cities in the world.</a:t>
            </a:r>
          </a:p>
          <a:p>
            <a:pPr algn="r">
              <a:lnSpc>
                <a:spcPts val="5123"/>
              </a:lnSpc>
            </a:pPr>
            <a:endParaRPr lang="en-US" sz="3659">
              <a:solidFill>
                <a:srgbClr val="C33E24"/>
              </a:solidFill>
              <a:latin typeface="Capriola"/>
              <a:ea typeface="Capriola"/>
              <a:cs typeface="Capriola"/>
              <a:sym typeface="Capriola"/>
            </a:endParaRPr>
          </a:p>
          <a:p>
            <a:pPr algn="r">
              <a:lnSpc>
                <a:spcPts val="5123"/>
              </a:lnSpc>
            </a:pPr>
            <a:endParaRPr lang="en-US" sz="3659">
              <a:solidFill>
                <a:srgbClr val="C33E24"/>
              </a:solidFill>
              <a:latin typeface="Capriola"/>
              <a:ea typeface="Capriola"/>
              <a:cs typeface="Capriola"/>
              <a:sym typeface="Capriola"/>
            </a:endParaRPr>
          </a:p>
        </p:txBody>
      </p:sp>
      <p:sp>
        <p:nvSpPr>
          <p:cNvPr id="10" name="Freeform 10"/>
          <p:cNvSpPr/>
          <p:nvPr/>
        </p:nvSpPr>
        <p:spPr>
          <a:xfrm rot="866522">
            <a:off x="-566108" y="5869510"/>
            <a:ext cx="2819589" cy="5186535"/>
          </a:xfrm>
          <a:custGeom>
            <a:avLst/>
            <a:gdLst/>
            <a:ahLst/>
            <a:cxnLst/>
            <a:rect l="l" t="t" r="r" b="b"/>
            <a:pathLst>
              <a:path w="2819589" h="5186535">
                <a:moveTo>
                  <a:pt x="0" y="0"/>
                </a:moveTo>
                <a:lnTo>
                  <a:pt x="2819590" y="0"/>
                </a:lnTo>
                <a:lnTo>
                  <a:pt x="2819590" y="5186535"/>
                </a:lnTo>
                <a:lnTo>
                  <a:pt x="0" y="5186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p:nvPr/>
        </p:nvGrpSpPr>
        <p:grpSpPr>
          <a:xfrm rot="-653301">
            <a:off x="-405970" y="5040630"/>
            <a:ext cx="7264372" cy="5246370"/>
            <a:chOff x="0" y="0"/>
            <a:chExt cx="6343269" cy="4581144"/>
          </a:xfrm>
        </p:grpSpPr>
        <p:sp>
          <p:nvSpPr>
            <p:cNvPr id="3" name="Freeform 3"/>
            <p:cNvSpPr/>
            <p:nvPr/>
          </p:nvSpPr>
          <p:spPr>
            <a:xfrm>
              <a:off x="-12700" y="-64516"/>
              <a:ext cx="6355969" cy="4718558"/>
            </a:xfrm>
            <a:custGeom>
              <a:avLst/>
              <a:gdLst/>
              <a:ahLst/>
              <a:cxnLst/>
              <a:rect l="l" t="t" r="r" b="b"/>
              <a:pathLst>
                <a:path w="6355969" h="4718558">
                  <a:moveTo>
                    <a:pt x="6320536" y="1440180"/>
                  </a:moveTo>
                  <a:cubicBezTo>
                    <a:pt x="6290437" y="1454658"/>
                    <a:pt x="6325108" y="1499870"/>
                    <a:pt x="6290056" y="1532636"/>
                  </a:cubicBezTo>
                  <a:cubicBezTo>
                    <a:pt x="6255258" y="1562862"/>
                    <a:pt x="6263386" y="1649222"/>
                    <a:pt x="6222111" y="1695450"/>
                  </a:cubicBezTo>
                  <a:cubicBezTo>
                    <a:pt x="6227953" y="1859153"/>
                    <a:pt x="6103620" y="2030984"/>
                    <a:pt x="6123178" y="2193290"/>
                  </a:cubicBezTo>
                  <a:cubicBezTo>
                    <a:pt x="6054979" y="2435352"/>
                    <a:pt x="5982843" y="2679319"/>
                    <a:pt x="6006846" y="2954274"/>
                  </a:cubicBezTo>
                  <a:cubicBezTo>
                    <a:pt x="5989955" y="2976118"/>
                    <a:pt x="6042533" y="3059938"/>
                    <a:pt x="6068314" y="3310382"/>
                  </a:cubicBezTo>
                  <a:cubicBezTo>
                    <a:pt x="6040374" y="3360801"/>
                    <a:pt x="6063869" y="3495548"/>
                    <a:pt x="6027801" y="3575431"/>
                  </a:cubicBezTo>
                  <a:cubicBezTo>
                    <a:pt x="6046978" y="3590036"/>
                    <a:pt x="6008624" y="3634105"/>
                    <a:pt x="6034405" y="3669157"/>
                  </a:cubicBezTo>
                  <a:cubicBezTo>
                    <a:pt x="6055233" y="3709797"/>
                    <a:pt x="6034659" y="3724910"/>
                    <a:pt x="6004941" y="3765169"/>
                  </a:cubicBezTo>
                  <a:cubicBezTo>
                    <a:pt x="6038723" y="3862959"/>
                    <a:pt x="6015355" y="4003929"/>
                    <a:pt x="6033135" y="4126865"/>
                  </a:cubicBezTo>
                  <a:cubicBezTo>
                    <a:pt x="6033262" y="4188079"/>
                    <a:pt x="5989828" y="4254500"/>
                    <a:pt x="5986780" y="4329176"/>
                  </a:cubicBezTo>
                  <a:cubicBezTo>
                    <a:pt x="5926455" y="4718558"/>
                    <a:pt x="6232144" y="4645660"/>
                    <a:pt x="5287137" y="4630293"/>
                  </a:cubicBezTo>
                  <a:cubicBezTo>
                    <a:pt x="3966337" y="4638294"/>
                    <a:pt x="2607056" y="4630293"/>
                    <a:pt x="1288923" y="4631182"/>
                  </a:cubicBezTo>
                  <a:cubicBezTo>
                    <a:pt x="1001522" y="4633087"/>
                    <a:pt x="612775" y="4634357"/>
                    <a:pt x="270383" y="4633341"/>
                  </a:cubicBezTo>
                  <a:cubicBezTo>
                    <a:pt x="189484" y="4627880"/>
                    <a:pt x="115062" y="4640961"/>
                    <a:pt x="12700" y="4625213"/>
                  </a:cubicBezTo>
                  <a:cubicBezTo>
                    <a:pt x="31115" y="4582033"/>
                    <a:pt x="1905" y="4525137"/>
                    <a:pt x="24384" y="4470527"/>
                  </a:cubicBezTo>
                  <a:cubicBezTo>
                    <a:pt x="7493" y="3333242"/>
                    <a:pt x="17018" y="2282444"/>
                    <a:pt x="20828" y="1075944"/>
                  </a:cubicBezTo>
                  <a:cubicBezTo>
                    <a:pt x="11811" y="729361"/>
                    <a:pt x="18542" y="442214"/>
                    <a:pt x="20193" y="92202"/>
                  </a:cubicBezTo>
                  <a:cubicBezTo>
                    <a:pt x="0" y="44958"/>
                    <a:pt x="43434" y="81026"/>
                    <a:pt x="88900" y="73025"/>
                  </a:cubicBezTo>
                  <a:cubicBezTo>
                    <a:pt x="164846" y="69723"/>
                    <a:pt x="264287" y="75184"/>
                    <a:pt x="331724" y="70104"/>
                  </a:cubicBezTo>
                  <a:cubicBezTo>
                    <a:pt x="1877695" y="73279"/>
                    <a:pt x="3445383" y="71247"/>
                    <a:pt x="5079365" y="71247"/>
                  </a:cubicBezTo>
                  <a:cubicBezTo>
                    <a:pt x="5400294" y="69596"/>
                    <a:pt x="5700903" y="78105"/>
                    <a:pt x="5984367" y="67818"/>
                  </a:cubicBezTo>
                  <a:cubicBezTo>
                    <a:pt x="6045835" y="106299"/>
                    <a:pt x="6233414" y="0"/>
                    <a:pt x="6235700" y="137795"/>
                  </a:cubicBezTo>
                  <a:cubicBezTo>
                    <a:pt x="6245352" y="182880"/>
                    <a:pt x="6279515" y="244348"/>
                    <a:pt x="6253607" y="314960"/>
                  </a:cubicBezTo>
                  <a:cubicBezTo>
                    <a:pt x="6261100" y="368554"/>
                    <a:pt x="6221349" y="379857"/>
                    <a:pt x="6233160" y="556768"/>
                  </a:cubicBezTo>
                  <a:cubicBezTo>
                    <a:pt x="6211443" y="658622"/>
                    <a:pt x="6232017" y="780161"/>
                    <a:pt x="6267450" y="878586"/>
                  </a:cubicBezTo>
                  <a:cubicBezTo>
                    <a:pt x="6251448" y="925195"/>
                    <a:pt x="6277229" y="1027811"/>
                    <a:pt x="6329807" y="1165987"/>
                  </a:cubicBezTo>
                  <a:cubicBezTo>
                    <a:pt x="6331458" y="1198626"/>
                    <a:pt x="6302248" y="1229487"/>
                    <a:pt x="6355969" y="1268730"/>
                  </a:cubicBezTo>
                  <a:cubicBezTo>
                    <a:pt x="6307074" y="1318387"/>
                    <a:pt x="6345936" y="1350518"/>
                    <a:pt x="6320536" y="1440180"/>
                  </a:cubicBezTo>
                  <a:close/>
                </a:path>
              </a:pathLst>
            </a:custGeom>
            <a:blipFill>
              <a:blip r:embed="rId2"/>
              <a:stretch>
                <a:fillRect l="-4199" r="-4199"/>
              </a:stretch>
            </a:blipFill>
          </p:spPr>
          <p:txBody>
            <a:bodyPr/>
            <a:lstStyle/>
            <a:p>
              <a:endParaRPr lang="es-MX"/>
            </a:p>
          </p:txBody>
        </p:sp>
      </p:grpSp>
      <p:grpSp>
        <p:nvGrpSpPr>
          <p:cNvPr id="4" name="Group 4"/>
          <p:cNvGrpSpPr/>
          <p:nvPr/>
        </p:nvGrpSpPr>
        <p:grpSpPr>
          <a:xfrm rot="281397">
            <a:off x="12021888" y="4281558"/>
            <a:ext cx="6897278" cy="5911715"/>
            <a:chOff x="0" y="0"/>
            <a:chExt cx="6339713" cy="5433822"/>
          </a:xfrm>
        </p:grpSpPr>
        <p:sp>
          <p:nvSpPr>
            <p:cNvPr id="5" name="Freeform 5"/>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3"/>
              <a:stretch>
                <a:fillRect l="-14322" r="-14322"/>
              </a:stretch>
            </a:blipFill>
          </p:spPr>
          <p:txBody>
            <a:bodyPr/>
            <a:lstStyle/>
            <a:p>
              <a:endParaRPr lang="es-MX"/>
            </a:p>
          </p:txBody>
        </p:sp>
      </p:grpSp>
      <p:grpSp>
        <p:nvGrpSpPr>
          <p:cNvPr id="6" name="Group 6"/>
          <p:cNvGrpSpPr/>
          <p:nvPr/>
        </p:nvGrpSpPr>
        <p:grpSpPr>
          <a:xfrm rot="503923">
            <a:off x="6521631" y="4401749"/>
            <a:ext cx="5850319" cy="6524131"/>
            <a:chOff x="0" y="0"/>
            <a:chExt cx="5694172" cy="6350000"/>
          </a:xfrm>
        </p:grpSpPr>
        <p:sp>
          <p:nvSpPr>
            <p:cNvPr id="7" name="Freeform 7"/>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4"/>
              <a:stretch>
                <a:fillRect t="-17330" b="-17330"/>
              </a:stretch>
            </a:blipFill>
          </p:spPr>
          <p:txBody>
            <a:bodyPr/>
            <a:lstStyle/>
            <a:p>
              <a:endParaRPr lang="es-MX"/>
            </a:p>
          </p:txBody>
        </p:sp>
      </p:grpSp>
      <p:sp>
        <p:nvSpPr>
          <p:cNvPr id="8" name="Freeform 8"/>
          <p:cNvSpPr/>
          <p:nvPr/>
        </p:nvSpPr>
        <p:spPr>
          <a:xfrm rot="-734883">
            <a:off x="10593323" y="3684336"/>
            <a:ext cx="2818581" cy="2352234"/>
          </a:xfrm>
          <a:custGeom>
            <a:avLst/>
            <a:gdLst/>
            <a:ahLst/>
            <a:cxnLst/>
            <a:rect l="l" t="t" r="r" b="b"/>
            <a:pathLst>
              <a:path w="2818581" h="2352234">
                <a:moveTo>
                  <a:pt x="0" y="0"/>
                </a:moveTo>
                <a:lnTo>
                  <a:pt x="2818581" y="0"/>
                </a:lnTo>
                <a:lnTo>
                  <a:pt x="2818581" y="2352234"/>
                </a:lnTo>
                <a:lnTo>
                  <a:pt x="0" y="2352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9"/>
          <p:cNvSpPr/>
          <p:nvPr/>
        </p:nvSpPr>
        <p:spPr>
          <a:xfrm rot="-1152349">
            <a:off x="4439877" y="8031493"/>
            <a:ext cx="2690603" cy="2690603"/>
          </a:xfrm>
          <a:custGeom>
            <a:avLst/>
            <a:gdLst/>
            <a:ahLst/>
            <a:cxnLst/>
            <a:rect l="l" t="t" r="r" b="b"/>
            <a:pathLst>
              <a:path w="2690603" h="2690603">
                <a:moveTo>
                  <a:pt x="0" y="0"/>
                </a:moveTo>
                <a:lnTo>
                  <a:pt x="2690603" y="0"/>
                </a:lnTo>
                <a:lnTo>
                  <a:pt x="2690603" y="2690604"/>
                </a:lnTo>
                <a:lnTo>
                  <a:pt x="0" y="2690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TextBox 10"/>
          <p:cNvSpPr txBox="1"/>
          <p:nvPr/>
        </p:nvSpPr>
        <p:spPr>
          <a:xfrm>
            <a:off x="1446651" y="1665513"/>
            <a:ext cx="15394698" cy="1549370"/>
          </a:xfrm>
          <a:prstGeom prst="rect">
            <a:avLst/>
          </a:prstGeom>
        </p:spPr>
        <p:txBody>
          <a:bodyPr lIns="0" tIns="0" rIns="0" bIns="0" rtlCol="0" anchor="t">
            <a:spAutoFit/>
          </a:bodyPr>
          <a:lstStyle/>
          <a:p>
            <a:pPr algn="ctr">
              <a:lnSpc>
                <a:spcPts val="12098"/>
              </a:lnSpc>
            </a:pPr>
            <a:r>
              <a:rPr lang="en-US" sz="8642">
                <a:solidFill>
                  <a:srgbClr val="C33E24"/>
                </a:solidFill>
                <a:latin typeface="Brasika"/>
                <a:ea typeface="Brasika"/>
                <a:cs typeface="Brasika"/>
                <a:sym typeface="Brasika"/>
              </a:rPr>
              <a:t>A BEAUTIFUL PLACE</a:t>
            </a:r>
          </a:p>
        </p:txBody>
      </p:sp>
      <p:sp>
        <p:nvSpPr>
          <p:cNvPr id="11" name="Freeform 11"/>
          <p:cNvSpPr/>
          <p:nvPr/>
        </p:nvSpPr>
        <p:spPr>
          <a:xfrm rot="866522">
            <a:off x="-337759" y="4162850"/>
            <a:ext cx="2333204" cy="4291846"/>
          </a:xfrm>
          <a:custGeom>
            <a:avLst/>
            <a:gdLst/>
            <a:ahLst/>
            <a:cxnLst/>
            <a:rect l="l" t="t" r="r" b="b"/>
            <a:pathLst>
              <a:path w="2333204" h="4291846">
                <a:moveTo>
                  <a:pt x="0" y="0"/>
                </a:moveTo>
                <a:lnTo>
                  <a:pt x="2333204" y="0"/>
                </a:lnTo>
                <a:lnTo>
                  <a:pt x="2333204" y="4291846"/>
                </a:lnTo>
                <a:lnTo>
                  <a:pt x="0" y="42918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2" name="Freeform 12"/>
          <p:cNvSpPr/>
          <p:nvPr/>
        </p:nvSpPr>
        <p:spPr>
          <a:xfrm rot="1508313">
            <a:off x="16381633" y="7444205"/>
            <a:ext cx="1487352" cy="2304348"/>
          </a:xfrm>
          <a:custGeom>
            <a:avLst/>
            <a:gdLst/>
            <a:ahLst/>
            <a:cxnLst/>
            <a:rect l="l" t="t" r="r" b="b"/>
            <a:pathLst>
              <a:path w="1487352" h="2304348">
                <a:moveTo>
                  <a:pt x="0" y="0"/>
                </a:moveTo>
                <a:lnTo>
                  <a:pt x="1487352" y="0"/>
                </a:lnTo>
                <a:lnTo>
                  <a:pt x="1487352" y="2304349"/>
                </a:lnTo>
                <a:lnTo>
                  <a:pt x="0" y="23043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23786">
            <a:off x="-918721" y="68520"/>
            <a:ext cx="5282498" cy="7572641"/>
            <a:chOff x="0" y="0"/>
            <a:chExt cx="5483860" cy="7861300"/>
          </a:xfrm>
        </p:grpSpPr>
        <p:sp>
          <p:nvSpPr>
            <p:cNvPr id="3" name="Freeform 3"/>
            <p:cNvSpPr/>
            <p:nvPr/>
          </p:nvSpPr>
          <p:spPr>
            <a:xfrm>
              <a:off x="0" y="0"/>
              <a:ext cx="5483860" cy="7861300"/>
            </a:xfrm>
            <a:custGeom>
              <a:avLst/>
              <a:gdLst/>
              <a:ahLst/>
              <a:cxnLst/>
              <a:rect l="l" t="t" r="r" b="b"/>
              <a:pathLst>
                <a:path w="5483860" h="7861300">
                  <a:moveTo>
                    <a:pt x="4462780" y="7861300"/>
                  </a:moveTo>
                  <a:lnTo>
                    <a:pt x="1035050" y="7861300"/>
                  </a:lnTo>
                  <a:lnTo>
                    <a:pt x="0" y="6813550"/>
                  </a:lnTo>
                  <a:lnTo>
                    <a:pt x="0" y="890270"/>
                  </a:lnTo>
                  <a:lnTo>
                    <a:pt x="4787900" y="0"/>
                  </a:lnTo>
                  <a:lnTo>
                    <a:pt x="5483860" y="0"/>
                  </a:lnTo>
                  <a:lnTo>
                    <a:pt x="5483860" y="4668520"/>
                  </a:lnTo>
                  <a:lnTo>
                    <a:pt x="4462780" y="7861300"/>
                  </a:lnTo>
                  <a:close/>
                </a:path>
              </a:pathLst>
            </a:custGeom>
            <a:blipFill>
              <a:blip r:embed="rId2"/>
              <a:stretch>
                <a:fillRect l="-115164"/>
              </a:stretch>
            </a:blipFill>
          </p:spPr>
          <p:txBody>
            <a:bodyPr/>
            <a:lstStyle/>
            <a:p>
              <a:endParaRPr lang="es-MX"/>
            </a:p>
          </p:txBody>
        </p:sp>
        <p:sp>
          <p:nvSpPr>
            <p:cNvPr id="4" name="Freeform 4"/>
            <p:cNvSpPr/>
            <p:nvPr/>
          </p:nvSpPr>
          <p:spPr>
            <a:xfrm>
              <a:off x="0" y="0"/>
              <a:ext cx="5483860" cy="7861300"/>
            </a:xfrm>
            <a:custGeom>
              <a:avLst/>
              <a:gdLst/>
              <a:ahLst/>
              <a:cxnLst/>
              <a:rect l="l" t="t" r="r" b="b"/>
              <a:pathLst>
                <a:path w="5483860" h="7861300">
                  <a:moveTo>
                    <a:pt x="5483860" y="4668520"/>
                  </a:moveTo>
                  <a:lnTo>
                    <a:pt x="4462780" y="7861300"/>
                  </a:lnTo>
                  <a:lnTo>
                    <a:pt x="3252470" y="7617460"/>
                  </a:lnTo>
                  <a:lnTo>
                    <a:pt x="5483860" y="4668520"/>
                  </a:lnTo>
                  <a:close/>
                  <a:moveTo>
                    <a:pt x="4787900" y="0"/>
                  </a:moveTo>
                  <a:lnTo>
                    <a:pt x="0" y="890270"/>
                  </a:lnTo>
                  <a:lnTo>
                    <a:pt x="219710" y="1938020"/>
                  </a:lnTo>
                  <a:lnTo>
                    <a:pt x="4787900" y="0"/>
                  </a:lnTo>
                  <a:close/>
                  <a:moveTo>
                    <a:pt x="1035050" y="7861300"/>
                  </a:moveTo>
                  <a:lnTo>
                    <a:pt x="1035050" y="6617970"/>
                  </a:lnTo>
                  <a:lnTo>
                    <a:pt x="0" y="6813550"/>
                  </a:lnTo>
                  <a:lnTo>
                    <a:pt x="1035050" y="7861300"/>
                  </a:lnTo>
                  <a:close/>
                </a:path>
              </a:pathLst>
            </a:custGeom>
            <a:solidFill>
              <a:srgbClr val="FFFFFF"/>
            </a:solidFill>
          </p:spPr>
          <p:txBody>
            <a:bodyPr/>
            <a:lstStyle/>
            <a:p>
              <a:endParaRPr lang="es-MX"/>
            </a:p>
          </p:txBody>
        </p:sp>
      </p:grpSp>
      <p:grpSp>
        <p:nvGrpSpPr>
          <p:cNvPr id="5" name="Group 5"/>
          <p:cNvGrpSpPr>
            <a:grpSpLocks noChangeAspect="1"/>
          </p:cNvGrpSpPr>
          <p:nvPr/>
        </p:nvGrpSpPr>
        <p:grpSpPr>
          <a:xfrm rot="-1094891">
            <a:off x="1391477" y="3849158"/>
            <a:ext cx="5361654" cy="6526291"/>
            <a:chOff x="0" y="0"/>
            <a:chExt cx="5355590" cy="6518910"/>
          </a:xfrm>
        </p:grpSpPr>
        <p:sp>
          <p:nvSpPr>
            <p:cNvPr id="6" name="Freeform 6"/>
            <p:cNvSpPr/>
            <p:nvPr/>
          </p:nvSpPr>
          <p:spPr>
            <a:xfrm>
              <a:off x="0" y="109220"/>
              <a:ext cx="5355590" cy="6409690"/>
            </a:xfrm>
            <a:custGeom>
              <a:avLst/>
              <a:gdLst/>
              <a:ahLst/>
              <a:cxnLst/>
              <a:rect l="l" t="t" r="r" b="b"/>
              <a:pathLst>
                <a:path w="5355590" h="6409690">
                  <a:moveTo>
                    <a:pt x="5121910" y="5930900"/>
                  </a:moveTo>
                  <a:lnTo>
                    <a:pt x="554990" y="6409690"/>
                  </a:lnTo>
                  <a:lnTo>
                    <a:pt x="0" y="1122680"/>
                  </a:lnTo>
                  <a:lnTo>
                    <a:pt x="2430780" y="306070"/>
                  </a:lnTo>
                  <a:lnTo>
                    <a:pt x="5355590" y="0"/>
                  </a:lnTo>
                  <a:lnTo>
                    <a:pt x="5121910" y="5930900"/>
                  </a:lnTo>
                  <a:close/>
                </a:path>
              </a:pathLst>
            </a:custGeom>
            <a:blipFill>
              <a:blip r:embed="rId3"/>
              <a:stretch>
                <a:fillRect l="-39817" r="-39817"/>
              </a:stretch>
            </a:blipFill>
          </p:spPr>
          <p:txBody>
            <a:bodyPr/>
            <a:lstStyle/>
            <a:p>
              <a:endParaRPr lang="es-MX"/>
            </a:p>
          </p:txBody>
        </p:sp>
        <p:sp>
          <p:nvSpPr>
            <p:cNvPr id="7" name="Freeform 7"/>
            <p:cNvSpPr/>
            <p:nvPr/>
          </p:nvSpPr>
          <p:spPr>
            <a:xfrm>
              <a:off x="0" y="0"/>
              <a:ext cx="5355590" cy="6040120"/>
            </a:xfrm>
            <a:custGeom>
              <a:avLst/>
              <a:gdLst/>
              <a:ahLst/>
              <a:cxnLst/>
              <a:rect l="l" t="t" r="r" b="b"/>
              <a:pathLst>
                <a:path w="5355590" h="6040120">
                  <a:moveTo>
                    <a:pt x="5355590" y="109220"/>
                  </a:moveTo>
                  <a:lnTo>
                    <a:pt x="5121910" y="6040120"/>
                  </a:lnTo>
                  <a:lnTo>
                    <a:pt x="3361690" y="5857240"/>
                  </a:lnTo>
                  <a:lnTo>
                    <a:pt x="4786630" y="0"/>
                  </a:lnTo>
                  <a:lnTo>
                    <a:pt x="5355590" y="109220"/>
                  </a:lnTo>
                  <a:close/>
                  <a:moveTo>
                    <a:pt x="284480" y="1720850"/>
                  </a:moveTo>
                  <a:lnTo>
                    <a:pt x="2430780" y="415290"/>
                  </a:lnTo>
                  <a:lnTo>
                    <a:pt x="0" y="1231900"/>
                  </a:lnTo>
                  <a:lnTo>
                    <a:pt x="284480" y="1720850"/>
                  </a:lnTo>
                  <a:close/>
                </a:path>
              </a:pathLst>
            </a:custGeom>
            <a:solidFill>
              <a:srgbClr val="FFFFFF"/>
            </a:solidFill>
          </p:spPr>
          <p:txBody>
            <a:bodyPr/>
            <a:lstStyle/>
            <a:p>
              <a:endParaRPr lang="es-MX"/>
            </a:p>
          </p:txBody>
        </p:sp>
      </p:grpSp>
      <p:grpSp>
        <p:nvGrpSpPr>
          <p:cNvPr id="8" name="Group 8"/>
          <p:cNvGrpSpPr>
            <a:grpSpLocks noChangeAspect="1"/>
          </p:cNvGrpSpPr>
          <p:nvPr/>
        </p:nvGrpSpPr>
        <p:grpSpPr>
          <a:xfrm rot="-1094891">
            <a:off x="15393098" y="-1179572"/>
            <a:ext cx="5361654" cy="6526291"/>
            <a:chOff x="0" y="0"/>
            <a:chExt cx="5355590" cy="6518910"/>
          </a:xfrm>
        </p:grpSpPr>
        <p:sp>
          <p:nvSpPr>
            <p:cNvPr id="9" name="Freeform 9"/>
            <p:cNvSpPr/>
            <p:nvPr/>
          </p:nvSpPr>
          <p:spPr>
            <a:xfrm>
              <a:off x="0" y="109220"/>
              <a:ext cx="5355590" cy="6409690"/>
            </a:xfrm>
            <a:custGeom>
              <a:avLst/>
              <a:gdLst/>
              <a:ahLst/>
              <a:cxnLst/>
              <a:rect l="l" t="t" r="r" b="b"/>
              <a:pathLst>
                <a:path w="5355590" h="6409690">
                  <a:moveTo>
                    <a:pt x="5121910" y="5930900"/>
                  </a:moveTo>
                  <a:lnTo>
                    <a:pt x="554990" y="6409690"/>
                  </a:lnTo>
                  <a:lnTo>
                    <a:pt x="0" y="1122680"/>
                  </a:lnTo>
                  <a:lnTo>
                    <a:pt x="2430780" y="306070"/>
                  </a:lnTo>
                  <a:lnTo>
                    <a:pt x="5355590" y="0"/>
                  </a:lnTo>
                  <a:lnTo>
                    <a:pt x="5121910" y="5930900"/>
                  </a:lnTo>
                  <a:close/>
                </a:path>
              </a:pathLst>
            </a:custGeom>
            <a:blipFill>
              <a:blip r:embed="rId4"/>
              <a:stretch>
                <a:fillRect t="-25410"/>
              </a:stretch>
            </a:blipFill>
          </p:spPr>
          <p:txBody>
            <a:bodyPr/>
            <a:lstStyle/>
            <a:p>
              <a:endParaRPr lang="es-MX"/>
            </a:p>
          </p:txBody>
        </p:sp>
        <p:sp>
          <p:nvSpPr>
            <p:cNvPr id="10" name="Freeform 10"/>
            <p:cNvSpPr/>
            <p:nvPr/>
          </p:nvSpPr>
          <p:spPr>
            <a:xfrm>
              <a:off x="0" y="0"/>
              <a:ext cx="5355590" cy="6040120"/>
            </a:xfrm>
            <a:custGeom>
              <a:avLst/>
              <a:gdLst/>
              <a:ahLst/>
              <a:cxnLst/>
              <a:rect l="l" t="t" r="r" b="b"/>
              <a:pathLst>
                <a:path w="5355590" h="6040120">
                  <a:moveTo>
                    <a:pt x="5355590" y="109220"/>
                  </a:moveTo>
                  <a:lnTo>
                    <a:pt x="5121910" y="6040120"/>
                  </a:lnTo>
                  <a:lnTo>
                    <a:pt x="3361690" y="5857240"/>
                  </a:lnTo>
                  <a:lnTo>
                    <a:pt x="4786630" y="0"/>
                  </a:lnTo>
                  <a:lnTo>
                    <a:pt x="5355590" y="109220"/>
                  </a:lnTo>
                  <a:close/>
                  <a:moveTo>
                    <a:pt x="284480" y="1720850"/>
                  </a:moveTo>
                  <a:lnTo>
                    <a:pt x="2430780" y="415290"/>
                  </a:lnTo>
                  <a:lnTo>
                    <a:pt x="0" y="1231900"/>
                  </a:lnTo>
                  <a:lnTo>
                    <a:pt x="284480" y="1720850"/>
                  </a:lnTo>
                  <a:close/>
                </a:path>
              </a:pathLst>
            </a:custGeom>
            <a:solidFill>
              <a:srgbClr val="FFFFFF"/>
            </a:solidFill>
          </p:spPr>
          <p:txBody>
            <a:bodyPr/>
            <a:lstStyle/>
            <a:p>
              <a:endParaRPr lang="es-MX"/>
            </a:p>
          </p:txBody>
        </p:sp>
      </p:grpSp>
      <p:grpSp>
        <p:nvGrpSpPr>
          <p:cNvPr id="11" name="Group 11"/>
          <p:cNvGrpSpPr>
            <a:grpSpLocks noChangeAspect="1"/>
          </p:cNvGrpSpPr>
          <p:nvPr/>
        </p:nvGrpSpPr>
        <p:grpSpPr>
          <a:xfrm rot="1693828">
            <a:off x="15432676" y="3475182"/>
            <a:ext cx="5282498" cy="7572641"/>
            <a:chOff x="0" y="0"/>
            <a:chExt cx="5483860" cy="7861300"/>
          </a:xfrm>
        </p:grpSpPr>
        <p:sp>
          <p:nvSpPr>
            <p:cNvPr id="12" name="Freeform 12"/>
            <p:cNvSpPr/>
            <p:nvPr/>
          </p:nvSpPr>
          <p:spPr>
            <a:xfrm>
              <a:off x="0" y="0"/>
              <a:ext cx="5483860" cy="7861300"/>
            </a:xfrm>
            <a:custGeom>
              <a:avLst/>
              <a:gdLst/>
              <a:ahLst/>
              <a:cxnLst/>
              <a:rect l="l" t="t" r="r" b="b"/>
              <a:pathLst>
                <a:path w="5483860" h="7861300">
                  <a:moveTo>
                    <a:pt x="4462780" y="7861300"/>
                  </a:moveTo>
                  <a:lnTo>
                    <a:pt x="1035050" y="7861300"/>
                  </a:lnTo>
                  <a:lnTo>
                    <a:pt x="0" y="6813550"/>
                  </a:lnTo>
                  <a:lnTo>
                    <a:pt x="0" y="890270"/>
                  </a:lnTo>
                  <a:lnTo>
                    <a:pt x="4787900" y="0"/>
                  </a:lnTo>
                  <a:lnTo>
                    <a:pt x="5483860" y="0"/>
                  </a:lnTo>
                  <a:lnTo>
                    <a:pt x="5483860" y="4668520"/>
                  </a:lnTo>
                  <a:lnTo>
                    <a:pt x="4462780" y="7861300"/>
                  </a:lnTo>
                  <a:close/>
                </a:path>
              </a:pathLst>
            </a:custGeom>
            <a:blipFill>
              <a:blip r:embed="rId5"/>
              <a:stretch>
                <a:fillRect l="-57582" r="-57582"/>
              </a:stretch>
            </a:blipFill>
          </p:spPr>
          <p:txBody>
            <a:bodyPr/>
            <a:lstStyle/>
            <a:p>
              <a:endParaRPr lang="es-MX"/>
            </a:p>
          </p:txBody>
        </p:sp>
        <p:sp>
          <p:nvSpPr>
            <p:cNvPr id="13" name="Freeform 13"/>
            <p:cNvSpPr/>
            <p:nvPr/>
          </p:nvSpPr>
          <p:spPr>
            <a:xfrm>
              <a:off x="0" y="0"/>
              <a:ext cx="5483860" cy="7861300"/>
            </a:xfrm>
            <a:custGeom>
              <a:avLst/>
              <a:gdLst/>
              <a:ahLst/>
              <a:cxnLst/>
              <a:rect l="l" t="t" r="r" b="b"/>
              <a:pathLst>
                <a:path w="5483860" h="7861300">
                  <a:moveTo>
                    <a:pt x="5483860" y="4668520"/>
                  </a:moveTo>
                  <a:lnTo>
                    <a:pt x="4462780" y="7861300"/>
                  </a:lnTo>
                  <a:lnTo>
                    <a:pt x="3252470" y="7617460"/>
                  </a:lnTo>
                  <a:lnTo>
                    <a:pt x="5483860" y="4668520"/>
                  </a:lnTo>
                  <a:close/>
                  <a:moveTo>
                    <a:pt x="4787900" y="0"/>
                  </a:moveTo>
                  <a:lnTo>
                    <a:pt x="0" y="890270"/>
                  </a:lnTo>
                  <a:lnTo>
                    <a:pt x="219710" y="1938020"/>
                  </a:lnTo>
                  <a:lnTo>
                    <a:pt x="4787900" y="0"/>
                  </a:lnTo>
                  <a:close/>
                  <a:moveTo>
                    <a:pt x="1035050" y="7861300"/>
                  </a:moveTo>
                  <a:lnTo>
                    <a:pt x="1035050" y="6617970"/>
                  </a:lnTo>
                  <a:lnTo>
                    <a:pt x="0" y="6813550"/>
                  </a:lnTo>
                  <a:lnTo>
                    <a:pt x="1035050" y="7861300"/>
                  </a:lnTo>
                  <a:close/>
                </a:path>
              </a:pathLst>
            </a:custGeom>
            <a:solidFill>
              <a:srgbClr val="FFFFFF"/>
            </a:solidFill>
          </p:spPr>
          <p:txBody>
            <a:bodyPr/>
            <a:lstStyle/>
            <a:p>
              <a:endParaRPr lang="es-MX"/>
            </a:p>
          </p:txBody>
        </p:sp>
      </p:grpSp>
      <p:sp>
        <p:nvSpPr>
          <p:cNvPr id="14" name="Freeform 14"/>
          <p:cNvSpPr/>
          <p:nvPr/>
        </p:nvSpPr>
        <p:spPr>
          <a:xfrm>
            <a:off x="11637053" y="7732010"/>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5" name="Freeform 15"/>
          <p:cNvSpPr/>
          <p:nvPr/>
        </p:nvSpPr>
        <p:spPr>
          <a:xfrm>
            <a:off x="-248496" y="8221553"/>
            <a:ext cx="3942049" cy="2829247"/>
          </a:xfrm>
          <a:custGeom>
            <a:avLst/>
            <a:gdLst/>
            <a:ahLst/>
            <a:cxnLst/>
            <a:rect l="l" t="t" r="r" b="b"/>
            <a:pathLst>
              <a:path w="3942049" h="2829247">
                <a:moveTo>
                  <a:pt x="0" y="0"/>
                </a:moveTo>
                <a:lnTo>
                  <a:pt x="3942049" y="0"/>
                </a:lnTo>
                <a:lnTo>
                  <a:pt x="3942049" y="2829247"/>
                </a:lnTo>
                <a:lnTo>
                  <a:pt x="0" y="2829247"/>
                </a:lnTo>
                <a:lnTo>
                  <a:pt x="0" y="0"/>
                </a:lnTo>
                <a:close/>
              </a:path>
            </a:pathLst>
          </a:custGeom>
          <a:blipFill>
            <a:blip r:embed="rId8"/>
            <a:stretch>
              <a:fillRect/>
            </a:stretch>
          </a:blipFill>
        </p:spPr>
        <p:txBody>
          <a:bodyPr/>
          <a:lstStyle/>
          <a:p>
            <a:endParaRPr lang="es-MX"/>
          </a:p>
        </p:txBody>
      </p:sp>
      <p:sp>
        <p:nvSpPr>
          <p:cNvPr id="16" name="Freeform 16"/>
          <p:cNvSpPr/>
          <p:nvPr/>
        </p:nvSpPr>
        <p:spPr>
          <a:xfrm rot="1814546">
            <a:off x="4003896" y="1471128"/>
            <a:ext cx="2453435" cy="2577859"/>
          </a:xfrm>
          <a:custGeom>
            <a:avLst/>
            <a:gdLst/>
            <a:ahLst/>
            <a:cxnLst/>
            <a:rect l="l" t="t" r="r" b="b"/>
            <a:pathLst>
              <a:path w="2453435" h="2577859">
                <a:moveTo>
                  <a:pt x="0" y="0"/>
                </a:moveTo>
                <a:lnTo>
                  <a:pt x="2453435" y="0"/>
                </a:lnTo>
                <a:lnTo>
                  <a:pt x="2453435" y="2577859"/>
                </a:lnTo>
                <a:lnTo>
                  <a:pt x="0" y="2577859"/>
                </a:lnTo>
                <a:lnTo>
                  <a:pt x="0" y="0"/>
                </a:lnTo>
                <a:close/>
              </a:path>
            </a:pathLst>
          </a:custGeom>
          <a:blipFill>
            <a:blip r:embed="rId9"/>
            <a:stretch>
              <a:fillRect/>
            </a:stretch>
          </a:blipFill>
        </p:spPr>
        <p:txBody>
          <a:bodyPr/>
          <a:lstStyle/>
          <a:p>
            <a:endParaRPr lang="es-MX"/>
          </a:p>
        </p:txBody>
      </p:sp>
      <p:sp>
        <p:nvSpPr>
          <p:cNvPr id="17" name="TextBox 17"/>
          <p:cNvSpPr txBox="1"/>
          <p:nvPr/>
        </p:nvSpPr>
        <p:spPr>
          <a:xfrm>
            <a:off x="6208952" y="2672941"/>
            <a:ext cx="9182253" cy="1549370"/>
          </a:xfrm>
          <a:prstGeom prst="rect">
            <a:avLst/>
          </a:prstGeom>
        </p:spPr>
        <p:txBody>
          <a:bodyPr lIns="0" tIns="0" rIns="0" bIns="0" rtlCol="0" anchor="t">
            <a:spAutoFit/>
          </a:bodyPr>
          <a:lstStyle/>
          <a:p>
            <a:pPr algn="ctr">
              <a:lnSpc>
                <a:spcPts val="12098"/>
              </a:lnSpc>
            </a:pPr>
            <a:r>
              <a:rPr lang="en-US" sz="8642">
                <a:solidFill>
                  <a:srgbClr val="C33E24"/>
                </a:solidFill>
                <a:latin typeface="Brasika"/>
                <a:ea typeface="Brasika"/>
                <a:cs typeface="Brasika"/>
                <a:sym typeface="Brasika"/>
              </a:rPr>
              <a:t>CULINARY!</a:t>
            </a:r>
          </a:p>
        </p:txBody>
      </p:sp>
      <p:sp>
        <p:nvSpPr>
          <p:cNvPr id="18" name="TextBox 18"/>
          <p:cNvSpPr txBox="1"/>
          <p:nvPr/>
        </p:nvSpPr>
        <p:spPr>
          <a:xfrm>
            <a:off x="6939559" y="4165161"/>
            <a:ext cx="8178094" cy="4018037"/>
          </a:xfrm>
          <a:prstGeom prst="rect">
            <a:avLst/>
          </a:prstGeom>
        </p:spPr>
        <p:txBody>
          <a:bodyPr lIns="0" tIns="0" rIns="0" bIns="0" rtlCol="0" anchor="t">
            <a:spAutoFit/>
          </a:bodyPr>
          <a:lstStyle/>
          <a:p>
            <a:pPr algn="ctr">
              <a:lnSpc>
                <a:spcPts val="3990"/>
              </a:lnSpc>
            </a:pPr>
            <a:endParaRPr/>
          </a:p>
          <a:p>
            <a:pPr marL="615334" lvl="1" indent="-307667" algn="ctr">
              <a:lnSpc>
                <a:spcPts val="3990"/>
              </a:lnSpc>
              <a:buFont typeface="Arial"/>
              <a:buChar char="•"/>
            </a:pPr>
            <a:r>
              <a:rPr lang="en-US" sz="2850">
                <a:solidFill>
                  <a:srgbClr val="C33E24"/>
                </a:solidFill>
                <a:latin typeface="Capriola"/>
                <a:ea typeface="Capriola"/>
                <a:cs typeface="Capriola"/>
                <a:sym typeface="Capriola"/>
              </a:rPr>
              <a:t>Very international! You can find food from all over the world.</a:t>
            </a:r>
          </a:p>
          <a:p>
            <a:pPr marL="615334" lvl="1" indent="-307667" algn="ctr">
              <a:lnSpc>
                <a:spcPts val="3990"/>
              </a:lnSpc>
              <a:buFont typeface="Arial"/>
              <a:buChar char="•"/>
            </a:pPr>
            <a:r>
              <a:rPr lang="en-US" sz="2850">
                <a:solidFill>
                  <a:srgbClr val="C33E24"/>
                </a:solidFill>
                <a:latin typeface="Capriola"/>
                <a:ea typeface="Capriola"/>
                <a:cs typeface="Capriola"/>
                <a:sym typeface="Capriola"/>
              </a:rPr>
              <a:t>Traditional British foods include fish and chips, English breakfast, and tea with scones.</a:t>
            </a:r>
          </a:p>
          <a:p>
            <a:pPr algn="ctr">
              <a:lnSpc>
                <a:spcPts val="3990"/>
              </a:lnSpc>
            </a:pPr>
            <a:endParaRPr lang="en-US" sz="2850">
              <a:solidFill>
                <a:srgbClr val="C33E24"/>
              </a:solidFill>
              <a:latin typeface="Capriola"/>
              <a:ea typeface="Capriola"/>
              <a:cs typeface="Capriola"/>
              <a:sym typeface="Capriola"/>
            </a:endParaRPr>
          </a:p>
          <a:p>
            <a:pPr algn="ctr">
              <a:lnSpc>
                <a:spcPts val="3990"/>
              </a:lnSpc>
            </a:pPr>
            <a:endParaRPr lang="en-US" sz="2850">
              <a:solidFill>
                <a:srgbClr val="C33E24"/>
              </a:solidFill>
              <a:latin typeface="Capriola"/>
              <a:ea typeface="Capriola"/>
              <a:cs typeface="Capriola"/>
              <a:sym typeface="Capriol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274767">
            <a:off x="-601216" y="5949700"/>
            <a:ext cx="8132609" cy="5991022"/>
            <a:chOff x="0" y="0"/>
            <a:chExt cx="19050000" cy="14033500"/>
          </a:xfrm>
        </p:grpSpPr>
        <p:sp>
          <p:nvSpPr>
            <p:cNvPr id="3" name="Freeform 3"/>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2"/>
              <a:stretch>
                <a:fillRect t="-2201" b="-2201"/>
              </a:stretch>
            </a:blipFill>
          </p:spPr>
          <p:txBody>
            <a:bodyPr/>
            <a:lstStyle/>
            <a:p>
              <a:endParaRPr lang="es-MX"/>
            </a:p>
          </p:txBody>
        </p:sp>
        <p:sp>
          <p:nvSpPr>
            <p:cNvPr id="4" name="Freeform 4"/>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txBody>
            <a:bodyPr/>
            <a:lstStyle/>
            <a:p>
              <a:endParaRPr lang="es-MX"/>
            </a:p>
          </p:txBody>
        </p:sp>
      </p:grpSp>
      <p:grpSp>
        <p:nvGrpSpPr>
          <p:cNvPr id="5" name="Group 5"/>
          <p:cNvGrpSpPr>
            <a:grpSpLocks noChangeAspect="1"/>
          </p:cNvGrpSpPr>
          <p:nvPr/>
        </p:nvGrpSpPr>
        <p:grpSpPr>
          <a:xfrm rot="582648">
            <a:off x="7384267" y="5786464"/>
            <a:ext cx="8132609" cy="5991022"/>
            <a:chOff x="0" y="0"/>
            <a:chExt cx="19050000" cy="14033500"/>
          </a:xfrm>
        </p:grpSpPr>
        <p:sp>
          <p:nvSpPr>
            <p:cNvPr id="6" name="Freeform 6"/>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4"/>
              <a:stretch>
                <a:fillRect t="-42802" b="-42802"/>
              </a:stretch>
            </a:blipFill>
          </p:spPr>
          <p:txBody>
            <a:bodyPr/>
            <a:lstStyle/>
            <a:p>
              <a:endParaRPr lang="es-MX"/>
            </a:p>
          </p:txBody>
        </p:sp>
        <p:sp>
          <p:nvSpPr>
            <p:cNvPr id="7" name="Freeform 7"/>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txBody>
            <a:bodyPr/>
            <a:lstStyle/>
            <a:p>
              <a:endParaRPr lang="es-MX"/>
            </a:p>
          </p:txBody>
        </p:sp>
      </p:grpSp>
      <p:grpSp>
        <p:nvGrpSpPr>
          <p:cNvPr id="8" name="Group 8"/>
          <p:cNvGrpSpPr>
            <a:grpSpLocks noChangeAspect="1"/>
          </p:cNvGrpSpPr>
          <p:nvPr/>
        </p:nvGrpSpPr>
        <p:grpSpPr>
          <a:xfrm rot="-1062879">
            <a:off x="12925600" y="293098"/>
            <a:ext cx="5606015" cy="8309310"/>
            <a:chOff x="0" y="0"/>
            <a:chExt cx="12852400" cy="19050000"/>
          </a:xfrm>
        </p:grpSpPr>
        <p:sp>
          <p:nvSpPr>
            <p:cNvPr id="9" name="Freeform 9"/>
            <p:cNvSpPr/>
            <p:nvPr/>
          </p:nvSpPr>
          <p:spPr>
            <a:xfrm>
              <a:off x="403005" y="1003888"/>
              <a:ext cx="12046390" cy="17042224"/>
            </a:xfrm>
            <a:custGeom>
              <a:avLst/>
              <a:gdLst/>
              <a:ahLst/>
              <a:cxnLst/>
              <a:rect l="l" t="t" r="r" b="b"/>
              <a:pathLst>
                <a:path w="12046390" h="17042224">
                  <a:moveTo>
                    <a:pt x="6023195" y="13633"/>
                  </a:moveTo>
                  <a:cubicBezTo>
                    <a:pt x="3966478" y="0"/>
                    <a:pt x="2062046" y="1618528"/>
                    <a:pt x="1031023" y="4256352"/>
                  </a:cubicBezTo>
                  <a:cubicBezTo>
                    <a:pt x="0" y="6894176"/>
                    <a:pt x="0" y="10148049"/>
                    <a:pt x="1031023" y="12785873"/>
                  </a:cubicBezTo>
                  <a:cubicBezTo>
                    <a:pt x="2062046" y="15423697"/>
                    <a:pt x="3966478" y="17042224"/>
                    <a:pt x="6023195" y="17028591"/>
                  </a:cubicBezTo>
                  <a:cubicBezTo>
                    <a:pt x="8079912" y="17042224"/>
                    <a:pt x="9984345" y="15423697"/>
                    <a:pt x="11015367" y="12785873"/>
                  </a:cubicBezTo>
                  <a:cubicBezTo>
                    <a:pt x="12046390" y="10148049"/>
                    <a:pt x="12046390" y="6894176"/>
                    <a:pt x="11015367" y="4256352"/>
                  </a:cubicBezTo>
                  <a:cubicBezTo>
                    <a:pt x="9984345" y="1618528"/>
                    <a:pt x="8079912" y="0"/>
                    <a:pt x="6023195" y="13633"/>
                  </a:cubicBezTo>
                  <a:close/>
                </a:path>
              </a:pathLst>
            </a:custGeom>
            <a:blipFill>
              <a:blip r:embed="rId5"/>
              <a:stretch>
                <a:fillRect l="-67343" r="-67343"/>
              </a:stretch>
            </a:blipFill>
          </p:spPr>
          <p:txBody>
            <a:bodyPr/>
            <a:lstStyle/>
            <a:p>
              <a:endParaRPr lang="es-MX"/>
            </a:p>
          </p:txBody>
        </p:sp>
        <p:sp>
          <p:nvSpPr>
            <p:cNvPr id="10" name="Freeform 10"/>
            <p:cNvSpPr/>
            <p:nvPr/>
          </p:nvSpPr>
          <p:spPr>
            <a:xfrm>
              <a:off x="0" y="0"/>
              <a:ext cx="12852400" cy="19050000"/>
            </a:xfrm>
            <a:custGeom>
              <a:avLst/>
              <a:gdLst/>
              <a:ahLst/>
              <a:cxnLst/>
              <a:rect l="l" t="t" r="r" b="b"/>
              <a:pathLst>
                <a:path w="12852400" h="19050000">
                  <a:moveTo>
                    <a:pt x="0" y="0"/>
                  </a:moveTo>
                  <a:lnTo>
                    <a:pt x="12852400" y="0"/>
                  </a:lnTo>
                  <a:lnTo>
                    <a:pt x="12852400" y="19050000"/>
                  </a:lnTo>
                  <a:lnTo>
                    <a:pt x="0" y="19050000"/>
                  </a:lnTo>
                  <a:close/>
                </a:path>
              </a:pathLst>
            </a:custGeom>
            <a:blipFill>
              <a:blip r:embed="rId6"/>
              <a:stretch>
                <a:fillRect l="-24" r="-24"/>
              </a:stretch>
            </a:blipFill>
          </p:spPr>
          <p:txBody>
            <a:bodyPr/>
            <a:lstStyle/>
            <a:p>
              <a:endParaRPr lang="es-MX"/>
            </a:p>
          </p:txBody>
        </p:sp>
      </p:grpSp>
      <p:sp>
        <p:nvSpPr>
          <p:cNvPr id="11" name="TextBox 11"/>
          <p:cNvSpPr txBox="1"/>
          <p:nvPr/>
        </p:nvSpPr>
        <p:spPr>
          <a:xfrm>
            <a:off x="1667133" y="504047"/>
            <a:ext cx="9182253" cy="1552141"/>
          </a:xfrm>
          <a:prstGeom prst="rect">
            <a:avLst/>
          </a:prstGeom>
        </p:spPr>
        <p:txBody>
          <a:bodyPr lIns="0" tIns="0" rIns="0" bIns="0" rtlCol="0" anchor="t">
            <a:spAutoFit/>
          </a:bodyPr>
          <a:lstStyle/>
          <a:p>
            <a:pPr algn="l">
              <a:lnSpc>
                <a:spcPts val="12098"/>
              </a:lnSpc>
            </a:pPr>
            <a:r>
              <a:rPr lang="en-US" sz="8642">
                <a:solidFill>
                  <a:srgbClr val="C33E24"/>
                </a:solidFill>
                <a:latin typeface="Brasika"/>
                <a:ea typeface="Brasika"/>
                <a:cs typeface="Brasika"/>
                <a:sym typeface="Brasika"/>
              </a:rPr>
              <a:t>FESTIVAL</a:t>
            </a:r>
          </a:p>
        </p:txBody>
      </p:sp>
      <p:sp>
        <p:nvSpPr>
          <p:cNvPr id="12" name="TextBox 12"/>
          <p:cNvSpPr txBox="1"/>
          <p:nvPr/>
        </p:nvSpPr>
        <p:spPr>
          <a:xfrm>
            <a:off x="516721" y="2008563"/>
            <a:ext cx="9272915" cy="4181218"/>
          </a:xfrm>
          <a:prstGeom prst="rect">
            <a:avLst/>
          </a:prstGeom>
        </p:spPr>
        <p:txBody>
          <a:bodyPr lIns="0" tIns="0" rIns="0" bIns="0" rtlCol="0" anchor="t">
            <a:spAutoFit/>
          </a:bodyPr>
          <a:lstStyle/>
          <a:p>
            <a:pPr algn="l">
              <a:lnSpc>
                <a:spcPts val="3693"/>
              </a:lnSpc>
            </a:pPr>
            <a:endParaRPr/>
          </a:p>
          <a:p>
            <a:pPr marL="569656" lvl="1" indent="-284828" algn="l">
              <a:lnSpc>
                <a:spcPts val="3693"/>
              </a:lnSpc>
              <a:buFont typeface="Arial"/>
              <a:buChar char="•"/>
            </a:pPr>
            <a:r>
              <a:rPr lang="en-US" sz="2638">
                <a:solidFill>
                  <a:srgbClr val="C33E24"/>
                </a:solidFill>
                <a:latin typeface="Capriola"/>
                <a:ea typeface="Capriola"/>
                <a:cs typeface="Capriola"/>
                <a:sym typeface="Capriola"/>
              </a:rPr>
              <a:t>London is a major center for music, fashion, theater, and art.</a:t>
            </a:r>
          </a:p>
          <a:p>
            <a:pPr marL="569656" lvl="1" indent="-284828" algn="l">
              <a:lnSpc>
                <a:spcPts val="3693"/>
              </a:lnSpc>
              <a:buFont typeface="Arial"/>
              <a:buChar char="•"/>
            </a:pPr>
            <a:r>
              <a:rPr lang="en-US" sz="2638">
                <a:solidFill>
                  <a:srgbClr val="C33E24"/>
                </a:solidFill>
                <a:latin typeface="Capriola"/>
                <a:ea typeface="Capriola"/>
                <a:cs typeface="Capriola"/>
                <a:sym typeface="Capriola"/>
              </a:rPr>
              <a:t>Home to West End theatres, similar to Broadway in New York.</a:t>
            </a:r>
          </a:p>
          <a:p>
            <a:pPr marL="569656" lvl="1" indent="-284828" algn="l">
              <a:lnSpc>
                <a:spcPts val="3693"/>
              </a:lnSpc>
              <a:buFont typeface="Arial"/>
              <a:buChar char="•"/>
            </a:pPr>
            <a:r>
              <a:rPr lang="en-US" sz="2638">
                <a:solidFill>
                  <a:srgbClr val="C33E24"/>
                </a:solidFill>
                <a:latin typeface="Capriola"/>
                <a:ea typeface="Capriola"/>
                <a:cs typeface="Capriola"/>
                <a:sym typeface="Capriola"/>
              </a:rPr>
              <a:t>Hosts world-famous events like London Fashion Week and Notting Hill Carnival.</a:t>
            </a:r>
          </a:p>
          <a:p>
            <a:pPr algn="l">
              <a:lnSpc>
                <a:spcPts val="3693"/>
              </a:lnSpc>
            </a:pPr>
            <a:endParaRPr lang="en-US" sz="2638">
              <a:solidFill>
                <a:srgbClr val="C33E24"/>
              </a:solidFill>
              <a:latin typeface="Capriola"/>
              <a:ea typeface="Capriola"/>
              <a:cs typeface="Capriola"/>
              <a:sym typeface="Capriola"/>
            </a:endParaRPr>
          </a:p>
          <a:p>
            <a:pPr algn="l">
              <a:lnSpc>
                <a:spcPts val="3693"/>
              </a:lnSpc>
            </a:pPr>
            <a:endParaRPr lang="en-US" sz="2638">
              <a:solidFill>
                <a:srgbClr val="C33E24"/>
              </a:solidFill>
              <a:latin typeface="Capriola"/>
              <a:ea typeface="Capriola"/>
              <a:cs typeface="Capriola"/>
              <a:sym typeface="Capriola"/>
            </a:endParaRPr>
          </a:p>
        </p:txBody>
      </p:sp>
      <p:sp>
        <p:nvSpPr>
          <p:cNvPr id="13" name="Freeform 13"/>
          <p:cNvSpPr/>
          <p:nvPr/>
        </p:nvSpPr>
        <p:spPr>
          <a:xfrm rot="866522">
            <a:off x="15770399" y="6299145"/>
            <a:ext cx="2333204" cy="4291846"/>
          </a:xfrm>
          <a:custGeom>
            <a:avLst/>
            <a:gdLst/>
            <a:ahLst/>
            <a:cxnLst/>
            <a:rect l="l" t="t" r="r" b="b"/>
            <a:pathLst>
              <a:path w="2333204" h="4291846">
                <a:moveTo>
                  <a:pt x="0" y="0"/>
                </a:moveTo>
                <a:lnTo>
                  <a:pt x="2333204" y="0"/>
                </a:lnTo>
                <a:lnTo>
                  <a:pt x="2333204" y="4291846"/>
                </a:lnTo>
                <a:lnTo>
                  <a:pt x="0" y="42918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4" name="Freeform 14"/>
          <p:cNvSpPr/>
          <p:nvPr/>
        </p:nvSpPr>
        <p:spPr>
          <a:xfrm rot="-1214619">
            <a:off x="10697330" y="2693218"/>
            <a:ext cx="2581102" cy="4114800"/>
          </a:xfrm>
          <a:custGeom>
            <a:avLst/>
            <a:gdLst/>
            <a:ahLst/>
            <a:cxnLst/>
            <a:rect l="l" t="t" r="r" b="b"/>
            <a:pathLst>
              <a:path w="2581102" h="4114800">
                <a:moveTo>
                  <a:pt x="0" y="0"/>
                </a:moveTo>
                <a:lnTo>
                  <a:pt x="2581102" y="0"/>
                </a:lnTo>
                <a:lnTo>
                  <a:pt x="25811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5" name="Freeform 15"/>
          <p:cNvSpPr/>
          <p:nvPr/>
        </p:nvSpPr>
        <p:spPr>
          <a:xfrm>
            <a:off x="6440526" y="5226868"/>
            <a:ext cx="1670500" cy="7593181"/>
          </a:xfrm>
          <a:custGeom>
            <a:avLst/>
            <a:gdLst/>
            <a:ahLst/>
            <a:cxnLst/>
            <a:rect l="l" t="t" r="r" b="b"/>
            <a:pathLst>
              <a:path w="1670500" h="7593181">
                <a:moveTo>
                  <a:pt x="0" y="0"/>
                </a:moveTo>
                <a:lnTo>
                  <a:pt x="1670500" y="0"/>
                </a:lnTo>
                <a:lnTo>
                  <a:pt x="1670500" y="7593181"/>
                </a:lnTo>
                <a:lnTo>
                  <a:pt x="0" y="75931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469976" y="826415"/>
            <a:ext cx="7371626" cy="8634169"/>
            <a:chOff x="0" y="0"/>
            <a:chExt cx="4597400" cy="5384800"/>
          </a:xfrm>
        </p:grpSpPr>
        <p:sp>
          <p:nvSpPr>
            <p:cNvPr id="3" name="Freeform 3"/>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txBody>
            <a:bodyPr/>
            <a:lstStyle/>
            <a:p>
              <a:endParaRPr lang="es-MX"/>
            </a:p>
          </p:txBody>
        </p:sp>
        <p:sp>
          <p:nvSpPr>
            <p:cNvPr id="4" name="Freeform 4"/>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22673" r="-22673"/>
              </a:stretch>
            </a:blipFill>
          </p:spPr>
          <p:txBody>
            <a:bodyPr/>
            <a:lstStyle/>
            <a:p>
              <a:endParaRPr lang="es-MX"/>
            </a:p>
          </p:txBody>
        </p:sp>
        <p:sp>
          <p:nvSpPr>
            <p:cNvPr id="5" name="Freeform 5"/>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txBody>
            <a:bodyPr/>
            <a:lstStyle/>
            <a:p>
              <a:endParaRPr lang="es-MX"/>
            </a:p>
          </p:txBody>
        </p:sp>
        <p:sp>
          <p:nvSpPr>
            <p:cNvPr id="6" name="Freeform 6"/>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txBody>
            <a:bodyPr/>
            <a:lstStyle/>
            <a:p>
              <a:endParaRPr lang="es-MX"/>
            </a:p>
          </p:txBody>
        </p:sp>
        <p:sp>
          <p:nvSpPr>
            <p:cNvPr id="7" name="Freeform 7"/>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txBody>
            <a:bodyPr/>
            <a:lstStyle/>
            <a:p>
              <a:endParaRPr lang="es-MX"/>
            </a:p>
          </p:txBody>
        </p:sp>
        <p:sp>
          <p:nvSpPr>
            <p:cNvPr id="8" name="Freeform 8"/>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es-MX"/>
            </a:p>
          </p:txBody>
        </p:sp>
        <p:sp>
          <p:nvSpPr>
            <p:cNvPr id="9" name="Freeform 9"/>
            <p:cNvSpPr/>
            <p:nvPr/>
          </p:nvSpPr>
          <p:spPr>
            <a:xfrm>
              <a:off x="0" y="0"/>
              <a:ext cx="0" cy="0"/>
            </a:xfrm>
            <a:custGeom>
              <a:avLst/>
              <a:gdLst/>
              <a:ahLst/>
              <a:cxnLst/>
              <a:rect l="l" t="t" r="r" b="b"/>
              <a:pathLst>
                <a:path/>
              </a:pathLst>
            </a:custGeom>
            <a:solidFill>
              <a:srgbClr val="FFFFFF"/>
            </a:solidFill>
          </p:spPr>
          <p:txBody>
            <a:bodyPr/>
            <a:lstStyle/>
            <a:p>
              <a:endParaRPr lang="es-MX"/>
            </a:p>
          </p:txBody>
        </p:sp>
        <p:sp>
          <p:nvSpPr>
            <p:cNvPr id="10" name="Freeform 10"/>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es-MX"/>
            </a:p>
          </p:txBody>
        </p:sp>
        <p:sp>
          <p:nvSpPr>
            <p:cNvPr id="11" name="Freeform 11"/>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s-MX"/>
            </a:p>
          </p:txBody>
        </p:sp>
        <p:sp>
          <p:nvSpPr>
            <p:cNvPr id="12" name="Freeform 12"/>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es-MX"/>
            </a:p>
          </p:txBody>
        </p:sp>
        <p:sp>
          <p:nvSpPr>
            <p:cNvPr id="13" name="Freeform 13"/>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es-MX"/>
            </a:p>
          </p:txBody>
        </p:sp>
        <p:sp>
          <p:nvSpPr>
            <p:cNvPr id="14" name="Freeform 14"/>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txBody>
            <a:bodyPr/>
            <a:lstStyle/>
            <a:p>
              <a:endParaRPr lang="es-MX"/>
            </a:p>
          </p:txBody>
        </p:sp>
        <p:sp>
          <p:nvSpPr>
            <p:cNvPr id="15" name="Freeform 15"/>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22056" r="-22056"/>
              </a:stretch>
            </a:blipFill>
          </p:spPr>
          <p:txBody>
            <a:bodyPr/>
            <a:lstStyle/>
            <a:p>
              <a:endParaRPr lang="es-MX"/>
            </a:p>
          </p:txBody>
        </p:sp>
        <p:sp>
          <p:nvSpPr>
            <p:cNvPr id="16" name="Freeform 16"/>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es-MX"/>
            </a:p>
          </p:txBody>
        </p:sp>
        <p:sp>
          <p:nvSpPr>
            <p:cNvPr id="17" name="Freeform 17"/>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es-MX"/>
            </a:p>
          </p:txBody>
        </p:sp>
        <p:sp>
          <p:nvSpPr>
            <p:cNvPr id="18" name="Freeform 18"/>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es-MX"/>
            </a:p>
          </p:txBody>
        </p:sp>
        <p:sp>
          <p:nvSpPr>
            <p:cNvPr id="19" name="Freeform 19"/>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es-MX"/>
            </a:p>
          </p:txBody>
        </p:sp>
        <p:sp>
          <p:nvSpPr>
            <p:cNvPr id="20" name="Freeform 20"/>
            <p:cNvSpPr/>
            <p:nvPr/>
          </p:nvSpPr>
          <p:spPr>
            <a:xfrm>
              <a:off x="0" y="0"/>
              <a:ext cx="0" cy="0"/>
            </a:xfrm>
            <a:custGeom>
              <a:avLst/>
              <a:gdLst/>
              <a:ahLst/>
              <a:cxnLst/>
              <a:rect l="l" t="t" r="r" b="b"/>
              <a:pathLst>
                <a:path/>
              </a:pathLst>
            </a:custGeom>
            <a:solidFill>
              <a:srgbClr val="FFFFFF"/>
            </a:solidFill>
          </p:spPr>
          <p:txBody>
            <a:bodyPr/>
            <a:lstStyle/>
            <a:p>
              <a:endParaRPr lang="es-MX"/>
            </a:p>
          </p:txBody>
        </p:sp>
        <p:sp>
          <p:nvSpPr>
            <p:cNvPr id="21" name="Freeform 21"/>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es-MX"/>
            </a:p>
          </p:txBody>
        </p:sp>
        <p:sp>
          <p:nvSpPr>
            <p:cNvPr id="22" name="Freeform 22"/>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s-MX"/>
            </a:p>
          </p:txBody>
        </p:sp>
        <p:sp>
          <p:nvSpPr>
            <p:cNvPr id="23" name="Freeform 23"/>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es-MX"/>
            </a:p>
          </p:txBody>
        </p:sp>
        <p:sp>
          <p:nvSpPr>
            <p:cNvPr id="24" name="Freeform 24"/>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es-MX"/>
            </a:p>
          </p:txBody>
        </p:sp>
      </p:grpSp>
      <p:grpSp>
        <p:nvGrpSpPr>
          <p:cNvPr id="25" name="Group 25"/>
          <p:cNvGrpSpPr>
            <a:grpSpLocks noChangeAspect="1"/>
          </p:cNvGrpSpPr>
          <p:nvPr/>
        </p:nvGrpSpPr>
        <p:grpSpPr>
          <a:xfrm rot="-810104">
            <a:off x="-271075" y="5145002"/>
            <a:ext cx="4924326" cy="5720638"/>
            <a:chOff x="0" y="0"/>
            <a:chExt cx="5466080" cy="6350000"/>
          </a:xfrm>
        </p:grpSpPr>
        <p:sp>
          <p:nvSpPr>
            <p:cNvPr id="26" name="Freeform 26"/>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MX"/>
            </a:p>
          </p:txBody>
        </p:sp>
        <p:sp>
          <p:nvSpPr>
            <p:cNvPr id="27" name="Freeform 27"/>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22045" r="-22045"/>
              </a:stretch>
            </a:blipFill>
          </p:spPr>
          <p:txBody>
            <a:bodyPr/>
            <a:lstStyle/>
            <a:p>
              <a:endParaRPr lang="es-MX"/>
            </a:p>
          </p:txBody>
        </p:sp>
        <p:sp>
          <p:nvSpPr>
            <p:cNvPr id="28" name="Freeform 28"/>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MX"/>
            </a:p>
          </p:txBody>
        </p:sp>
        <p:sp>
          <p:nvSpPr>
            <p:cNvPr id="29" name="Freeform 29"/>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MX"/>
            </a:p>
          </p:txBody>
        </p:sp>
      </p:grpSp>
      <p:grpSp>
        <p:nvGrpSpPr>
          <p:cNvPr id="30" name="Group 30"/>
          <p:cNvGrpSpPr>
            <a:grpSpLocks noChangeAspect="1"/>
          </p:cNvGrpSpPr>
          <p:nvPr/>
        </p:nvGrpSpPr>
        <p:grpSpPr>
          <a:xfrm rot="763078">
            <a:off x="4639517" y="5611411"/>
            <a:ext cx="6111658" cy="7099975"/>
            <a:chOff x="0" y="0"/>
            <a:chExt cx="5466080" cy="6350000"/>
          </a:xfrm>
        </p:grpSpPr>
        <p:sp>
          <p:nvSpPr>
            <p:cNvPr id="31" name="Freeform 31"/>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MX"/>
            </a:p>
          </p:txBody>
        </p:sp>
        <p:sp>
          <p:nvSpPr>
            <p:cNvPr id="32" name="Freeform 32"/>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26800" r="-26800"/>
              </a:stretch>
            </a:blipFill>
          </p:spPr>
          <p:txBody>
            <a:bodyPr/>
            <a:lstStyle/>
            <a:p>
              <a:endParaRPr lang="es-MX"/>
            </a:p>
          </p:txBody>
        </p:sp>
        <p:sp>
          <p:nvSpPr>
            <p:cNvPr id="33" name="Freeform 33"/>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MX"/>
            </a:p>
          </p:txBody>
        </p:sp>
        <p:sp>
          <p:nvSpPr>
            <p:cNvPr id="34" name="Freeform 34"/>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MX"/>
            </a:p>
          </p:txBody>
        </p:sp>
      </p:grpSp>
      <p:sp>
        <p:nvSpPr>
          <p:cNvPr id="35" name="TextBox 35"/>
          <p:cNvSpPr txBox="1"/>
          <p:nvPr/>
        </p:nvSpPr>
        <p:spPr>
          <a:xfrm>
            <a:off x="1744072" y="1500333"/>
            <a:ext cx="7399928" cy="2384754"/>
          </a:xfrm>
          <a:prstGeom prst="rect">
            <a:avLst/>
          </a:prstGeom>
        </p:spPr>
        <p:txBody>
          <a:bodyPr lIns="0" tIns="0" rIns="0" bIns="0" rtlCol="0" anchor="t">
            <a:spAutoFit/>
          </a:bodyPr>
          <a:lstStyle/>
          <a:p>
            <a:pPr algn="l">
              <a:lnSpc>
                <a:spcPts val="9381"/>
              </a:lnSpc>
            </a:pPr>
            <a:r>
              <a:rPr lang="en-US" sz="6701">
                <a:solidFill>
                  <a:srgbClr val="C33E24"/>
                </a:solidFill>
                <a:latin typeface="Brasika"/>
                <a:ea typeface="Brasika"/>
                <a:cs typeface="Brasika"/>
                <a:sym typeface="Brasika"/>
              </a:rPr>
              <a:t>MOMENTS </a:t>
            </a:r>
          </a:p>
          <a:p>
            <a:pPr algn="l">
              <a:lnSpc>
                <a:spcPts val="9381"/>
              </a:lnSpc>
            </a:pPr>
            <a:r>
              <a:rPr lang="en-US" sz="6701">
                <a:solidFill>
                  <a:srgbClr val="C33E24"/>
                </a:solidFill>
                <a:latin typeface="Brasika"/>
                <a:ea typeface="Brasika"/>
                <a:cs typeface="Brasika"/>
                <a:sym typeface="Brasika"/>
              </a:rPr>
              <a:t>TO REMEMBER</a:t>
            </a:r>
          </a:p>
        </p:txBody>
      </p:sp>
      <p:sp>
        <p:nvSpPr>
          <p:cNvPr id="36" name="Freeform 36"/>
          <p:cNvSpPr/>
          <p:nvPr/>
        </p:nvSpPr>
        <p:spPr>
          <a:xfrm rot="1084414">
            <a:off x="15182189" y="5941461"/>
            <a:ext cx="3829018" cy="5199901"/>
          </a:xfrm>
          <a:custGeom>
            <a:avLst/>
            <a:gdLst/>
            <a:ahLst/>
            <a:cxnLst/>
            <a:rect l="l" t="t" r="r" b="b"/>
            <a:pathLst>
              <a:path w="3829018" h="5199901">
                <a:moveTo>
                  <a:pt x="0" y="0"/>
                </a:moveTo>
                <a:lnTo>
                  <a:pt x="3829019" y="0"/>
                </a:lnTo>
                <a:lnTo>
                  <a:pt x="3829019" y="5199901"/>
                </a:lnTo>
                <a:lnTo>
                  <a:pt x="0" y="5199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37" name="Freeform 37"/>
          <p:cNvSpPr/>
          <p:nvPr/>
        </p:nvSpPr>
        <p:spPr>
          <a:xfrm rot="-994777">
            <a:off x="2873991" y="7200900"/>
            <a:ext cx="2581102" cy="4114800"/>
          </a:xfrm>
          <a:custGeom>
            <a:avLst/>
            <a:gdLst/>
            <a:ahLst/>
            <a:cxnLst/>
            <a:rect l="l" t="t" r="r" b="b"/>
            <a:pathLst>
              <a:path w="2581102" h="4114800">
                <a:moveTo>
                  <a:pt x="0" y="0"/>
                </a:moveTo>
                <a:lnTo>
                  <a:pt x="2581102" y="0"/>
                </a:lnTo>
                <a:lnTo>
                  <a:pt x="25811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E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232688" y="-351990"/>
            <a:ext cx="9029606" cy="10990981"/>
            <a:chOff x="0" y="0"/>
            <a:chExt cx="5355590" cy="6518910"/>
          </a:xfrm>
        </p:grpSpPr>
        <p:sp>
          <p:nvSpPr>
            <p:cNvPr id="3" name="Freeform 3"/>
            <p:cNvSpPr/>
            <p:nvPr/>
          </p:nvSpPr>
          <p:spPr>
            <a:xfrm>
              <a:off x="0" y="109220"/>
              <a:ext cx="5355590" cy="6409690"/>
            </a:xfrm>
            <a:custGeom>
              <a:avLst/>
              <a:gdLst/>
              <a:ahLst/>
              <a:cxnLst/>
              <a:rect l="l" t="t" r="r" b="b"/>
              <a:pathLst>
                <a:path w="5355590" h="6409690">
                  <a:moveTo>
                    <a:pt x="5121910" y="5930900"/>
                  </a:moveTo>
                  <a:lnTo>
                    <a:pt x="554990" y="6409690"/>
                  </a:lnTo>
                  <a:lnTo>
                    <a:pt x="0" y="1122680"/>
                  </a:lnTo>
                  <a:lnTo>
                    <a:pt x="2430780" y="306070"/>
                  </a:lnTo>
                  <a:lnTo>
                    <a:pt x="5355590" y="0"/>
                  </a:lnTo>
                  <a:lnTo>
                    <a:pt x="5121910" y="5930900"/>
                  </a:lnTo>
                  <a:close/>
                </a:path>
              </a:pathLst>
            </a:custGeom>
            <a:blipFill>
              <a:blip r:embed="rId2"/>
              <a:stretch>
                <a:fillRect t="-24270" b="-24270"/>
              </a:stretch>
            </a:blipFill>
          </p:spPr>
          <p:txBody>
            <a:bodyPr/>
            <a:lstStyle/>
            <a:p>
              <a:endParaRPr lang="es-MX"/>
            </a:p>
          </p:txBody>
        </p:sp>
        <p:sp>
          <p:nvSpPr>
            <p:cNvPr id="4" name="Freeform 4"/>
            <p:cNvSpPr/>
            <p:nvPr/>
          </p:nvSpPr>
          <p:spPr>
            <a:xfrm>
              <a:off x="0" y="0"/>
              <a:ext cx="5355590" cy="6040120"/>
            </a:xfrm>
            <a:custGeom>
              <a:avLst/>
              <a:gdLst/>
              <a:ahLst/>
              <a:cxnLst/>
              <a:rect l="l" t="t" r="r" b="b"/>
              <a:pathLst>
                <a:path w="5355590" h="6040120">
                  <a:moveTo>
                    <a:pt x="5355590" y="109220"/>
                  </a:moveTo>
                  <a:lnTo>
                    <a:pt x="5121910" y="6040120"/>
                  </a:lnTo>
                  <a:lnTo>
                    <a:pt x="3361690" y="5857240"/>
                  </a:lnTo>
                  <a:lnTo>
                    <a:pt x="4786630" y="0"/>
                  </a:lnTo>
                  <a:lnTo>
                    <a:pt x="5355590" y="109220"/>
                  </a:lnTo>
                  <a:close/>
                  <a:moveTo>
                    <a:pt x="284480" y="1720850"/>
                  </a:moveTo>
                  <a:lnTo>
                    <a:pt x="2430780" y="415290"/>
                  </a:lnTo>
                  <a:lnTo>
                    <a:pt x="0" y="1231900"/>
                  </a:lnTo>
                  <a:lnTo>
                    <a:pt x="284480" y="1720850"/>
                  </a:lnTo>
                  <a:close/>
                </a:path>
              </a:pathLst>
            </a:custGeom>
            <a:solidFill>
              <a:srgbClr val="FFFFFF"/>
            </a:solidFill>
          </p:spPr>
          <p:txBody>
            <a:bodyPr/>
            <a:lstStyle/>
            <a:p>
              <a:endParaRPr lang="es-MX"/>
            </a:p>
          </p:txBody>
        </p:sp>
      </p:grpSp>
      <p:sp>
        <p:nvSpPr>
          <p:cNvPr id="5" name="Freeform 5"/>
          <p:cNvSpPr/>
          <p:nvPr/>
        </p:nvSpPr>
        <p:spPr>
          <a:xfrm rot="-948105">
            <a:off x="2005634" y="-506760"/>
            <a:ext cx="3687787" cy="3070921"/>
          </a:xfrm>
          <a:custGeom>
            <a:avLst/>
            <a:gdLst/>
            <a:ahLst/>
            <a:cxnLst/>
            <a:rect l="l" t="t" r="r" b="b"/>
            <a:pathLst>
              <a:path w="3687787" h="3070921">
                <a:moveTo>
                  <a:pt x="0" y="0"/>
                </a:moveTo>
                <a:lnTo>
                  <a:pt x="3687787" y="0"/>
                </a:lnTo>
                <a:lnTo>
                  <a:pt x="3687787" y="3070920"/>
                </a:lnTo>
                <a:lnTo>
                  <a:pt x="0" y="3070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grpSp>
        <p:nvGrpSpPr>
          <p:cNvPr id="6" name="Group 6"/>
          <p:cNvGrpSpPr>
            <a:grpSpLocks noChangeAspect="1"/>
          </p:cNvGrpSpPr>
          <p:nvPr/>
        </p:nvGrpSpPr>
        <p:grpSpPr>
          <a:xfrm rot="423786">
            <a:off x="-3785480" y="424291"/>
            <a:ext cx="7570960" cy="10853229"/>
            <a:chOff x="0" y="0"/>
            <a:chExt cx="5483860" cy="7861300"/>
          </a:xfrm>
        </p:grpSpPr>
        <p:sp>
          <p:nvSpPr>
            <p:cNvPr id="7" name="Freeform 7"/>
            <p:cNvSpPr/>
            <p:nvPr/>
          </p:nvSpPr>
          <p:spPr>
            <a:xfrm>
              <a:off x="0" y="0"/>
              <a:ext cx="5483860" cy="7861300"/>
            </a:xfrm>
            <a:custGeom>
              <a:avLst/>
              <a:gdLst/>
              <a:ahLst/>
              <a:cxnLst/>
              <a:rect l="l" t="t" r="r" b="b"/>
              <a:pathLst>
                <a:path w="5483860" h="7861300">
                  <a:moveTo>
                    <a:pt x="4462780" y="7861300"/>
                  </a:moveTo>
                  <a:lnTo>
                    <a:pt x="1035050" y="7861300"/>
                  </a:lnTo>
                  <a:lnTo>
                    <a:pt x="0" y="6813550"/>
                  </a:lnTo>
                  <a:lnTo>
                    <a:pt x="0" y="890270"/>
                  </a:lnTo>
                  <a:lnTo>
                    <a:pt x="4787900" y="0"/>
                  </a:lnTo>
                  <a:lnTo>
                    <a:pt x="5483860" y="0"/>
                  </a:lnTo>
                  <a:lnTo>
                    <a:pt x="5483860" y="4668520"/>
                  </a:lnTo>
                  <a:lnTo>
                    <a:pt x="4462780" y="7861300"/>
                  </a:lnTo>
                  <a:close/>
                </a:path>
              </a:pathLst>
            </a:custGeom>
            <a:blipFill>
              <a:blip r:embed="rId5"/>
              <a:stretch>
                <a:fillRect t="-2301" b="-2301"/>
              </a:stretch>
            </a:blipFill>
          </p:spPr>
          <p:txBody>
            <a:bodyPr/>
            <a:lstStyle/>
            <a:p>
              <a:endParaRPr lang="es-MX"/>
            </a:p>
          </p:txBody>
        </p:sp>
        <p:sp>
          <p:nvSpPr>
            <p:cNvPr id="8" name="Freeform 8"/>
            <p:cNvSpPr/>
            <p:nvPr/>
          </p:nvSpPr>
          <p:spPr>
            <a:xfrm>
              <a:off x="0" y="0"/>
              <a:ext cx="5483860" cy="7861300"/>
            </a:xfrm>
            <a:custGeom>
              <a:avLst/>
              <a:gdLst/>
              <a:ahLst/>
              <a:cxnLst/>
              <a:rect l="l" t="t" r="r" b="b"/>
              <a:pathLst>
                <a:path w="5483860" h="7861300">
                  <a:moveTo>
                    <a:pt x="5483860" y="4668520"/>
                  </a:moveTo>
                  <a:lnTo>
                    <a:pt x="4462780" y="7861300"/>
                  </a:lnTo>
                  <a:lnTo>
                    <a:pt x="3252470" y="7617460"/>
                  </a:lnTo>
                  <a:lnTo>
                    <a:pt x="5483860" y="4668520"/>
                  </a:lnTo>
                  <a:close/>
                  <a:moveTo>
                    <a:pt x="4787900" y="0"/>
                  </a:moveTo>
                  <a:lnTo>
                    <a:pt x="0" y="890270"/>
                  </a:lnTo>
                  <a:lnTo>
                    <a:pt x="219710" y="1938020"/>
                  </a:lnTo>
                  <a:lnTo>
                    <a:pt x="4787900" y="0"/>
                  </a:lnTo>
                  <a:close/>
                  <a:moveTo>
                    <a:pt x="1035050" y="7861300"/>
                  </a:moveTo>
                  <a:lnTo>
                    <a:pt x="1035050" y="6617970"/>
                  </a:lnTo>
                  <a:lnTo>
                    <a:pt x="0" y="6813550"/>
                  </a:lnTo>
                  <a:lnTo>
                    <a:pt x="1035050" y="7861300"/>
                  </a:lnTo>
                  <a:close/>
                </a:path>
              </a:pathLst>
            </a:custGeom>
            <a:solidFill>
              <a:srgbClr val="FFFFFF"/>
            </a:solidFill>
          </p:spPr>
          <p:txBody>
            <a:bodyPr/>
            <a:lstStyle/>
            <a:p>
              <a:endParaRPr lang="es-MX"/>
            </a:p>
          </p:txBody>
        </p:sp>
      </p:grpSp>
      <p:sp>
        <p:nvSpPr>
          <p:cNvPr id="9" name="TextBox 9"/>
          <p:cNvSpPr txBox="1"/>
          <p:nvPr/>
        </p:nvSpPr>
        <p:spPr>
          <a:xfrm rot="-316772">
            <a:off x="2806665" y="3834260"/>
            <a:ext cx="12403824" cy="2662110"/>
          </a:xfrm>
          <a:prstGeom prst="rect">
            <a:avLst/>
          </a:prstGeom>
        </p:spPr>
        <p:txBody>
          <a:bodyPr lIns="0" tIns="0" rIns="0" bIns="0" rtlCol="0" anchor="t">
            <a:spAutoFit/>
          </a:bodyPr>
          <a:lstStyle/>
          <a:p>
            <a:pPr algn="ctr">
              <a:lnSpc>
                <a:spcPts val="20708"/>
              </a:lnSpc>
            </a:pPr>
            <a:r>
              <a:rPr lang="en-US" sz="14791">
                <a:solidFill>
                  <a:srgbClr val="C33E24"/>
                </a:solidFill>
                <a:latin typeface="Brasika"/>
                <a:ea typeface="Brasika"/>
                <a:cs typeface="Brasika"/>
                <a:sym typeface="Brasika"/>
              </a:rPr>
              <a:t>THANKS</a:t>
            </a:r>
          </a:p>
        </p:txBody>
      </p:sp>
      <p:sp>
        <p:nvSpPr>
          <p:cNvPr id="10" name="Freeform 10"/>
          <p:cNvSpPr/>
          <p:nvPr/>
        </p:nvSpPr>
        <p:spPr>
          <a:xfrm rot="-1314401">
            <a:off x="1739164" y="6222688"/>
            <a:ext cx="2836268" cy="4357395"/>
          </a:xfrm>
          <a:custGeom>
            <a:avLst/>
            <a:gdLst/>
            <a:ahLst/>
            <a:cxnLst/>
            <a:rect l="l" t="t" r="r" b="b"/>
            <a:pathLst>
              <a:path w="2836268" h="4357395">
                <a:moveTo>
                  <a:pt x="0" y="0"/>
                </a:moveTo>
                <a:lnTo>
                  <a:pt x="2836268" y="0"/>
                </a:lnTo>
                <a:lnTo>
                  <a:pt x="2836268" y="4357396"/>
                </a:lnTo>
                <a:lnTo>
                  <a:pt x="0" y="4357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1" name="Freeform 11"/>
          <p:cNvSpPr/>
          <p:nvPr/>
        </p:nvSpPr>
        <p:spPr>
          <a:xfrm rot="732553">
            <a:off x="13114211" y="6647063"/>
            <a:ext cx="2236955" cy="4114800"/>
          </a:xfrm>
          <a:custGeom>
            <a:avLst/>
            <a:gdLst/>
            <a:ahLst/>
            <a:cxnLst/>
            <a:rect l="l" t="t" r="r" b="b"/>
            <a:pathLst>
              <a:path w="2236955" h="4114800">
                <a:moveTo>
                  <a:pt x="0" y="0"/>
                </a:moveTo>
                <a:lnTo>
                  <a:pt x="2236955" y="0"/>
                </a:lnTo>
                <a:lnTo>
                  <a:pt x="22369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12" name="Freeform 12"/>
          <p:cNvSpPr/>
          <p:nvPr/>
        </p:nvSpPr>
        <p:spPr>
          <a:xfrm rot="1389323">
            <a:off x="13608048" y="497613"/>
            <a:ext cx="2013784" cy="3210381"/>
          </a:xfrm>
          <a:custGeom>
            <a:avLst/>
            <a:gdLst/>
            <a:ahLst/>
            <a:cxnLst/>
            <a:rect l="l" t="t" r="r" b="b"/>
            <a:pathLst>
              <a:path w="2013784" h="3210381">
                <a:moveTo>
                  <a:pt x="0" y="0"/>
                </a:moveTo>
                <a:lnTo>
                  <a:pt x="2013785" y="0"/>
                </a:lnTo>
                <a:lnTo>
                  <a:pt x="2013785" y="3210381"/>
                </a:lnTo>
                <a:lnTo>
                  <a:pt x="0" y="32103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Personalizado</PresentationFormat>
  <Paragraphs>0</Paragraphs>
  <Slides>9</Slides>
  <Notes>0</Notes>
  <HiddenSlides>0</HiddenSlides>
  <MMClips>0</MMClips>
  <ScaleCrop>false</ScaleCrop>
  <HeadingPairs>
    <vt:vector size="4" baseType="variant">
      <vt:variant>
        <vt:lpstr>Tema</vt:lpstr>
      </vt:variant>
      <vt:variant>
        <vt:i4>1</vt:i4>
      </vt:variant>
      <vt:variant>
        <vt:lpstr>Títulos de diapositiva</vt:lpstr>
      </vt:variant>
      <vt:variant>
        <vt:i4>9</vt:i4>
      </vt:variant>
    </vt:vector>
  </HeadingPairs>
  <TitlesOfParts>
    <vt:vector size="10"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 Anitta</dc:title>
  <cp:lastModifiedBy>Kid2 Inei</cp:lastModifiedBy>
  <cp:revision>2</cp:revision>
  <dcterms:created xsi:type="dcterms:W3CDTF">2006-08-16T00:00:00Z</dcterms:created>
  <dcterms:modified xsi:type="dcterms:W3CDTF">2025-06-09T19:40:28Z</dcterms:modified>
  <dc:identifier>DAGp42FOEyg</dc:identifier>
</cp:coreProperties>
</file>