
<file path=[Content_Types].xml><?xml version="1.0" encoding="utf-8"?>
<Types xmlns="http://schemas.openxmlformats.org/package/2006/content-types">
  <Default ContentType="application/x-fontdata" Extension="fntdata"/>
  <Default ContentType="image/jpeg" Extension="jpeg"/>
  <Default ContentType="image/png" Extension="png"/>
  <Default ContentType="application/vnd.openxmlformats-package.relationships+xml" Extension="rels"/>
  <Default ContentType="image/svg+xml" Extension="svg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embedTrueTypeFonts="true">
  <p:sldMasterIdLst>
    <p:sldMasterId id="2147483648" r:id="rId1"/>
  </p:sldMasterIdLst>
  <p:sldIdLst>
    <p:sldId id="256" r:id="rId6"/>
    <p:sldId id="257" r:id="rId7"/>
  </p:sldIdLst>
  <p:sldSz cx="9753600" cy="7315200"/>
  <p:notesSz cx="6858000" cy="9144000"/>
  <p:embeddedFontLst>
    <p:embeddedFont>
      <p:font typeface="Abril Fatface" charset="1" panose="02000503000000020003"/>
      <p:regular r:id="rId8"/>
    </p:embeddedFont>
    <p:embeddedFont>
      <p:font typeface="League Spartan" charset="1" panose="00000800000000000000"/>
      <p:regular r:id="rId9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2" Target="presProps.xml" Type="http://schemas.openxmlformats.org/officeDocument/2006/relationships/presProps"/><Relationship Id="rId3" Target="viewProps.xml" Type="http://schemas.openxmlformats.org/officeDocument/2006/relationships/viewProps"/><Relationship Id="rId4" Target="theme/theme1.xml" Type="http://schemas.openxmlformats.org/officeDocument/2006/relationships/theme"/><Relationship Id="rId5" Target="tableStyles.xml" Type="http://schemas.openxmlformats.org/officeDocument/2006/relationships/tableStyles"/><Relationship Id="rId6" Target="slides/slide1.xml" Type="http://schemas.openxmlformats.org/officeDocument/2006/relationships/slide"/><Relationship Id="rId7" Target="slides/slide2.xml" Type="http://schemas.openxmlformats.org/officeDocument/2006/relationships/slide"/><Relationship Id="rId8" Target="fonts/font8.fntdata" Type="http://schemas.openxmlformats.org/officeDocument/2006/relationships/font"/><Relationship Id="rId9" Target="fonts/font9.fntdata" Type="http://schemas.openxmlformats.org/officeDocument/2006/relationships/font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10" Target="../media/image9.svg" Type="http://schemas.openxmlformats.org/officeDocument/2006/relationships/image"/><Relationship Id="rId11" Target="../media/image10.jpeg" Type="http://schemas.openxmlformats.org/officeDocument/2006/relationships/image"/><Relationship Id="rId12" Target="../media/image11.png" Type="http://schemas.openxmlformats.org/officeDocument/2006/relationships/image"/><Relationship Id="rId13" Target="../media/image12.jpeg" Type="http://schemas.openxmlformats.org/officeDocument/2006/relationships/image"/><Relationship Id="rId14" Target="../media/image13.jpeg" Type="http://schemas.openxmlformats.org/officeDocument/2006/relationships/image"/><Relationship Id="rId2" Target="../media/image1.jpeg" Type="http://schemas.openxmlformats.org/officeDocument/2006/relationships/image"/><Relationship Id="rId3" Target="../media/image2.jpeg" Type="http://schemas.openxmlformats.org/officeDocument/2006/relationships/image"/><Relationship Id="rId4" Target="../media/image3.jpeg" Type="http://schemas.openxmlformats.org/officeDocument/2006/relationships/image"/><Relationship Id="rId5" Target="../media/image4.png" Type="http://schemas.openxmlformats.org/officeDocument/2006/relationships/image"/><Relationship Id="rId6" Target="../media/image5.svg" Type="http://schemas.openxmlformats.org/officeDocument/2006/relationships/image"/><Relationship Id="rId7" Target="../media/image6.png" Type="http://schemas.openxmlformats.org/officeDocument/2006/relationships/image"/><Relationship Id="rId8" Target="../media/image7.svg" Type="http://schemas.openxmlformats.org/officeDocument/2006/relationships/image"/><Relationship Id="rId9" Target="../media/image8.png" Type="http://schemas.openxmlformats.org/officeDocument/2006/relationships/image"/></Relationships>
</file>

<file path=ppt/slides/_rels/slide2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slide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FFFBE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-74055" y="5835564"/>
            <a:ext cx="9901710" cy="5450317"/>
            <a:chOff x="0" y="0"/>
            <a:chExt cx="4166870" cy="2293620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4168140" cy="2293620"/>
            </a:xfrm>
            <a:custGeom>
              <a:avLst/>
              <a:gdLst/>
              <a:ahLst/>
              <a:cxnLst/>
              <a:rect r="r" b="b" t="t" l="l"/>
              <a:pathLst>
                <a:path h="2293620" w="4168140">
                  <a:moveTo>
                    <a:pt x="4166870" y="193040"/>
                  </a:moveTo>
                  <a:cubicBezTo>
                    <a:pt x="4084320" y="137160"/>
                    <a:pt x="3983990" y="105410"/>
                    <a:pt x="3876040" y="105410"/>
                  </a:cubicBezTo>
                  <a:cubicBezTo>
                    <a:pt x="3717290" y="105410"/>
                    <a:pt x="3575050" y="176530"/>
                    <a:pt x="3478530" y="287020"/>
                  </a:cubicBezTo>
                  <a:cubicBezTo>
                    <a:pt x="3409950" y="254000"/>
                    <a:pt x="3332480" y="234950"/>
                    <a:pt x="3251200" y="234950"/>
                  </a:cubicBezTo>
                  <a:cubicBezTo>
                    <a:pt x="3186430" y="234950"/>
                    <a:pt x="3124200" y="246380"/>
                    <a:pt x="3067050" y="267970"/>
                  </a:cubicBezTo>
                  <a:cubicBezTo>
                    <a:pt x="2971800" y="137160"/>
                    <a:pt x="2816860" y="52070"/>
                    <a:pt x="2642870" y="52070"/>
                  </a:cubicBezTo>
                  <a:cubicBezTo>
                    <a:pt x="2470150" y="52070"/>
                    <a:pt x="2316480" y="135890"/>
                    <a:pt x="2221230" y="264160"/>
                  </a:cubicBezTo>
                  <a:cubicBezTo>
                    <a:pt x="2125980" y="165100"/>
                    <a:pt x="1992630" y="104140"/>
                    <a:pt x="1844040" y="104140"/>
                  </a:cubicBezTo>
                  <a:cubicBezTo>
                    <a:pt x="1727200" y="104140"/>
                    <a:pt x="1619250" y="142240"/>
                    <a:pt x="1531620" y="207010"/>
                  </a:cubicBezTo>
                  <a:cubicBezTo>
                    <a:pt x="1426210" y="81280"/>
                    <a:pt x="1262380" y="0"/>
                    <a:pt x="1079500" y="0"/>
                  </a:cubicBezTo>
                  <a:lnTo>
                    <a:pt x="1064260" y="0"/>
                  </a:lnTo>
                  <a:lnTo>
                    <a:pt x="1049020" y="0"/>
                  </a:lnTo>
                  <a:cubicBezTo>
                    <a:pt x="905510" y="0"/>
                    <a:pt x="774700" y="58420"/>
                    <a:pt x="679450" y="151130"/>
                  </a:cubicBezTo>
                  <a:cubicBezTo>
                    <a:pt x="665480" y="162560"/>
                    <a:pt x="652780" y="175260"/>
                    <a:pt x="641350" y="189230"/>
                  </a:cubicBezTo>
                  <a:cubicBezTo>
                    <a:pt x="603250" y="180340"/>
                    <a:pt x="563880" y="176530"/>
                    <a:pt x="524510" y="176530"/>
                  </a:cubicBezTo>
                  <a:cubicBezTo>
                    <a:pt x="412750" y="176530"/>
                    <a:pt x="309880" y="212090"/>
                    <a:pt x="224790" y="271780"/>
                  </a:cubicBezTo>
                  <a:cubicBezTo>
                    <a:pt x="168910" y="193040"/>
                    <a:pt x="91440" y="132080"/>
                    <a:pt x="1270" y="93980"/>
                  </a:cubicBezTo>
                  <a:lnTo>
                    <a:pt x="1270" y="440690"/>
                  </a:lnTo>
                  <a:lnTo>
                    <a:pt x="0" y="440690"/>
                  </a:lnTo>
                  <a:lnTo>
                    <a:pt x="0" y="2293620"/>
                  </a:lnTo>
                  <a:lnTo>
                    <a:pt x="4166870" y="2293620"/>
                  </a:lnTo>
                  <a:lnTo>
                    <a:pt x="4166870" y="441960"/>
                  </a:lnTo>
                  <a:lnTo>
                    <a:pt x="4168140" y="441960"/>
                  </a:lnTo>
                  <a:lnTo>
                    <a:pt x="4166870" y="193040"/>
                  </a:lnTo>
                  <a:close/>
                </a:path>
              </a:pathLst>
            </a:custGeom>
            <a:solidFill>
              <a:srgbClr val="DCEF8E"/>
            </a:solidFill>
          </p:spPr>
        </p:sp>
      </p:grpSp>
      <p:sp>
        <p:nvSpPr>
          <p:cNvPr name="AutoShape 4" id="4"/>
          <p:cNvSpPr/>
          <p:nvPr/>
        </p:nvSpPr>
        <p:spPr>
          <a:xfrm flipV="true">
            <a:off x="4458552" y="4371972"/>
            <a:ext cx="836496" cy="0"/>
          </a:xfrm>
          <a:prstGeom prst="line">
            <a:avLst/>
          </a:prstGeom>
          <a:ln cap="flat" w="19050">
            <a:solidFill>
              <a:srgbClr val="56300D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AutoShape 5" id="5"/>
          <p:cNvSpPr/>
          <p:nvPr/>
        </p:nvSpPr>
        <p:spPr>
          <a:xfrm flipV="true">
            <a:off x="2078390" y="2215945"/>
            <a:ext cx="836496" cy="0"/>
          </a:xfrm>
          <a:prstGeom prst="line">
            <a:avLst/>
          </a:prstGeom>
          <a:ln cap="flat" w="19050">
            <a:solidFill>
              <a:srgbClr val="56300D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AutoShape 6" id="6"/>
          <p:cNvSpPr/>
          <p:nvPr/>
        </p:nvSpPr>
        <p:spPr>
          <a:xfrm flipV="true">
            <a:off x="7062951" y="2215945"/>
            <a:ext cx="836496" cy="0"/>
          </a:xfrm>
          <a:prstGeom prst="line">
            <a:avLst/>
          </a:prstGeom>
          <a:ln cap="flat" w="19050">
            <a:solidFill>
              <a:srgbClr val="56300D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AutoShape 7" id="7"/>
          <p:cNvSpPr/>
          <p:nvPr/>
        </p:nvSpPr>
        <p:spPr>
          <a:xfrm flipV="true">
            <a:off x="4395685" y="3667125"/>
            <a:ext cx="967951" cy="0"/>
          </a:xfrm>
          <a:prstGeom prst="line">
            <a:avLst/>
          </a:prstGeom>
          <a:ln cap="flat" w="19050">
            <a:solidFill>
              <a:srgbClr val="56300D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AutoShape 8" id="8"/>
          <p:cNvSpPr/>
          <p:nvPr/>
        </p:nvSpPr>
        <p:spPr>
          <a:xfrm>
            <a:off x="2316019" y="3667125"/>
            <a:ext cx="1078175" cy="0"/>
          </a:xfrm>
          <a:prstGeom prst="line">
            <a:avLst/>
          </a:prstGeom>
          <a:ln cap="flat" w="19050">
            <a:solidFill>
              <a:srgbClr val="56300D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AutoShape 9" id="9"/>
          <p:cNvSpPr/>
          <p:nvPr/>
        </p:nvSpPr>
        <p:spPr>
          <a:xfrm>
            <a:off x="6356088" y="3667125"/>
            <a:ext cx="1078175" cy="0"/>
          </a:xfrm>
          <a:prstGeom prst="line">
            <a:avLst/>
          </a:prstGeom>
          <a:ln cap="flat" w="19050">
            <a:solidFill>
              <a:srgbClr val="56300D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AutoShape 10" id="10"/>
          <p:cNvSpPr/>
          <p:nvPr/>
        </p:nvSpPr>
        <p:spPr>
          <a:xfrm flipV="true">
            <a:off x="4886325" y="3667125"/>
            <a:ext cx="0" cy="1077507"/>
          </a:xfrm>
          <a:prstGeom prst="line">
            <a:avLst/>
          </a:prstGeom>
          <a:ln cap="flat" w="19050">
            <a:solidFill>
              <a:srgbClr val="56300D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AutoShape 11" id="11"/>
          <p:cNvSpPr/>
          <p:nvPr/>
        </p:nvSpPr>
        <p:spPr>
          <a:xfrm flipV="true">
            <a:off x="2325544" y="2215945"/>
            <a:ext cx="0" cy="1451180"/>
          </a:xfrm>
          <a:prstGeom prst="line">
            <a:avLst/>
          </a:prstGeom>
          <a:ln cap="flat" w="19050">
            <a:solidFill>
              <a:srgbClr val="56300D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AutoShape 12" id="12"/>
          <p:cNvSpPr/>
          <p:nvPr/>
        </p:nvSpPr>
        <p:spPr>
          <a:xfrm flipV="true">
            <a:off x="7423748" y="2215945"/>
            <a:ext cx="0" cy="1451180"/>
          </a:xfrm>
          <a:prstGeom prst="line">
            <a:avLst/>
          </a:prstGeom>
          <a:ln cap="flat" w="19050">
            <a:solidFill>
              <a:srgbClr val="56300D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AutoShape 13" id="13"/>
          <p:cNvSpPr/>
          <p:nvPr/>
        </p:nvSpPr>
        <p:spPr>
          <a:xfrm flipV="true">
            <a:off x="3292937" y="4371972"/>
            <a:ext cx="1175140" cy="479921"/>
          </a:xfrm>
          <a:prstGeom prst="line">
            <a:avLst/>
          </a:prstGeom>
          <a:ln cap="flat" w="19050">
            <a:solidFill>
              <a:srgbClr val="56300D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AutoShape 14" id="14"/>
          <p:cNvSpPr/>
          <p:nvPr/>
        </p:nvSpPr>
        <p:spPr>
          <a:xfrm flipH="true" flipV="true">
            <a:off x="5288476" y="4371972"/>
            <a:ext cx="1183015" cy="479921"/>
          </a:xfrm>
          <a:prstGeom prst="line">
            <a:avLst/>
          </a:prstGeom>
          <a:ln cap="flat" w="19050">
            <a:solidFill>
              <a:srgbClr val="56300D"/>
            </a:solidFill>
            <a:prstDash val="solid"/>
            <a:headEnd type="none" len="sm" w="sm"/>
            <a:tailEnd type="none" len="sm" w="sm"/>
          </a:ln>
        </p:spPr>
      </p:sp>
      <p:grpSp>
        <p:nvGrpSpPr>
          <p:cNvPr name="Group 15" id="15"/>
          <p:cNvGrpSpPr>
            <a:grpSpLocks noChangeAspect="true"/>
          </p:cNvGrpSpPr>
          <p:nvPr/>
        </p:nvGrpSpPr>
        <p:grpSpPr>
          <a:xfrm rot="0">
            <a:off x="4149759" y="4686297"/>
            <a:ext cx="1454081" cy="1448401"/>
            <a:chOff x="0" y="0"/>
            <a:chExt cx="6502400" cy="6477000"/>
          </a:xfrm>
        </p:grpSpPr>
        <p:sp>
          <p:nvSpPr>
            <p:cNvPr name="Freeform 16" id="16"/>
            <p:cNvSpPr/>
            <p:nvPr/>
          </p:nvSpPr>
          <p:spPr>
            <a:xfrm flipH="false" flipV="false" rot="0">
              <a:off x="-23042" y="119185"/>
              <a:ext cx="6542159" cy="6244242"/>
            </a:xfrm>
            <a:custGeom>
              <a:avLst/>
              <a:gdLst/>
              <a:ahLst/>
              <a:cxnLst/>
              <a:rect r="r" b="b" t="t" l="l"/>
              <a:pathLst>
                <a:path h="6244242" w="6542159">
                  <a:moveTo>
                    <a:pt x="3271080" y="4996"/>
                  </a:moveTo>
                  <a:cubicBezTo>
                    <a:pt x="2154117" y="0"/>
                    <a:pt x="1119857" y="593026"/>
                    <a:pt x="559929" y="1559521"/>
                  </a:cubicBezTo>
                  <a:cubicBezTo>
                    <a:pt x="0" y="2526015"/>
                    <a:pt x="0" y="3718228"/>
                    <a:pt x="559929" y="4684723"/>
                  </a:cubicBezTo>
                  <a:cubicBezTo>
                    <a:pt x="1119857" y="5651217"/>
                    <a:pt x="2154117" y="6244243"/>
                    <a:pt x="3271080" y="6239248"/>
                  </a:cubicBezTo>
                  <a:cubicBezTo>
                    <a:pt x="4388043" y="6244243"/>
                    <a:pt x="5422303" y="5651217"/>
                    <a:pt x="5982231" y="4684723"/>
                  </a:cubicBezTo>
                  <a:cubicBezTo>
                    <a:pt x="6542160" y="3718229"/>
                    <a:pt x="6542160" y="2526015"/>
                    <a:pt x="5982231" y="1559521"/>
                  </a:cubicBezTo>
                  <a:cubicBezTo>
                    <a:pt x="5422303" y="593027"/>
                    <a:pt x="4388043" y="1"/>
                    <a:pt x="3271080" y="4996"/>
                  </a:cubicBezTo>
                  <a:close/>
                </a:path>
              </a:pathLst>
            </a:custGeom>
            <a:blipFill>
              <a:blip r:embed="rId2"/>
              <a:stretch>
                <a:fillRect l="223" t="-7424" r="223" b="-25907"/>
              </a:stretch>
            </a:blipFill>
          </p:spPr>
        </p:sp>
        <p:sp>
          <p:nvSpPr>
            <p:cNvPr name="Freeform 17" id="17"/>
            <p:cNvSpPr/>
            <p:nvPr/>
          </p:nvSpPr>
          <p:spPr>
            <a:xfrm flipH="false" flipV="false" rot="0">
              <a:off x="73038" y="66269"/>
              <a:ext cx="6350000" cy="6349987"/>
            </a:xfrm>
            <a:custGeom>
              <a:avLst/>
              <a:gdLst/>
              <a:ahLst/>
              <a:cxnLst/>
              <a:rect r="r" b="b" t="t" l="l"/>
              <a:pathLst>
                <a:path h="6349987" w="6350000">
                  <a:moveTo>
                    <a:pt x="3175000" y="6349987"/>
                  </a:moveTo>
                  <a:cubicBezTo>
                    <a:pt x="1424279" y="6349987"/>
                    <a:pt x="0" y="4925733"/>
                    <a:pt x="0" y="3175038"/>
                  </a:cubicBezTo>
                  <a:cubicBezTo>
                    <a:pt x="0" y="1424317"/>
                    <a:pt x="1424292" y="0"/>
                    <a:pt x="3175000" y="0"/>
                  </a:cubicBezTo>
                  <a:cubicBezTo>
                    <a:pt x="4925733" y="0"/>
                    <a:pt x="6350000" y="1424330"/>
                    <a:pt x="6350000" y="3175038"/>
                  </a:cubicBezTo>
                  <a:cubicBezTo>
                    <a:pt x="6350000" y="4925720"/>
                    <a:pt x="4925733" y="6349987"/>
                    <a:pt x="3175000" y="6349987"/>
                  </a:cubicBezTo>
                  <a:close/>
                  <a:moveTo>
                    <a:pt x="3175000" y="115760"/>
                  </a:moveTo>
                  <a:cubicBezTo>
                    <a:pt x="1488135" y="115760"/>
                    <a:pt x="115760" y="1488148"/>
                    <a:pt x="115760" y="3175038"/>
                  </a:cubicBezTo>
                  <a:cubicBezTo>
                    <a:pt x="115760" y="4861915"/>
                    <a:pt x="1488135" y="6234265"/>
                    <a:pt x="3175000" y="6234265"/>
                  </a:cubicBezTo>
                  <a:cubicBezTo>
                    <a:pt x="4861852" y="6234265"/>
                    <a:pt x="6234265" y="4861890"/>
                    <a:pt x="6234265" y="3175038"/>
                  </a:cubicBezTo>
                  <a:cubicBezTo>
                    <a:pt x="6234265" y="1488148"/>
                    <a:pt x="4861852" y="115760"/>
                    <a:pt x="3175000" y="115760"/>
                  </a:cubicBezTo>
                  <a:close/>
                </a:path>
              </a:pathLst>
            </a:custGeom>
            <a:solidFill>
              <a:srgbClr val="457B2F"/>
            </a:solidFill>
          </p:spPr>
        </p:sp>
      </p:grpSp>
      <p:grpSp>
        <p:nvGrpSpPr>
          <p:cNvPr name="Group 18" id="18"/>
          <p:cNvGrpSpPr>
            <a:grpSpLocks noChangeAspect="true"/>
          </p:cNvGrpSpPr>
          <p:nvPr/>
        </p:nvGrpSpPr>
        <p:grpSpPr>
          <a:xfrm rot="0">
            <a:off x="2426243" y="4512364"/>
            <a:ext cx="1102741" cy="1098433"/>
            <a:chOff x="0" y="0"/>
            <a:chExt cx="6502400" cy="6477000"/>
          </a:xfrm>
        </p:grpSpPr>
        <p:sp>
          <p:nvSpPr>
            <p:cNvPr name="Freeform 19" id="19"/>
            <p:cNvSpPr/>
            <p:nvPr/>
          </p:nvSpPr>
          <p:spPr>
            <a:xfrm flipH="false" flipV="false" rot="0">
              <a:off x="-23042" y="119185"/>
              <a:ext cx="6542159" cy="6244242"/>
            </a:xfrm>
            <a:custGeom>
              <a:avLst/>
              <a:gdLst/>
              <a:ahLst/>
              <a:cxnLst/>
              <a:rect r="r" b="b" t="t" l="l"/>
              <a:pathLst>
                <a:path h="6244242" w="6542159">
                  <a:moveTo>
                    <a:pt x="3271080" y="4996"/>
                  </a:moveTo>
                  <a:cubicBezTo>
                    <a:pt x="2154117" y="0"/>
                    <a:pt x="1119857" y="593026"/>
                    <a:pt x="559929" y="1559521"/>
                  </a:cubicBezTo>
                  <a:cubicBezTo>
                    <a:pt x="0" y="2526015"/>
                    <a:pt x="0" y="3718228"/>
                    <a:pt x="559929" y="4684723"/>
                  </a:cubicBezTo>
                  <a:cubicBezTo>
                    <a:pt x="1119857" y="5651217"/>
                    <a:pt x="2154117" y="6244243"/>
                    <a:pt x="3271080" y="6239248"/>
                  </a:cubicBezTo>
                  <a:cubicBezTo>
                    <a:pt x="4388043" y="6244243"/>
                    <a:pt x="5422303" y="5651217"/>
                    <a:pt x="5982231" y="4684723"/>
                  </a:cubicBezTo>
                  <a:cubicBezTo>
                    <a:pt x="6542160" y="3718229"/>
                    <a:pt x="6542160" y="2526015"/>
                    <a:pt x="5982231" y="1559521"/>
                  </a:cubicBezTo>
                  <a:cubicBezTo>
                    <a:pt x="5422303" y="593027"/>
                    <a:pt x="4388043" y="1"/>
                    <a:pt x="3271080" y="4996"/>
                  </a:cubicBezTo>
                  <a:close/>
                </a:path>
              </a:pathLst>
            </a:custGeom>
            <a:blipFill>
              <a:blip r:embed="rId3"/>
              <a:stretch>
                <a:fillRect l="223" t="-7558" r="223" b="-80674"/>
              </a:stretch>
            </a:blipFill>
          </p:spPr>
        </p:sp>
        <p:sp>
          <p:nvSpPr>
            <p:cNvPr name="Freeform 20" id="20"/>
            <p:cNvSpPr/>
            <p:nvPr/>
          </p:nvSpPr>
          <p:spPr>
            <a:xfrm flipH="false" flipV="false" rot="0">
              <a:off x="73038" y="66269"/>
              <a:ext cx="6350000" cy="6349987"/>
            </a:xfrm>
            <a:custGeom>
              <a:avLst/>
              <a:gdLst/>
              <a:ahLst/>
              <a:cxnLst/>
              <a:rect r="r" b="b" t="t" l="l"/>
              <a:pathLst>
                <a:path h="6349987" w="6350000">
                  <a:moveTo>
                    <a:pt x="3175000" y="6349987"/>
                  </a:moveTo>
                  <a:cubicBezTo>
                    <a:pt x="1424279" y="6349987"/>
                    <a:pt x="0" y="4925733"/>
                    <a:pt x="0" y="3175038"/>
                  </a:cubicBezTo>
                  <a:cubicBezTo>
                    <a:pt x="0" y="1424317"/>
                    <a:pt x="1424292" y="0"/>
                    <a:pt x="3175000" y="0"/>
                  </a:cubicBezTo>
                  <a:cubicBezTo>
                    <a:pt x="4925733" y="0"/>
                    <a:pt x="6350000" y="1424330"/>
                    <a:pt x="6350000" y="3175038"/>
                  </a:cubicBezTo>
                  <a:cubicBezTo>
                    <a:pt x="6350000" y="4925720"/>
                    <a:pt x="4925733" y="6349987"/>
                    <a:pt x="3175000" y="6349987"/>
                  </a:cubicBezTo>
                  <a:close/>
                  <a:moveTo>
                    <a:pt x="3175000" y="115760"/>
                  </a:moveTo>
                  <a:cubicBezTo>
                    <a:pt x="1488135" y="115760"/>
                    <a:pt x="115760" y="1488148"/>
                    <a:pt x="115760" y="3175038"/>
                  </a:cubicBezTo>
                  <a:cubicBezTo>
                    <a:pt x="115760" y="4861915"/>
                    <a:pt x="1488135" y="6234265"/>
                    <a:pt x="3175000" y="6234265"/>
                  </a:cubicBezTo>
                  <a:cubicBezTo>
                    <a:pt x="4861852" y="6234265"/>
                    <a:pt x="6234265" y="4861890"/>
                    <a:pt x="6234265" y="3175038"/>
                  </a:cubicBezTo>
                  <a:cubicBezTo>
                    <a:pt x="6234265" y="1488148"/>
                    <a:pt x="4861852" y="115760"/>
                    <a:pt x="3175000" y="115760"/>
                  </a:cubicBezTo>
                  <a:close/>
                </a:path>
              </a:pathLst>
            </a:custGeom>
            <a:solidFill>
              <a:srgbClr val="457B2F"/>
            </a:solidFill>
          </p:spPr>
        </p:sp>
      </p:grpSp>
      <p:grpSp>
        <p:nvGrpSpPr>
          <p:cNvPr name="Group 21" id="21"/>
          <p:cNvGrpSpPr>
            <a:grpSpLocks noChangeAspect="true"/>
          </p:cNvGrpSpPr>
          <p:nvPr/>
        </p:nvGrpSpPr>
        <p:grpSpPr>
          <a:xfrm rot="0">
            <a:off x="6222966" y="4512364"/>
            <a:ext cx="1102741" cy="1098433"/>
            <a:chOff x="0" y="0"/>
            <a:chExt cx="6502400" cy="6477000"/>
          </a:xfrm>
        </p:grpSpPr>
        <p:sp>
          <p:nvSpPr>
            <p:cNvPr name="Freeform 22" id="22"/>
            <p:cNvSpPr/>
            <p:nvPr/>
          </p:nvSpPr>
          <p:spPr>
            <a:xfrm flipH="false" flipV="false" rot="0">
              <a:off x="-23042" y="119185"/>
              <a:ext cx="6542159" cy="6244242"/>
            </a:xfrm>
            <a:custGeom>
              <a:avLst/>
              <a:gdLst/>
              <a:ahLst/>
              <a:cxnLst/>
              <a:rect r="r" b="b" t="t" l="l"/>
              <a:pathLst>
                <a:path h="6244242" w="6542159">
                  <a:moveTo>
                    <a:pt x="3271080" y="4996"/>
                  </a:moveTo>
                  <a:cubicBezTo>
                    <a:pt x="2154117" y="0"/>
                    <a:pt x="1119857" y="593026"/>
                    <a:pt x="559929" y="1559521"/>
                  </a:cubicBezTo>
                  <a:cubicBezTo>
                    <a:pt x="0" y="2526015"/>
                    <a:pt x="0" y="3718228"/>
                    <a:pt x="559929" y="4684723"/>
                  </a:cubicBezTo>
                  <a:cubicBezTo>
                    <a:pt x="1119857" y="5651217"/>
                    <a:pt x="2154117" y="6244243"/>
                    <a:pt x="3271080" y="6239248"/>
                  </a:cubicBezTo>
                  <a:cubicBezTo>
                    <a:pt x="4388043" y="6244243"/>
                    <a:pt x="5422303" y="5651217"/>
                    <a:pt x="5982231" y="4684723"/>
                  </a:cubicBezTo>
                  <a:cubicBezTo>
                    <a:pt x="6542160" y="3718229"/>
                    <a:pt x="6542160" y="2526015"/>
                    <a:pt x="5982231" y="1559521"/>
                  </a:cubicBezTo>
                  <a:cubicBezTo>
                    <a:pt x="5422303" y="593027"/>
                    <a:pt x="4388043" y="1"/>
                    <a:pt x="3271080" y="4996"/>
                  </a:cubicBezTo>
                  <a:close/>
                </a:path>
              </a:pathLst>
            </a:custGeom>
            <a:blipFill>
              <a:blip r:embed="rId4"/>
              <a:stretch>
                <a:fillRect l="223" t="0" r="223" b="0"/>
              </a:stretch>
            </a:blipFill>
          </p:spPr>
        </p:sp>
        <p:sp>
          <p:nvSpPr>
            <p:cNvPr name="Freeform 23" id="23"/>
            <p:cNvSpPr/>
            <p:nvPr/>
          </p:nvSpPr>
          <p:spPr>
            <a:xfrm flipH="false" flipV="false" rot="0">
              <a:off x="73038" y="66269"/>
              <a:ext cx="6350000" cy="6349987"/>
            </a:xfrm>
            <a:custGeom>
              <a:avLst/>
              <a:gdLst/>
              <a:ahLst/>
              <a:cxnLst/>
              <a:rect r="r" b="b" t="t" l="l"/>
              <a:pathLst>
                <a:path h="6349987" w="6350000">
                  <a:moveTo>
                    <a:pt x="3175000" y="6349987"/>
                  </a:moveTo>
                  <a:cubicBezTo>
                    <a:pt x="1424279" y="6349987"/>
                    <a:pt x="0" y="4925733"/>
                    <a:pt x="0" y="3175038"/>
                  </a:cubicBezTo>
                  <a:cubicBezTo>
                    <a:pt x="0" y="1424317"/>
                    <a:pt x="1424292" y="0"/>
                    <a:pt x="3175000" y="0"/>
                  </a:cubicBezTo>
                  <a:cubicBezTo>
                    <a:pt x="4925733" y="0"/>
                    <a:pt x="6350000" y="1424330"/>
                    <a:pt x="6350000" y="3175038"/>
                  </a:cubicBezTo>
                  <a:cubicBezTo>
                    <a:pt x="6350000" y="4925720"/>
                    <a:pt x="4925733" y="6349987"/>
                    <a:pt x="3175000" y="6349987"/>
                  </a:cubicBezTo>
                  <a:close/>
                  <a:moveTo>
                    <a:pt x="3175000" y="115760"/>
                  </a:moveTo>
                  <a:cubicBezTo>
                    <a:pt x="1488135" y="115760"/>
                    <a:pt x="115760" y="1488148"/>
                    <a:pt x="115760" y="3175038"/>
                  </a:cubicBezTo>
                  <a:cubicBezTo>
                    <a:pt x="115760" y="4861915"/>
                    <a:pt x="1488135" y="6234265"/>
                    <a:pt x="3175000" y="6234265"/>
                  </a:cubicBezTo>
                  <a:cubicBezTo>
                    <a:pt x="4861852" y="6234265"/>
                    <a:pt x="6234265" y="4861890"/>
                    <a:pt x="6234265" y="3175038"/>
                  </a:cubicBezTo>
                  <a:cubicBezTo>
                    <a:pt x="6234265" y="1488148"/>
                    <a:pt x="4861852" y="115760"/>
                    <a:pt x="3175000" y="115760"/>
                  </a:cubicBezTo>
                  <a:close/>
                </a:path>
              </a:pathLst>
            </a:custGeom>
            <a:solidFill>
              <a:srgbClr val="457B2F"/>
            </a:solidFill>
          </p:spPr>
        </p:sp>
      </p:grpSp>
      <p:sp>
        <p:nvSpPr>
          <p:cNvPr name="Freeform 24" id="24"/>
          <p:cNvSpPr/>
          <p:nvPr/>
        </p:nvSpPr>
        <p:spPr>
          <a:xfrm flipH="false" flipV="false" rot="-721723">
            <a:off x="-2010720" y="6271320"/>
            <a:ext cx="6609008" cy="2223030"/>
          </a:xfrm>
          <a:custGeom>
            <a:avLst/>
            <a:gdLst/>
            <a:ahLst/>
            <a:cxnLst/>
            <a:rect r="r" b="b" t="t" l="l"/>
            <a:pathLst>
              <a:path h="2223030" w="6609008">
                <a:moveTo>
                  <a:pt x="0" y="0"/>
                </a:moveTo>
                <a:lnTo>
                  <a:pt x="6609007" y="0"/>
                </a:lnTo>
                <a:lnTo>
                  <a:pt x="6609007" y="2223029"/>
                </a:lnTo>
                <a:lnTo>
                  <a:pt x="0" y="2223029"/>
                </a:lnTo>
                <a:lnTo>
                  <a:pt x="0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25" id="25"/>
          <p:cNvSpPr/>
          <p:nvPr/>
        </p:nvSpPr>
        <p:spPr>
          <a:xfrm flipH="false" flipV="false" rot="-575354">
            <a:off x="3131014" y="6201218"/>
            <a:ext cx="7294378" cy="2453563"/>
          </a:xfrm>
          <a:custGeom>
            <a:avLst/>
            <a:gdLst/>
            <a:ahLst/>
            <a:cxnLst/>
            <a:rect r="r" b="b" t="t" l="l"/>
            <a:pathLst>
              <a:path h="2453563" w="7294378">
                <a:moveTo>
                  <a:pt x="0" y="0"/>
                </a:moveTo>
                <a:lnTo>
                  <a:pt x="7294378" y="0"/>
                </a:lnTo>
                <a:lnTo>
                  <a:pt x="7294378" y="2453563"/>
                </a:lnTo>
                <a:lnTo>
                  <a:pt x="0" y="2453563"/>
                </a:lnTo>
                <a:lnTo>
                  <a:pt x="0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 l="0" t="0" r="0" b="0"/>
            </a:stretch>
          </a:blipFill>
        </p:spPr>
      </p:sp>
      <p:grpSp>
        <p:nvGrpSpPr>
          <p:cNvPr name="Group 26" id="26"/>
          <p:cNvGrpSpPr/>
          <p:nvPr/>
        </p:nvGrpSpPr>
        <p:grpSpPr>
          <a:xfrm rot="0">
            <a:off x="2559365" y="5486185"/>
            <a:ext cx="836496" cy="288638"/>
            <a:chOff x="0" y="0"/>
            <a:chExt cx="1913890" cy="660400"/>
          </a:xfrm>
        </p:grpSpPr>
        <p:sp>
          <p:nvSpPr>
            <p:cNvPr name="Freeform 27" id="27"/>
            <p:cNvSpPr/>
            <p:nvPr/>
          </p:nvSpPr>
          <p:spPr>
            <a:xfrm flipH="false" flipV="false" rot="0">
              <a:off x="0" y="0"/>
              <a:ext cx="1913890" cy="660400"/>
            </a:xfrm>
            <a:custGeom>
              <a:avLst/>
              <a:gdLst/>
              <a:ahLst/>
              <a:cxnLst/>
              <a:rect r="r" b="b" t="t" l="l"/>
              <a:pathLst>
                <a:path h="660400" w="1913890">
                  <a:moveTo>
                    <a:pt x="1789430" y="660400"/>
                  </a:moveTo>
                  <a:lnTo>
                    <a:pt x="124460" y="660400"/>
                  </a:lnTo>
                  <a:cubicBezTo>
                    <a:pt x="55880" y="660400"/>
                    <a:pt x="0" y="604520"/>
                    <a:pt x="0" y="535940"/>
                  </a:cubicBezTo>
                  <a:lnTo>
                    <a:pt x="0" y="124460"/>
                  </a:lnTo>
                  <a:cubicBezTo>
                    <a:pt x="0" y="55880"/>
                    <a:pt x="55880" y="0"/>
                    <a:pt x="124460" y="0"/>
                  </a:cubicBezTo>
                  <a:lnTo>
                    <a:pt x="1789430" y="0"/>
                  </a:lnTo>
                  <a:cubicBezTo>
                    <a:pt x="1858010" y="0"/>
                    <a:pt x="1913890" y="55880"/>
                    <a:pt x="1913890" y="124460"/>
                  </a:cubicBezTo>
                  <a:lnTo>
                    <a:pt x="1913890" y="535940"/>
                  </a:lnTo>
                  <a:cubicBezTo>
                    <a:pt x="1913890" y="604520"/>
                    <a:pt x="1858010" y="660400"/>
                    <a:pt x="1789430" y="660400"/>
                  </a:cubicBezTo>
                  <a:close/>
                </a:path>
              </a:pathLst>
            </a:custGeom>
            <a:solidFill>
              <a:srgbClr val="457B2F"/>
            </a:solidFill>
          </p:spPr>
        </p:sp>
      </p:grpSp>
      <p:grpSp>
        <p:nvGrpSpPr>
          <p:cNvPr name="Group 28" id="28"/>
          <p:cNvGrpSpPr/>
          <p:nvPr/>
        </p:nvGrpSpPr>
        <p:grpSpPr>
          <a:xfrm rot="0">
            <a:off x="6356088" y="5486185"/>
            <a:ext cx="836496" cy="288638"/>
            <a:chOff x="0" y="0"/>
            <a:chExt cx="1913890" cy="660400"/>
          </a:xfrm>
        </p:grpSpPr>
        <p:sp>
          <p:nvSpPr>
            <p:cNvPr name="Freeform 29" id="29"/>
            <p:cNvSpPr/>
            <p:nvPr/>
          </p:nvSpPr>
          <p:spPr>
            <a:xfrm flipH="false" flipV="false" rot="0">
              <a:off x="0" y="0"/>
              <a:ext cx="1913890" cy="660400"/>
            </a:xfrm>
            <a:custGeom>
              <a:avLst/>
              <a:gdLst/>
              <a:ahLst/>
              <a:cxnLst/>
              <a:rect r="r" b="b" t="t" l="l"/>
              <a:pathLst>
                <a:path h="660400" w="1913890">
                  <a:moveTo>
                    <a:pt x="1789430" y="660400"/>
                  </a:moveTo>
                  <a:lnTo>
                    <a:pt x="124460" y="660400"/>
                  </a:lnTo>
                  <a:cubicBezTo>
                    <a:pt x="55880" y="660400"/>
                    <a:pt x="0" y="604520"/>
                    <a:pt x="0" y="535940"/>
                  </a:cubicBezTo>
                  <a:lnTo>
                    <a:pt x="0" y="124460"/>
                  </a:lnTo>
                  <a:cubicBezTo>
                    <a:pt x="0" y="55880"/>
                    <a:pt x="55880" y="0"/>
                    <a:pt x="124460" y="0"/>
                  </a:cubicBezTo>
                  <a:lnTo>
                    <a:pt x="1789430" y="0"/>
                  </a:lnTo>
                  <a:cubicBezTo>
                    <a:pt x="1858010" y="0"/>
                    <a:pt x="1913890" y="55880"/>
                    <a:pt x="1913890" y="124460"/>
                  </a:cubicBezTo>
                  <a:lnTo>
                    <a:pt x="1913890" y="535940"/>
                  </a:lnTo>
                  <a:cubicBezTo>
                    <a:pt x="1913890" y="604520"/>
                    <a:pt x="1858010" y="660400"/>
                    <a:pt x="1789430" y="660400"/>
                  </a:cubicBezTo>
                  <a:close/>
                </a:path>
              </a:pathLst>
            </a:custGeom>
            <a:solidFill>
              <a:srgbClr val="457B2F"/>
            </a:solidFill>
          </p:spPr>
        </p:sp>
      </p:grpSp>
      <p:grpSp>
        <p:nvGrpSpPr>
          <p:cNvPr name="Group 30" id="30"/>
          <p:cNvGrpSpPr/>
          <p:nvPr/>
        </p:nvGrpSpPr>
        <p:grpSpPr>
          <a:xfrm rot="0">
            <a:off x="4458552" y="5990379"/>
            <a:ext cx="836496" cy="288638"/>
            <a:chOff x="0" y="0"/>
            <a:chExt cx="1913890" cy="660400"/>
          </a:xfrm>
        </p:grpSpPr>
        <p:sp>
          <p:nvSpPr>
            <p:cNvPr name="Freeform 31" id="31"/>
            <p:cNvSpPr/>
            <p:nvPr/>
          </p:nvSpPr>
          <p:spPr>
            <a:xfrm flipH="false" flipV="false" rot="0">
              <a:off x="0" y="0"/>
              <a:ext cx="1913890" cy="660400"/>
            </a:xfrm>
            <a:custGeom>
              <a:avLst/>
              <a:gdLst/>
              <a:ahLst/>
              <a:cxnLst/>
              <a:rect r="r" b="b" t="t" l="l"/>
              <a:pathLst>
                <a:path h="660400" w="1913890">
                  <a:moveTo>
                    <a:pt x="1789430" y="660400"/>
                  </a:moveTo>
                  <a:lnTo>
                    <a:pt x="124460" y="660400"/>
                  </a:lnTo>
                  <a:cubicBezTo>
                    <a:pt x="55880" y="660400"/>
                    <a:pt x="0" y="604520"/>
                    <a:pt x="0" y="535940"/>
                  </a:cubicBezTo>
                  <a:lnTo>
                    <a:pt x="0" y="124460"/>
                  </a:lnTo>
                  <a:cubicBezTo>
                    <a:pt x="0" y="55880"/>
                    <a:pt x="55880" y="0"/>
                    <a:pt x="124460" y="0"/>
                  </a:cubicBezTo>
                  <a:lnTo>
                    <a:pt x="1789430" y="0"/>
                  </a:lnTo>
                  <a:cubicBezTo>
                    <a:pt x="1858010" y="0"/>
                    <a:pt x="1913890" y="55880"/>
                    <a:pt x="1913890" y="124460"/>
                  </a:cubicBezTo>
                  <a:lnTo>
                    <a:pt x="1913890" y="535940"/>
                  </a:lnTo>
                  <a:cubicBezTo>
                    <a:pt x="1913890" y="604520"/>
                    <a:pt x="1858010" y="660400"/>
                    <a:pt x="1789430" y="660400"/>
                  </a:cubicBezTo>
                  <a:close/>
                </a:path>
              </a:pathLst>
            </a:custGeom>
            <a:solidFill>
              <a:srgbClr val="457B2F"/>
            </a:solidFill>
          </p:spPr>
        </p:sp>
      </p:grpSp>
      <p:sp>
        <p:nvSpPr>
          <p:cNvPr name="Freeform 32" id="32"/>
          <p:cNvSpPr/>
          <p:nvPr/>
        </p:nvSpPr>
        <p:spPr>
          <a:xfrm flipH="false" flipV="false" rot="238458">
            <a:off x="4425133" y="1582125"/>
            <a:ext cx="1514931" cy="1013110"/>
          </a:xfrm>
          <a:custGeom>
            <a:avLst/>
            <a:gdLst/>
            <a:ahLst/>
            <a:cxnLst/>
            <a:rect r="r" b="b" t="t" l="l"/>
            <a:pathLst>
              <a:path h="1013110" w="1514931">
                <a:moveTo>
                  <a:pt x="0" y="0"/>
                </a:moveTo>
                <a:lnTo>
                  <a:pt x="1514931" y="0"/>
                </a:lnTo>
                <a:lnTo>
                  <a:pt x="1514931" y="1013110"/>
                </a:lnTo>
                <a:lnTo>
                  <a:pt x="0" y="1013110"/>
                </a:lnTo>
                <a:lnTo>
                  <a:pt x="0" y="0"/>
                </a:lnTo>
                <a:close/>
              </a:path>
            </a:pathLst>
          </a:custGeom>
          <a:blipFill>
            <a:blip r:embed="rId7">
              <a:extLs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33" id="33"/>
          <p:cNvSpPr/>
          <p:nvPr/>
        </p:nvSpPr>
        <p:spPr>
          <a:xfrm flipH="true" flipV="false" rot="0">
            <a:off x="-395777" y="371474"/>
            <a:ext cx="2101840" cy="1405606"/>
          </a:xfrm>
          <a:custGeom>
            <a:avLst/>
            <a:gdLst/>
            <a:ahLst/>
            <a:cxnLst/>
            <a:rect r="r" b="b" t="t" l="l"/>
            <a:pathLst>
              <a:path h="1405606" w="2101840">
                <a:moveTo>
                  <a:pt x="2101841" y="0"/>
                </a:moveTo>
                <a:lnTo>
                  <a:pt x="0" y="0"/>
                </a:lnTo>
                <a:lnTo>
                  <a:pt x="0" y="1405605"/>
                </a:lnTo>
                <a:lnTo>
                  <a:pt x="2101841" y="1405605"/>
                </a:lnTo>
                <a:lnTo>
                  <a:pt x="2101841" y="0"/>
                </a:lnTo>
                <a:close/>
              </a:path>
            </a:pathLst>
          </a:custGeom>
          <a:blipFill>
            <a:blip r:embed="rId7">
              <a:extLs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34" id="34"/>
          <p:cNvSpPr/>
          <p:nvPr/>
        </p:nvSpPr>
        <p:spPr>
          <a:xfrm flipH="false" flipV="false" rot="248293">
            <a:off x="8091464" y="362463"/>
            <a:ext cx="2128788" cy="1423627"/>
          </a:xfrm>
          <a:custGeom>
            <a:avLst/>
            <a:gdLst/>
            <a:ahLst/>
            <a:cxnLst/>
            <a:rect r="r" b="b" t="t" l="l"/>
            <a:pathLst>
              <a:path h="1423627" w="2128788">
                <a:moveTo>
                  <a:pt x="0" y="0"/>
                </a:moveTo>
                <a:lnTo>
                  <a:pt x="2128789" y="0"/>
                </a:lnTo>
                <a:lnTo>
                  <a:pt x="2128789" y="1423627"/>
                </a:lnTo>
                <a:lnTo>
                  <a:pt x="0" y="1423627"/>
                </a:lnTo>
                <a:lnTo>
                  <a:pt x="0" y="0"/>
                </a:lnTo>
                <a:close/>
              </a:path>
            </a:pathLst>
          </a:custGeom>
          <a:blipFill>
            <a:blip r:embed="rId7">
              <a:extLs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35" id="35"/>
          <p:cNvSpPr/>
          <p:nvPr/>
        </p:nvSpPr>
        <p:spPr>
          <a:xfrm flipH="true" flipV="false" rot="0">
            <a:off x="7586663" y="3147837"/>
            <a:ext cx="3046303" cy="3895528"/>
          </a:xfrm>
          <a:custGeom>
            <a:avLst/>
            <a:gdLst/>
            <a:ahLst/>
            <a:cxnLst/>
            <a:rect r="r" b="b" t="t" l="l"/>
            <a:pathLst>
              <a:path h="3895528" w="3046303">
                <a:moveTo>
                  <a:pt x="3046303" y="0"/>
                </a:moveTo>
                <a:lnTo>
                  <a:pt x="0" y="0"/>
                </a:lnTo>
                <a:lnTo>
                  <a:pt x="0" y="3895528"/>
                </a:lnTo>
                <a:lnTo>
                  <a:pt x="3046303" y="3895528"/>
                </a:lnTo>
                <a:lnTo>
                  <a:pt x="3046303" y="0"/>
                </a:lnTo>
                <a:close/>
              </a:path>
            </a:pathLst>
          </a:custGeom>
          <a:blipFill>
            <a:blip r:embed="rId9">
              <a:extLst>
                <a:ext uri="{96DAC541-7B7A-43D3-8B79-37D633B846F1}">
                  <asvg:svgBlip xmlns:asvg="http://schemas.microsoft.com/office/drawing/2016/SVG/main" r:embed="rId10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36" id="36"/>
          <p:cNvSpPr txBox="true"/>
          <p:nvPr/>
        </p:nvSpPr>
        <p:spPr>
          <a:xfrm rot="0">
            <a:off x="3143936" y="-95250"/>
            <a:ext cx="3765991" cy="17042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6867"/>
              </a:lnSpc>
              <a:spcBef>
                <a:spcPct val="0"/>
              </a:spcBef>
            </a:pPr>
            <a:r>
              <a:rPr lang="en-US" sz="4905">
                <a:solidFill>
                  <a:srgbClr val="457B2F"/>
                </a:solidFill>
                <a:latin typeface="Abril Fatface"/>
                <a:ea typeface="Abril Fatface"/>
                <a:cs typeface="Abril Fatface"/>
                <a:sym typeface="Abril Fatface"/>
              </a:rPr>
              <a:t>Mi arbol genealógico </a:t>
            </a:r>
          </a:p>
        </p:txBody>
      </p:sp>
      <p:grpSp>
        <p:nvGrpSpPr>
          <p:cNvPr name="Group 37" id="37"/>
          <p:cNvGrpSpPr>
            <a:grpSpLocks noChangeAspect="true"/>
          </p:cNvGrpSpPr>
          <p:nvPr/>
        </p:nvGrpSpPr>
        <p:grpSpPr>
          <a:xfrm rot="0">
            <a:off x="1050998" y="1634888"/>
            <a:ext cx="1102741" cy="1098433"/>
            <a:chOff x="0" y="0"/>
            <a:chExt cx="6502400" cy="6477000"/>
          </a:xfrm>
        </p:grpSpPr>
        <p:sp>
          <p:nvSpPr>
            <p:cNvPr name="Freeform 38" id="38"/>
            <p:cNvSpPr/>
            <p:nvPr/>
          </p:nvSpPr>
          <p:spPr>
            <a:xfrm flipH="false" flipV="false" rot="0">
              <a:off x="-23042" y="119185"/>
              <a:ext cx="6542159" cy="6244242"/>
            </a:xfrm>
            <a:custGeom>
              <a:avLst/>
              <a:gdLst/>
              <a:ahLst/>
              <a:cxnLst/>
              <a:rect r="r" b="b" t="t" l="l"/>
              <a:pathLst>
                <a:path h="6244242" w="6542159">
                  <a:moveTo>
                    <a:pt x="3271080" y="4996"/>
                  </a:moveTo>
                  <a:cubicBezTo>
                    <a:pt x="2154117" y="0"/>
                    <a:pt x="1119857" y="593026"/>
                    <a:pt x="559929" y="1559521"/>
                  </a:cubicBezTo>
                  <a:cubicBezTo>
                    <a:pt x="0" y="2526015"/>
                    <a:pt x="0" y="3718228"/>
                    <a:pt x="559929" y="4684723"/>
                  </a:cubicBezTo>
                  <a:cubicBezTo>
                    <a:pt x="1119857" y="5651217"/>
                    <a:pt x="2154117" y="6244243"/>
                    <a:pt x="3271080" y="6239248"/>
                  </a:cubicBezTo>
                  <a:cubicBezTo>
                    <a:pt x="4388043" y="6244243"/>
                    <a:pt x="5422303" y="5651217"/>
                    <a:pt x="5982231" y="4684723"/>
                  </a:cubicBezTo>
                  <a:cubicBezTo>
                    <a:pt x="6542160" y="3718229"/>
                    <a:pt x="6542160" y="2526015"/>
                    <a:pt x="5982231" y="1559521"/>
                  </a:cubicBezTo>
                  <a:cubicBezTo>
                    <a:pt x="5422303" y="593027"/>
                    <a:pt x="4388043" y="1"/>
                    <a:pt x="3271080" y="4996"/>
                  </a:cubicBezTo>
                  <a:close/>
                </a:path>
              </a:pathLst>
            </a:custGeom>
            <a:blipFill>
              <a:blip r:embed="rId11"/>
              <a:stretch>
                <a:fillRect l="-2477" t="0" r="-2477" b="0"/>
              </a:stretch>
            </a:blipFill>
          </p:spPr>
        </p:sp>
        <p:sp>
          <p:nvSpPr>
            <p:cNvPr name="Freeform 39" id="39"/>
            <p:cNvSpPr/>
            <p:nvPr/>
          </p:nvSpPr>
          <p:spPr>
            <a:xfrm flipH="false" flipV="false" rot="0">
              <a:off x="73038" y="66269"/>
              <a:ext cx="6350000" cy="6349987"/>
            </a:xfrm>
            <a:custGeom>
              <a:avLst/>
              <a:gdLst/>
              <a:ahLst/>
              <a:cxnLst/>
              <a:rect r="r" b="b" t="t" l="l"/>
              <a:pathLst>
                <a:path h="6349987" w="6350000">
                  <a:moveTo>
                    <a:pt x="3175000" y="6349987"/>
                  </a:moveTo>
                  <a:cubicBezTo>
                    <a:pt x="1424279" y="6349987"/>
                    <a:pt x="0" y="4925733"/>
                    <a:pt x="0" y="3175038"/>
                  </a:cubicBezTo>
                  <a:cubicBezTo>
                    <a:pt x="0" y="1424317"/>
                    <a:pt x="1424292" y="0"/>
                    <a:pt x="3175000" y="0"/>
                  </a:cubicBezTo>
                  <a:cubicBezTo>
                    <a:pt x="4925733" y="0"/>
                    <a:pt x="6350000" y="1424330"/>
                    <a:pt x="6350000" y="3175038"/>
                  </a:cubicBezTo>
                  <a:cubicBezTo>
                    <a:pt x="6350000" y="4925720"/>
                    <a:pt x="4925733" y="6349987"/>
                    <a:pt x="3175000" y="6349987"/>
                  </a:cubicBezTo>
                  <a:close/>
                  <a:moveTo>
                    <a:pt x="3175000" y="115760"/>
                  </a:moveTo>
                  <a:cubicBezTo>
                    <a:pt x="1488135" y="115760"/>
                    <a:pt x="115760" y="1488148"/>
                    <a:pt x="115760" y="3175038"/>
                  </a:cubicBezTo>
                  <a:cubicBezTo>
                    <a:pt x="115760" y="4861915"/>
                    <a:pt x="1488135" y="6234265"/>
                    <a:pt x="3175000" y="6234265"/>
                  </a:cubicBezTo>
                  <a:cubicBezTo>
                    <a:pt x="4861852" y="6234265"/>
                    <a:pt x="6234265" y="4861890"/>
                    <a:pt x="6234265" y="3175038"/>
                  </a:cubicBezTo>
                  <a:cubicBezTo>
                    <a:pt x="6234265" y="1488148"/>
                    <a:pt x="4861852" y="115760"/>
                    <a:pt x="3175000" y="115760"/>
                  </a:cubicBezTo>
                  <a:close/>
                </a:path>
              </a:pathLst>
            </a:custGeom>
            <a:solidFill>
              <a:srgbClr val="457B2F"/>
            </a:solidFill>
          </p:spPr>
        </p:sp>
      </p:grpSp>
      <p:grpSp>
        <p:nvGrpSpPr>
          <p:cNvPr name="Group 40" id="40"/>
          <p:cNvGrpSpPr>
            <a:grpSpLocks noChangeAspect="true"/>
          </p:cNvGrpSpPr>
          <p:nvPr/>
        </p:nvGrpSpPr>
        <p:grpSpPr>
          <a:xfrm rot="0">
            <a:off x="2496639" y="1634888"/>
            <a:ext cx="1102741" cy="1098433"/>
            <a:chOff x="0" y="0"/>
            <a:chExt cx="6502400" cy="6477000"/>
          </a:xfrm>
        </p:grpSpPr>
        <p:sp>
          <p:nvSpPr>
            <p:cNvPr name="Freeform 41" id="41"/>
            <p:cNvSpPr/>
            <p:nvPr/>
          </p:nvSpPr>
          <p:spPr>
            <a:xfrm flipH="false" flipV="false" rot="0">
              <a:off x="-23042" y="119185"/>
              <a:ext cx="6542159" cy="6244242"/>
            </a:xfrm>
            <a:custGeom>
              <a:avLst/>
              <a:gdLst/>
              <a:ahLst/>
              <a:cxnLst/>
              <a:rect r="r" b="b" t="t" l="l"/>
              <a:pathLst>
                <a:path h="6244242" w="6542159">
                  <a:moveTo>
                    <a:pt x="3271080" y="4996"/>
                  </a:moveTo>
                  <a:cubicBezTo>
                    <a:pt x="2154117" y="0"/>
                    <a:pt x="1119857" y="593026"/>
                    <a:pt x="559929" y="1559521"/>
                  </a:cubicBezTo>
                  <a:cubicBezTo>
                    <a:pt x="0" y="2526015"/>
                    <a:pt x="0" y="3718228"/>
                    <a:pt x="559929" y="4684723"/>
                  </a:cubicBezTo>
                  <a:cubicBezTo>
                    <a:pt x="1119857" y="5651217"/>
                    <a:pt x="2154117" y="6244243"/>
                    <a:pt x="3271080" y="6239248"/>
                  </a:cubicBezTo>
                  <a:cubicBezTo>
                    <a:pt x="4388043" y="6244243"/>
                    <a:pt x="5422303" y="5651217"/>
                    <a:pt x="5982231" y="4684723"/>
                  </a:cubicBezTo>
                  <a:cubicBezTo>
                    <a:pt x="6542160" y="3718229"/>
                    <a:pt x="6542160" y="2526015"/>
                    <a:pt x="5982231" y="1559521"/>
                  </a:cubicBezTo>
                  <a:cubicBezTo>
                    <a:pt x="5422303" y="593027"/>
                    <a:pt x="4388043" y="1"/>
                    <a:pt x="3271080" y="4996"/>
                  </a:cubicBezTo>
                  <a:close/>
                </a:path>
              </a:pathLst>
            </a:custGeom>
            <a:blipFill>
              <a:blip r:embed="rId11"/>
              <a:stretch>
                <a:fillRect l="-2477" t="0" r="-2477" b="0"/>
              </a:stretch>
            </a:blipFill>
          </p:spPr>
        </p:sp>
        <p:sp>
          <p:nvSpPr>
            <p:cNvPr name="Freeform 42" id="42"/>
            <p:cNvSpPr/>
            <p:nvPr/>
          </p:nvSpPr>
          <p:spPr>
            <a:xfrm flipH="false" flipV="false" rot="0">
              <a:off x="73038" y="66269"/>
              <a:ext cx="6350000" cy="6349987"/>
            </a:xfrm>
            <a:custGeom>
              <a:avLst/>
              <a:gdLst/>
              <a:ahLst/>
              <a:cxnLst/>
              <a:rect r="r" b="b" t="t" l="l"/>
              <a:pathLst>
                <a:path h="6349987" w="6350000">
                  <a:moveTo>
                    <a:pt x="3175000" y="6349987"/>
                  </a:moveTo>
                  <a:cubicBezTo>
                    <a:pt x="1424279" y="6349987"/>
                    <a:pt x="0" y="4925733"/>
                    <a:pt x="0" y="3175038"/>
                  </a:cubicBezTo>
                  <a:cubicBezTo>
                    <a:pt x="0" y="1424317"/>
                    <a:pt x="1424292" y="0"/>
                    <a:pt x="3175000" y="0"/>
                  </a:cubicBezTo>
                  <a:cubicBezTo>
                    <a:pt x="4925733" y="0"/>
                    <a:pt x="6350000" y="1424330"/>
                    <a:pt x="6350000" y="3175038"/>
                  </a:cubicBezTo>
                  <a:cubicBezTo>
                    <a:pt x="6350000" y="4925720"/>
                    <a:pt x="4925733" y="6349987"/>
                    <a:pt x="3175000" y="6349987"/>
                  </a:cubicBezTo>
                  <a:close/>
                  <a:moveTo>
                    <a:pt x="3175000" y="115760"/>
                  </a:moveTo>
                  <a:cubicBezTo>
                    <a:pt x="1488135" y="115760"/>
                    <a:pt x="115760" y="1488148"/>
                    <a:pt x="115760" y="3175038"/>
                  </a:cubicBezTo>
                  <a:cubicBezTo>
                    <a:pt x="115760" y="4861915"/>
                    <a:pt x="1488135" y="6234265"/>
                    <a:pt x="3175000" y="6234265"/>
                  </a:cubicBezTo>
                  <a:cubicBezTo>
                    <a:pt x="4861852" y="6234265"/>
                    <a:pt x="6234265" y="4861890"/>
                    <a:pt x="6234265" y="3175038"/>
                  </a:cubicBezTo>
                  <a:cubicBezTo>
                    <a:pt x="6234265" y="1488148"/>
                    <a:pt x="4861852" y="115760"/>
                    <a:pt x="3175000" y="115760"/>
                  </a:cubicBezTo>
                  <a:close/>
                </a:path>
              </a:pathLst>
            </a:custGeom>
            <a:solidFill>
              <a:srgbClr val="457B2F"/>
            </a:solidFill>
          </p:spPr>
        </p:sp>
      </p:grpSp>
      <p:grpSp>
        <p:nvGrpSpPr>
          <p:cNvPr name="Group 43" id="43"/>
          <p:cNvGrpSpPr/>
          <p:nvPr/>
        </p:nvGrpSpPr>
        <p:grpSpPr>
          <a:xfrm rot="0">
            <a:off x="1184120" y="2589002"/>
            <a:ext cx="836496" cy="288638"/>
            <a:chOff x="0" y="0"/>
            <a:chExt cx="1913890" cy="660400"/>
          </a:xfrm>
        </p:grpSpPr>
        <p:sp>
          <p:nvSpPr>
            <p:cNvPr name="Freeform 44" id="44"/>
            <p:cNvSpPr/>
            <p:nvPr/>
          </p:nvSpPr>
          <p:spPr>
            <a:xfrm flipH="false" flipV="false" rot="0">
              <a:off x="0" y="0"/>
              <a:ext cx="1913890" cy="660400"/>
            </a:xfrm>
            <a:custGeom>
              <a:avLst/>
              <a:gdLst/>
              <a:ahLst/>
              <a:cxnLst/>
              <a:rect r="r" b="b" t="t" l="l"/>
              <a:pathLst>
                <a:path h="660400" w="1913890">
                  <a:moveTo>
                    <a:pt x="1789430" y="660400"/>
                  </a:moveTo>
                  <a:lnTo>
                    <a:pt x="124460" y="660400"/>
                  </a:lnTo>
                  <a:cubicBezTo>
                    <a:pt x="55880" y="660400"/>
                    <a:pt x="0" y="604520"/>
                    <a:pt x="0" y="535940"/>
                  </a:cubicBezTo>
                  <a:lnTo>
                    <a:pt x="0" y="124460"/>
                  </a:lnTo>
                  <a:cubicBezTo>
                    <a:pt x="0" y="55880"/>
                    <a:pt x="55880" y="0"/>
                    <a:pt x="124460" y="0"/>
                  </a:cubicBezTo>
                  <a:lnTo>
                    <a:pt x="1789430" y="0"/>
                  </a:lnTo>
                  <a:cubicBezTo>
                    <a:pt x="1858010" y="0"/>
                    <a:pt x="1913890" y="55880"/>
                    <a:pt x="1913890" y="124460"/>
                  </a:cubicBezTo>
                  <a:lnTo>
                    <a:pt x="1913890" y="535940"/>
                  </a:lnTo>
                  <a:cubicBezTo>
                    <a:pt x="1913890" y="604520"/>
                    <a:pt x="1858010" y="660400"/>
                    <a:pt x="1789430" y="660400"/>
                  </a:cubicBezTo>
                  <a:close/>
                </a:path>
              </a:pathLst>
            </a:custGeom>
            <a:solidFill>
              <a:srgbClr val="457B2F"/>
            </a:solidFill>
          </p:spPr>
        </p:sp>
      </p:grpSp>
      <p:grpSp>
        <p:nvGrpSpPr>
          <p:cNvPr name="Group 45" id="45"/>
          <p:cNvGrpSpPr/>
          <p:nvPr/>
        </p:nvGrpSpPr>
        <p:grpSpPr>
          <a:xfrm rot="0">
            <a:off x="2629761" y="2589002"/>
            <a:ext cx="836496" cy="288638"/>
            <a:chOff x="0" y="0"/>
            <a:chExt cx="1913890" cy="660400"/>
          </a:xfrm>
        </p:grpSpPr>
        <p:sp>
          <p:nvSpPr>
            <p:cNvPr name="Freeform 46" id="46"/>
            <p:cNvSpPr/>
            <p:nvPr/>
          </p:nvSpPr>
          <p:spPr>
            <a:xfrm flipH="false" flipV="false" rot="0">
              <a:off x="0" y="0"/>
              <a:ext cx="1913890" cy="660400"/>
            </a:xfrm>
            <a:custGeom>
              <a:avLst/>
              <a:gdLst/>
              <a:ahLst/>
              <a:cxnLst/>
              <a:rect r="r" b="b" t="t" l="l"/>
              <a:pathLst>
                <a:path h="660400" w="1913890">
                  <a:moveTo>
                    <a:pt x="1789430" y="660400"/>
                  </a:moveTo>
                  <a:lnTo>
                    <a:pt x="124460" y="660400"/>
                  </a:lnTo>
                  <a:cubicBezTo>
                    <a:pt x="55880" y="660400"/>
                    <a:pt x="0" y="604520"/>
                    <a:pt x="0" y="535940"/>
                  </a:cubicBezTo>
                  <a:lnTo>
                    <a:pt x="0" y="124460"/>
                  </a:lnTo>
                  <a:cubicBezTo>
                    <a:pt x="0" y="55880"/>
                    <a:pt x="55880" y="0"/>
                    <a:pt x="124460" y="0"/>
                  </a:cubicBezTo>
                  <a:lnTo>
                    <a:pt x="1789430" y="0"/>
                  </a:lnTo>
                  <a:cubicBezTo>
                    <a:pt x="1858010" y="0"/>
                    <a:pt x="1913890" y="55880"/>
                    <a:pt x="1913890" y="124460"/>
                  </a:cubicBezTo>
                  <a:lnTo>
                    <a:pt x="1913890" y="535940"/>
                  </a:lnTo>
                  <a:cubicBezTo>
                    <a:pt x="1913890" y="604520"/>
                    <a:pt x="1858010" y="660400"/>
                    <a:pt x="1789430" y="660400"/>
                  </a:cubicBezTo>
                  <a:close/>
                </a:path>
              </a:pathLst>
            </a:custGeom>
            <a:solidFill>
              <a:srgbClr val="457B2F"/>
            </a:solidFill>
          </p:spPr>
        </p:sp>
      </p:grpSp>
      <p:grpSp>
        <p:nvGrpSpPr>
          <p:cNvPr name="Group 47" id="47"/>
          <p:cNvGrpSpPr>
            <a:grpSpLocks noChangeAspect="true"/>
          </p:cNvGrpSpPr>
          <p:nvPr/>
        </p:nvGrpSpPr>
        <p:grpSpPr>
          <a:xfrm rot="0">
            <a:off x="6149557" y="1634888"/>
            <a:ext cx="1102741" cy="1098433"/>
            <a:chOff x="0" y="0"/>
            <a:chExt cx="6502400" cy="6477000"/>
          </a:xfrm>
        </p:grpSpPr>
        <p:sp>
          <p:nvSpPr>
            <p:cNvPr name="Freeform 48" id="48"/>
            <p:cNvSpPr/>
            <p:nvPr/>
          </p:nvSpPr>
          <p:spPr>
            <a:xfrm flipH="false" flipV="false" rot="0">
              <a:off x="-23042" y="119185"/>
              <a:ext cx="6542159" cy="6244242"/>
            </a:xfrm>
            <a:custGeom>
              <a:avLst/>
              <a:gdLst/>
              <a:ahLst/>
              <a:cxnLst/>
              <a:rect r="r" b="b" t="t" l="l"/>
              <a:pathLst>
                <a:path h="6244242" w="6542159">
                  <a:moveTo>
                    <a:pt x="3271080" y="4996"/>
                  </a:moveTo>
                  <a:cubicBezTo>
                    <a:pt x="2154117" y="0"/>
                    <a:pt x="1119857" y="593026"/>
                    <a:pt x="559929" y="1559521"/>
                  </a:cubicBezTo>
                  <a:cubicBezTo>
                    <a:pt x="0" y="2526015"/>
                    <a:pt x="0" y="3718228"/>
                    <a:pt x="559929" y="4684723"/>
                  </a:cubicBezTo>
                  <a:cubicBezTo>
                    <a:pt x="1119857" y="5651217"/>
                    <a:pt x="2154117" y="6244243"/>
                    <a:pt x="3271080" y="6239248"/>
                  </a:cubicBezTo>
                  <a:cubicBezTo>
                    <a:pt x="4388043" y="6244243"/>
                    <a:pt x="5422303" y="5651217"/>
                    <a:pt x="5982231" y="4684723"/>
                  </a:cubicBezTo>
                  <a:cubicBezTo>
                    <a:pt x="6542160" y="3718229"/>
                    <a:pt x="6542160" y="2526015"/>
                    <a:pt x="5982231" y="1559521"/>
                  </a:cubicBezTo>
                  <a:cubicBezTo>
                    <a:pt x="5422303" y="593027"/>
                    <a:pt x="4388043" y="1"/>
                    <a:pt x="3271080" y="4996"/>
                  </a:cubicBezTo>
                  <a:close/>
                </a:path>
              </a:pathLst>
            </a:custGeom>
            <a:blipFill>
              <a:blip r:embed="rId11"/>
              <a:stretch>
                <a:fillRect l="-2477" t="0" r="-2477" b="0"/>
              </a:stretch>
            </a:blipFill>
          </p:spPr>
        </p:sp>
        <p:sp>
          <p:nvSpPr>
            <p:cNvPr name="Freeform 49" id="49"/>
            <p:cNvSpPr/>
            <p:nvPr/>
          </p:nvSpPr>
          <p:spPr>
            <a:xfrm flipH="false" flipV="false" rot="0">
              <a:off x="73038" y="66269"/>
              <a:ext cx="6350000" cy="6349987"/>
            </a:xfrm>
            <a:custGeom>
              <a:avLst/>
              <a:gdLst/>
              <a:ahLst/>
              <a:cxnLst/>
              <a:rect r="r" b="b" t="t" l="l"/>
              <a:pathLst>
                <a:path h="6349987" w="6350000">
                  <a:moveTo>
                    <a:pt x="3175000" y="6349987"/>
                  </a:moveTo>
                  <a:cubicBezTo>
                    <a:pt x="1424279" y="6349987"/>
                    <a:pt x="0" y="4925733"/>
                    <a:pt x="0" y="3175038"/>
                  </a:cubicBezTo>
                  <a:cubicBezTo>
                    <a:pt x="0" y="1424317"/>
                    <a:pt x="1424292" y="0"/>
                    <a:pt x="3175000" y="0"/>
                  </a:cubicBezTo>
                  <a:cubicBezTo>
                    <a:pt x="4925733" y="0"/>
                    <a:pt x="6350000" y="1424330"/>
                    <a:pt x="6350000" y="3175038"/>
                  </a:cubicBezTo>
                  <a:cubicBezTo>
                    <a:pt x="6350000" y="4925720"/>
                    <a:pt x="4925733" y="6349987"/>
                    <a:pt x="3175000" y="6349987"/>
                  </a:cubicBezTo>
                  <a:close/>
                  <a:moveTo>
                    <a:pt x="3175000" y="115760"/>
                  </a:moveTo>
                  <a:cubicBezTo>
                    <a:pt x="1488135" y="115760"/>
                    <a:pt x="115760" y="1488148"/>
                    <a:pt x="115760" y="3175038"/>
                  </a:cubicBezTo>
                  <a:cubicBezTo>
                    <a:pt x="115760" y="4861915"/>
                    <a:pt x="1488135" y="6234265"/>
                    <a:pt x="3175000" y="6234265"/>
                  </a:cubicBezTo>
                  <a:cubicBezTo>
                    <a:pt x="4861852" y="6234265"/>
                    <a:pt x="6234265" y="4861890"/>
                    <a:pt x="6234265" y="3175038"/>
                  </a:cubicBezTo>
                  <a:cubicBezTo>
                    <a:pt x="6234265" y="1488148"/>
                    <a:pt x="4861852" y="115760"/>
                    <a:pt x="3175000" y="115760"/>
                  </a:cubicBezTo>
                  <a:close/>
                </a:path>
              </a:pathLst>
            </a:custGeom>
            <a:solidFill>
              <a:srgbClr val="457B2F"/>
            </a:solidFill>
          </p:spPr>
        </p:sp>
      </p:grpSp>
      <p:grpSp>
        <p:nvGrpSpPr>
          <p:cNvPr name="Group 50" id="50"/>
          <p:cNvGrpSpPr>
            <a:grpSpLocks noChangeAspect="true"/>
          </p:cNvGrpSpPr>
          <p:nvPr/>
        </p:nvGrpSpPr>
        <p:grpSpPr>
          <a:xfrm rot="0">
            <a:off x="7599861" y="1634888"/>
            <a:ext cx="1102741" cy="1098433"/>
            <a:chOff x="0" y="0"/>
            <a:chExt cx="6502400" cy="6477000"/>
          </a:xfrm>
        </p:grpSpPr>
        <p:sp>
          <p:nvSpPr>
            <p:cNvPr name="Freeform 51" id="51"/>
            <p:cNvSpPr/>
            <p:nvPr/>
          </p:nvSpPr>
          <p:spPr>
            <a:xfrm flipH="false" flipV="false" rot="0">
              <a:off x="-23042" y="119185"/>
              <a:ext cx="6542159" cy="6244242"/>
            </a:xfrm>
            <a:custGeom>
              <a:avLst/>
              <a:gdLst/>
              <a:ahLst/>
              <a:cxnLst/>
              <a:rect r="r" b="b" t="t" l="l"/>
              <a:pathLst>
                <a:path h="6244242" w="6542159">
                  <a:moveTo>
                    <a:pt x="3271080" y="4996"/>
                  </a:moveTo>
                  <a:cubicBezTo>
                    <a:pt x="2154117" y="0"/>
                    <a:pt x="1119857" y="593026"/>
                    <a:pt x="559929" y="1559521"/>
                  </a:cubicBezTo>
                  <a:cubicBezTo>
                    <a:pt x="0" y="2526015"/>
                    <a:pt x="0" y="3718228"/>
                    <a:pt x="559929" y="4684723"/>
                  </a:cubicBezTo>
                  <a:cubicBezTo>
                    <a:pt x="1119857" y="5651217"/>
                    <a:pt x="2154117" y="6244243"/>
                    <a:pt x="3271080" y="6239248"/>
                  </a:cubicBezTo>
                  <a:cubicBezTo>
                    <a:pt x="4388043" y="6244243"/>
                    <a:pt x="5422303" y="5651217"/>
                    <a:pt x="5982231" y="4684723"/>
                  </a:cubicBezTo>
                  <a:cubicBezTo>
                    <a:pt x="6542160" y="3718229"/>
                    <a:pt x="6542160" y="2526015"/>
                    <a:pt x="5982231" y="1559521"/>
                  </a:cubicBezTo>
                  <a:cubicBezTo>
                    <a:pt x="5422303" y="593027"/>
                    <a:pt x="4388043" y="1"/>
                    <a:pt x="3271080" y="4996"/>
                  </a:cubicBezTo>
                  <a:close/>
                </a:path>
              </a:pathLst>
            </a:custGeom>
            <a:blipFill>
              <a:blip r:embed="rId11"/>
              <a:stretch>
                <a:fillRect l="-2477" t="0" r="-2477" b="0"/>
              </a:stretch>
            </a:blipFill>
          </p:spPr>
        </p:sp>
        <p:sp>
          <p:nvSpPr>
            <p:cNvPr name="Freeform 52" id="52"/>
            <p:cNvSpPr/>
            <p:nvPr/>
          </p:nvSpPr>
          <p:spPr>
            <a:xfrm flipH="false" flipV="false" rot="0">
              <a:off x="73038" y="66269"/>
              <a:ext cx="6350000" cy="6349987"/>
            </a:xfrm>
            <a:custGeom>
              <a:avLst/>
              <a:gdLst/>
              <a:ahLst/>
              <a:cxnLst/>
              <a:rect r="r" b="b" t="t" l="l"/>
              <a:pathLst>
                <a:path h="6349987" w="6350000">
                  <a:moveTo>
                    <a:pt x="3175000" y="6349987"/>
                  </a:moveTo>
                  <a:cubicBezTo>
                    <a:pt x="1424279" y="6349987"/>
                    <a:pt x="0" y="4925733"/>
                    <a:pt x="0" y="3175038"/>
                  </a:cubicBezTo>
                  <a:cubicBezTo>
                    <a:pt x="0" y="1424317"/>
                    <a:pt x="1424292" y="0"/>
                    <a:pt x="3175000" y="0"/>
                  </a:cubicBezTo>
                  <a:cubicBezTo>
                    <a:pt x="4925733" y="0"/>
                    <a:pt x="6350000" y="1424330"/>
                    <a:pt x="6350000" y="3175038"/>
                  </a:cubicBezTo>
                  <a:cubicBezTo>
                    <a:pt x="6350000" y="4925720"/>
                    <a:pt x="4925733" y="6349987"/>
                    <a:pt x="3175000" y="6349987"/>
                  </a:cubicBezTo>
                  <a:close/>
                  <a:moveTo>
                    <a:pt x="3175000" y="115760"/>
                  </a:moveTo>
                  <a:cubicBezTo>
                    <a:pt x="1488135" y="115760"/>
                    <a:pt x="115760" y="1488148"/>
                    <a:pt x="115760" y="3175038"/>
                  </a:cubicBezTo>
                  <a:cubicBezTo>
                    <a:pt x="115760" y="4861915"/>
                    <a:pt x="1488135" y="6234265"/>
                    <a:pt x="3175000" y="6234265"/>
                  </a:cubicBezTo>
                  <a:cubicBezTo>
                    <a:pt x="4861852" y="6234265"/>
                    <a:pt x="6234265" y="4861890"/>
                    <a:pt x="6234265" y="3175038"/>
                  </a:cubicBezTo>
                  <a:cubicBezTo>
                    <a:pt x="6234265" y="1488148"/>
                    <a:pt x="4861852" y="115760"/>
                    <a:pt x="3175000" y="115760"/>
                  </a:cubicBezTo>
                  <a:close/>
                </a:path>
              </a:pathLst>
            </a:custGeom>
            <a:solidFill>
              <a:srgbClr val="457B2F"/>
            </a:solidFill>
          </p:spPr>
        </p:sp>
      </p:grpSp>
      <p:grpSp>
        <p:nvGrpSpPr>
          <p:cNvPr name="Group 53" id="53"/>
          <p:cNvGrpSpPr/>
          <p:nvPr/>
        </p:nvGrpSpPr>
        <p:grpSpPr>
          <a:xfrm rot="0">
            <a:off x="7732984" y="2589002"/>
            <a:ext cx="836496" cy="288638"/>
            <a:chOff x="0" y="0"/>
            <a:chExt cx="1913890" cy="660400"/>
          </a:xfrm>
        </p:grpSpPr>
        <p:sp>
          <p:nvSpPr>
            <p:cNvPr name="Freeform 54" id="54"/>
            <p:cNvSpPr/>
            <p:nvPr/>
          </p:nvSpPr>
          <p:spPr>
            <a:xfrm flipH="false" flipV="false" rot="0">
              <a:off x="0" y="0"/>
              <a:ext cx="1913890" cy="660400"/>
            </a:xfrm>
            <a:custGeom>
              <a:avLst/>
              <a:gdLst/>
              <a:ahLst/>
              <a:cxnLst/>
              <a:rect r="r" b="b" t="t" l="l"/>
              <a:pathLst>
                <a:path h="660400" w="1913890">
                  <a:moveTo>
                    <a:pt x="1789430" y="660400"/>
                  </a:moveTo>
                  <a:lnTo>
                    <a:pt x="124460" y="660400"/>
                  </a:lnTo>
                  <a:cubicBezTo>
                    <a:pt x="55880" y="660400"/>
                    <a:pt x="0" y="604520"/>
                    <a:pt x="0" y="535940"/>
                  </a:cubicBezTo>
                  <a:lnTo>
                    <a:pt x="0" y="124460"/>
                  </a:lnTo>
                  <a:cubicBezTo>
                    <a:pt x="0" y="55880"/>
                    <a:pt x="55880" y="0"/>
                    <a:pt x="124460" y="0"/>
                  </a:cubicBezTo>
                  <a:lnTo>
                    <a:pt x="1789430" y="0"/>
                  </a:lnTo>
                  <a:cubicBezTo>
                    <a:pt x="1858010" y="0"/>
                    <a:pt x="1913890" y="55880"/>
                    <a:pt x="1913890" y="124460"/>
                  </a:cubicBezTo>
                  <a:lnTo>
                    <a:pt x="1913890" y="535940"/>
                  </a:lnTo>
                  <a:cubicBezTo>
                    <a:pt x="1913890" y="604520"/>
                    <a:pt x="1858010" y="660400"/>
                    <a:pt x="1789430" y="660400"/>
                  </a:cubicBezTo>
                  <a:close/>
                </a:path>
              </a:pathLst>
            </a:custGeom>
            <a:solidFill>
              <a:srgbClr val="457B2F"/>
            </a:solidFill>
          </p:spPr>
        </p:sp>
      </p:grpSp>
      <p:grpSp>
        <p:nvGrpSpPr>
          <p:cNvPr name="Group 55" id="55"/>
          <p:cNvGrpSpPr/>
          <p:nvPr/>
        </p:nvGrpSpPr>
        <p:grpSpPr>
          <a:xfrm rot="0">
            <a:off x="6282679" y="2589002"/>
            <a:ext cx="836496" cy="288638"/>
            <a:chOff x="0" y="0"/>
            <a:chExt cx="1913890" cy="660400"/>
          </a:xfrm>
        </p:grpSpPr>
        <p:sp>
          <p:nvSpPr>
            <p:cNvPr name="Freeform 56" id="56"/>
            <p:cNvSpPr/>
            <p:nvPr/>
          </p:nvSpPr>
          <p:spPr>
            <a:xfrm flipH="false" flipV="false" rot="0">
              <a:off x="0" y="0"/>
              <a:ext cx="1913890" cy="660400"/>
            </a:xfrm>
            <a:custGeom>
              <a:avLst/>
              <a:gdLst/>
              <a:ahLst/>
              <a:cxnLst/>
              <a:rect r="r" b="b" t="t" l="l"/>
              <a:pathLst>
                <a:path h="660400" w="1913890">
                  <a:moveTo>
                    <a:pt x="1789430" y="660400"/>
                  </a:moveTo>
                  <a:lnTo>
                    <a:pt x="124460" y="660400"/>
                  </a:lnTo>
                  <a:cubicBezTo>
                    <a:pt x="55880" y="660400"/>
                    <a:pt x="0" y="604520"/>
                    <a:pt x="0" y="535940"/>
                  </a:cubicBezTo>
                  <a:lnTo>
                    <a:pt x="0" y="124460"/>
                  </a:lnTo>
                  <a:cubicBezTo>
                    <a:pt x="0" y="55880"/>
                    <a:pt x="55880" y="0"/>
                    <a:pt x="124460" y="0"/>
                  </a:cubicBezTo>
                  <a:lnTo>
                    <a:pt x="1789430" y="0"/>
                  </a:lnTo>
                  <a:cubicBezTo>
                    <a:pt x="1858010" y="0"/>
                    <a:pt x="1913890" y="55880"/>
                    <a:pt x="1913890" y="124460"/>
                  </a:cubicBezTo>
                  <a:lnTo>
                    <a:pt x="1913890" y="535940"/>
                  </a:lnTo>
                  <a:cubicBezTo>
                    <a:pt x="1913890" y="604520"/>
                    <a:pt x="1858010" y="660400"/>
                    <a:pt x="1789430" y="660400"/>
                  </a:cubicBezTo>
                  <a:close/>
                </a:path>
              </a:pathLst>
            </a:custGeom>
            <a:solidFill>
              <a:srgbClr val="457B2F"/>
            </a:solidFill>
          </p:spPr>
        </p:sp>
      </p:grpSp>
      <p:grpSp>
        <p:nvGrpSpPr>
          <p:cNvPr name="Group 57" id="57"/>
          <p:cNvGrpSpPr/>
          <p:nvPr/>
        </p:nvGrpSpPr>
        <p:grpSpPr>
          <a:xfrm rot="0">
            <a:off x="3488652" y="4033166"/>
            <a:ext cx="2776296" cy="288638"/>
            <a:chOff x="0" y="0"/>
            <a:chExt cx="3701728" cy="384851"/>
          </a:xfrm>
        </p:grpSpPr>
        <p:grpSp>
          <p:nvGrpSpPr>
            <p:cNvPr name="Group 58" id="58"/>
            <p:cNvGrpSpPr/>
            <p:nvPr/>
          </p:nvGrpSpPr>
          <p:grpSpPr>
            <a:xfrm rot="0">
              <a:off x="0" y="0"/>
              <a:ext cx="1115328" cy="384851"/>
              <a:chOff x="0" y="0"/>
              <a:chExt cx="1913890" cy="660400"/>
            </a:xfrm>
          </p:grpSpPr>
          <p:sp>
            <p:nvSpPr>
              <p:cNvPr name="Freeform 59" id="59"/>
              <p:cNvSpPr/>
              <p:nvPr/>
            </p:nvSpPr>
            <p:spPr>
              <a:xfrm flipH="false" flipV="false" rot="0">
                <a:off x="0" y="0"/>
                <a:ext cx="1913890" cy="660400"/>
              </a:xfrm>
              <a:custGeom>
                <a:avLst/>
                <a:gdLst/>
                <a:ahLst/>
                <a:cxnLst/>
                <a:rect r="r" b="b" t="t" l="l"/>
                <a:pathLst>
                  <a:path h="660400" w="1913890">
                    <a:moveTo>
                      <a:pt x="1789430" y="660400"/>
                    </a:moveTo>
                    <a:lnTo>
                      <a:pt x="124460" y="660400"/>
                    </a:lnTo>
                    <a:cubicBezTo>
                      <a:pt x="55880" y="660400"/>
                      <a:pt x="0" y="604520"/>
                      <a:pt x="0" y="535940"/>
                    </a:cubicBezTo>
                    <a:lnTo>
                      <a:pt x="0" y="124460"/>
                    </a:lnTo>
                    <a:cubicBezTo>
                      <a:pt x="0" y="55880"/>
                      <a:pt x="55880" y="0"/>
                      <a:pt x="124460" y="0"/>
                    </a:cubicBezTo>
                    <a:lnTo>
                      <a:pt x="1789430" y="0"/>
                    </a:lnTo>
                    <a:cubicBezTo>
                      <a:pt x="1858010" y="0"/>
                      <a:pt x="1913890" y="55880"/>
                      <a:pt x="1913890" y="124460"/>
                    </a:cubicBezTo>
                    <a:lnTo>
                      <a:pt x="1913890" y="535940"/>
                    </a:lnTo>
                    <a:cubicBezTo>
                      <a:pt x="1913890" y="604520"/>
                      <a:pt x="1858010" y="660400"/>
                      <a:pt x="1789430" y="660400"/>
                    </a:cubicBezTo>
                    <a:close/>
                  </a:path>
                </a:pathLst>
              </a:custGeom>
              <a:solidFill>
                <a:srgbClr val="457B2F"/>
              </a:solidFill>
            </p:spPr>
          </p:sp>
        </p:grpSp>
        <p:grpSp>
          <p:nvGrpSpPr>
            <p:cNvPr name="Group 60" id="60"/>
            <p:cNvGrpSpPr/>
            <p:nvPr/>
          </p:nvGrpSpPr>
          <p:grpSpPr>
            <a:xfrm rot="0">
              <a:off x="2586400" y="0"/>
              <a:ext cx="1115328" cy="384851"/>
              <a:chOff x="0" y="0"/>
              <a:chExt cx="1913890" cy="660400"/>
            </a:xfrm>
          </p:grpSpPr>
          <p:sp>
            <p:nvSpPr>
              <p:cNvPr name="Freeform 61" id="61"/>
              <p:cNvSpPr/>
              <p:nvPr/>
            </p:nvSpPr>
            <p:spPr>
              <a:xfrm flipH="false" flipV="false" rot="0">
                <a:off x="0" y="0"/>
                <a:ext cx="1913890" cy="660400"/>
              </a:xfrm>
              <a:custGeom>
                <a:avLst/>
                <a:gdLst/>
                <a:ahLst/>
                <a:cxnLst/>
                <a:rect r="r" b="b" t="t" l="l"/>
                <a:pathLst>
                  <a:path h="660400" w="1913890">
                    <a:moveTo>
                      <a:pt x="1789430" y="660400"/>
                    </a:moveTo>
                    <a:lnTo>
                      <a:pt x="124460" y="660400"/>
                    </a:lnTo>
                    <a:cubicBezTo>
                      <a:pt x="55880" y="660400"/>
                      <a:pt x="0" y="604520"/>
                      <a:pt x="0" y="535940"/>
                    </a:cubicBezTo>
                    <a:lnTo>
                      <a:pt x="0" y="124460"/>
                    </a:lnTo>
                    <a:cubicBezTo>
                      <a:pt x="0" y="55880"/>
                      <a:pt x="55880" y="0"/>
                      <a:pt x="124460" y="0"/>
                    </a:cubicBezTo>
                    <a:lnTo>
                      <a:pt x="1789430" y="0"/>
                    </a:lnTo>
                    <a:cubicBezTo>
                      <a:pt x="1858010" y="0"/>
                      <a:pt x="1913890" y="55880"/>
                      <a:pt x="1913890" y="124460"/>
                    </a:cubicBezTo>
                    <a:lnTo>
                      <a:pt x="1913890" y="535940"/>
                    </a:lnTo>
                    <a:cubicBezTo>
                      <a:pt x="1913890" y="604520"/>
                      <a:pt x="1858010" y="660400"/>
                      <a:pt x="1789430" y="660400"/>
                    </a:cubicBezTo>
                    <a:close/>
                  </a:path>
                </a:pathLst>
              </a:custGeom>
              <a:solidFill>
                <a:srgbClr val="457B2F"/>
              </a:solidFill>
            </p:spPr>
          </p:sp>
        </p:grpSp>
      </p:grpSp>
      <p:sp>
        <p:nvSpPr>
          <p:cNvPr name="Freeform 62" id="62"/>
          <p:cNvSpPr/>
          <p:nvPr/>
        </p:nvSpPr>
        <p:spPr>
          <a:xfrm flipH="false" flipV="false" rot="0">
            <a:off x="-958272" y="3283928"/>
            <a:ext cx="2951083" cy="3773764"/>
          </a:xfrm>
          <a:custGeom>
            <a:avLst/>
            <a:gdLst/>
            <a:ahLst/>
            <a:cxnLst/>
            <a:rect r="r" b="b" t="t" l="l"/>
            <a:pathLst>
              <a:path h="3773764" w="2951083">
                <a:moveTo>
                  <a:pt x="0" y="0"/>
                </a:moveTo>
                <a:lnTo>
                  <a:pt x="2951083" y="0"/>
                </a:lnTo>
                <a:lnTo>
                  <a:pt x="2951083" y="3773763"/>
                </a:lnTo>
                <a:lnTo>
                  <a:pt x="0" y="3773763"/>
                </a:lnTo>
                <a:lnTo>
                  <a:pt x="0" y="0"/>
                </a:lnTo>
                <a:close/>
              </a:path>
            </a:pathLst>
          </a:custGeom>
          <a:blipFill>
            <a:blip r:embed="rId9">
              <a:extLst>
                <a:ext uri="{96DAC541-7B7A-43D3-8B79-37D633B846F1}">
                  <asvg:svgBlip xmlns:asvg="http://schemas.microsoft.com/office/drawing/2016/SVG/main" r:embed="rId10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63" id="63"/>
          <p:cNvSpPr/>
          <p:nvPr/>
        </p:nvSpPr>
        <p:spPr>
          <a:xfrm flipH="false" flipV="false" rot="0">
            <a:off x="-522055" y="6583680"/>
            <a:ext cx="10797711" cy="1457691"/>
          </a:xfrm>
          <a:custGeom>
            <a:avLst/>
            <a:gdLst/>
            <a:ahLst/>
            <a:cxnLst/>
            <a:rect r="r" b="b" t="t" l="l"/>
            <a:pathLst>
              <a:path h="1457691" w="10797711">
                <a:moveTo>
                  <a:pt x="0" y="0"/>
                </a:moveTo>
                <a:lnTo>
                  <a:pt x="10797710" y="0"/>
                </a:lnTo>
                <a:lnTo>
                  <a:pt x="10797710" y="1457691"/>
                </a:lnTo>
                <a:lnTo>
                  <a:pt x="0" y="1457691"/>
                </a:lnTo>
                <a:lnTo>
                  <a:pt x="0" y="0"/>
                </a:lnTo>
                <a:close/>
              </a:path>
            </a:pathLst>
          </a:custGeom>
          <a:blipFill>
            <a:blip r:embed="rId12"/>
            <a:stretch>
              <a:fillRect l="0" t="0" r="0" b="0"/>
            </a:stretch>
          </a:blipFill>
        </p:spPr>
      </p:sp>
      <p:grpSp>
        <p:nvGrpSpPr>
          <p:cNvPr name="Group 64" id="64"/>
          <p:cNvGrpSpPr>
            <a:grpSpLocks noChangeAspect="true"/>
          </p:cNvGrpSpPr>
          <p:nvPr/>
        </p:nvGrpSpPr>
        <p:grpSpPr>
          <a:xfrm rot="0">
            <a:off x="5363636" y="3036112"/>
            <a:ext cx="1102741" cy="1098433"/>
            <a:chOff x="0" y="0"/>
            <a:chExt cx="6502400" cy="6477000"/>
          </a:xfrm>
        </p:grpSpPr>
        <p:sp>
          <p:nvSpPr>
            <p:cNvPr name="Freeform 65" id="65"/>
            <p:cNvSpPr/>
            <p:nvPr/>
          </p:nvSpPr>
          <p:spPr>
            <a:xfrm flipH="false" flipV="false" rot="0">
              <a:off x="-23042" y="119185"/>
              <a:ext cx="6542159" cy="6244242"/>
            </a:xfrm>
            <a:custGeom>
              <a:avLst/>
              <a:gdLst/>
              <a:ahLst/>
              <a:cxnLst/>
              <a:rect r="r" b="b" t="t" l="l"/>
              <a:pathLst>
                <a:path h="6244242" w="6542159">
                  <a:moveTo>
                    <a:pt x="3271080" y="4996"/>
                  </a:moveTo>
                  <a:cubicBezTo>
                    <a:pt x="2154117" y="0"/>
                    <a:pt x="1119857" y="593026"/>
                    <a:pt x="559929" y="1559521"/>
                  </a:cubicBezTo>
                  <a:cubicBezTo>
                    <a:pt x="0" y="2526015"/>
                    <a:pt x="0" y="3718228"/>
                    <a:pt x="559929" y="4684723"/>
                  </a:cubicBezTo>
                  <a:cubicBezTo>
                    <a:pt x="1119857" y="5651217"/>
                    <a:pt x="2154117" y="6244243"/>
                    <a:pt x="3271080" y="6239248"/>
                  </a:cubicBezTo>
                  <a:cubicBezTo>
                    <a:pt x="4388043" y="6244243"/>
                    <a:pt x="5422303" y="5651217"/>
                    <a:pt x="5982231" y="4684723"/>
                  </a:cubicBezTo>
                  <a:cubicBezTo>
                    <a:pt x="6542160" y="3718229"/>
                    <a:pt x="6542160" y="2526015"/>
                    <a:pt x="5982231" y="1559521"/>
                  </a:cubicBezTo>
                  <a:cubicBezTo>
                    <a:pt x="5422303" y="593027"/>
                    <a:pt x="4388043" y="1"/>
                    <a:pt x="3271080" y="4996"/>
                  </a:cubicBezTo>
                  <a:close/>
                </a:path>
              </a:pathLst>
            </a:custGeom>
            <a:blipFill>
              <a:blip r:embed="rId13"/>
              <a:stretch>
                <a:fillRect l="223" t="-4479" r="223" b="-28852"/>
              </a:stretch>
            </a:blipFill>
          </p:spPr>
        </p:sp>
        <p:sp>
          <p:nvSpPr>
            <p:cNvPr name="Freeform 66" id="66"/>
            <p:cNvSpPr/>
            <p:nvPr/>
          </p:nvSpPr>
          <p:spPr>
            <a:xfrm flipH="false" flipV="false" rot="0">
              <a:off x="73038" y="66269"/>
              <a:ext cx="6350000" cy="6349987"/>
            </a:xfrm>
            <a:custGeom>
              <a:avLst/>
              <a:gdLst/>
              <a:ahLst/>
              <a:cxnLst/>
              <a:rect r="r" b="b" t="t" l="l"/>
              <a:pathLst>
                <a:path h="6349987" w="6350000">
                  <a:moveTo>
                    <a:pt x="3175000" y="6349987"/>
                  </a:moveTo>
                  <a:cubicBezTo>
                    <a:pt x="1424279" y="6349987"/>
                    <a:pt x="0" y="4925733"/>
                    <a:pt x="0" y="3175038"/>
                  </a:cubicBezTo>
                  <a:cubicBezTo>
                    <a:pt x="0" y="1424317"/>
                    <a:pt x="1424292" y="0"/>
                    <a:pt x="3175000" y="0"/>
                  </a:cubicBezTo>
                  <a:cubicBezTo>
                    <a:pt x="4925733" y="0"/>
                    <a:pt x="6350000" y="1424330"/>
                    <a:pt x="6350000" y="3175038"/>
                  </a:cubicBezTo>
                  <a:cubicBezTo>
                    <a:pt x="6350000" y="4925720"/>
                    <a:pt x="4925733" y="6349987"/>
                    <a:pt x="3175000" y="6349987"/>
                  </a:cubicBezTo>
                  <a:close/>
                  <a:moveTo>
                    <a:pt x="3175000" y="115760"/>
                  </a:moveTo>
                  <a:cubicBezTo>
                    <a:pt x="1488135" y="115760"/>
                    <a:pt x="115760" y="1488148"/>
                    <a:pt x="115760" y="3175038"/>
                  </a:cubicBezTo>
                  <a:cubicBezTo>
                    <a:pt x="115760" y="4861915"/>
                    <a:pt x="1488135" y="6234265"/>
                    <a:pt x="3175000" y="6234265"/>
                  </a:cubicBezTo>
                  <a:cubicBezTo>
                    <a:pt x="4861852" y="6234265"/>
                    <a:pt x="6234265" y="4861890"/>
                    <a:pt x="6234265" y="3175038"/>
                  </a:cubicBezTo>
                  <a:cubicBezTo>
                    <a:pt x="6234265" y="1488148"/>
                    <a:pt x="4861852" y="115760"/>
                    <a:pt x="3175000" y="115760"/>
                  </a:cubicBezTo>
                  <a:close/>
                </a:path>
              </a:pathLst>
            </a:custGeom>
            <a:solidFill>
              <a:srgbClr val="457B2F"/>
            </a:solidFill>
          </p:spPr>
        </p:sp>
      </p:grpSp>
      <p:grpSp>
        <p:nvGrpSpPr>
          <p:cNvPr name="Group 67" id="67"/>
          <p:cNvGrpSpPr>
            <a:grpSpLocks noChangeAspect="true"/>
          </p:cNvGrpSpPr>
          <p:nvPr/>
        </p:nvGrpSpPr>
        <p:grpSpPr>
          <a:xfrm rot="0">
            <a:off x="3307334" y="3036112"/>
            <a:ext cx="1102741" cy="1098433"/>
            <a:chOff x="0" y="0"/>
            <a:chExt cx="6502400" cy="6477000"/>
          </a:xfrm>
        </p:grpSpPr>
        <p:sp>
          <p:nvSpPr>
            <p:cNvPr name="Freeform 68" id="68"/>
            <p:cNvSpPr/>
            <p:nvPr/>
          </p:nvSpPr>
          <p:spPr>
            <a:xfrm flipH="false" flipV="false" rot="0">
              <a:off x="-23042" y="119185"/>
              <a:ext cx="6542159" cy="6244242"/>
            </a:xfrm>
            <a:custGeom>
              <a:avLst/>
              <a:gdLst/>
              <a:ahLst/>
              <a:cxnLst/>
              <a:rect r="r" b="b" t="t" l="l"/>
              <a:pathLst>
                <a:path h="6244242" w="6542159">
                  <a:moveTo>
                    <a:pt x="3271080" y="4996"/>
                  </a:moveTo>
                  <a:cubicBezTo>
                    <a:pt x="2154117" y="0"/>
                    <a:pt x="1119857" y="593026"/>
                    <a:pt x="559929" y="1559521"/>
                  </a:cubicBezTo>
                  <a:cubicBezTo>
                    <a:pt x="0" y="2526015"/>
                    <a:pt x="0" y="3718228"/>
                    <a:pt x="559929" y="4684723"/>
                  </a:cubicBezTo>
                  <a:cubicBezTo>
                    <a:pt x="1119857" y="5651217"/>
                    <a:pt x="2154117" y="6244243"/>
                    <a:pt x="3271080" y="6239248"/>
                  </a:cubicBezTo>
                  <a:cubicBezTo>
                    <a:pt x="4388043" y="6244243"/>
                    <a:pt x="5422303" y="5651217"/>
                    <a:pt x="5982231" y="4684723"/>
                  </a:cubicBezTo>
                  <a:cubicBezTo>
                    <a:pt x="6542160" y="3718229"/>
                    <a:pt x="6542160" y="2526015"/>
                    <a:pt x="5982231" y="1559521"/>
                  </a:cubicBezTo>
                  <a:cubicBezTo>
                    <a:pt x="5422303" y="593027"/>
                    <a:pt x="4388043" y="1"/>
                    <a:pt x="3271080" y="4996"/>
                  </a:cubicBezTo>
                  <a:close/>
                </a:path>
              </a:pathLst>
            </a:custGeom>
            <a:blipFill>
              <a:blip r:embed="rId14"/>
              <a:stretch>
                <a:fillRect l="223" t="-17100" r="223" b="-60428"/>
              </a:stretch>
            </a:blipFill>
          </p:spPr>
        </p:sp>
        <p:sp>
          <p:nvSpPr>
            <p:cNvPr name="Freeform 69" id="69"/>
            <p:cNvSpPr/>
            <p:nvPr/>
          </p:nvSpPr>
          <p:spPr>
            <a:xfrm flipH="false" flipV="false" rot="0">
              <a:off x="73038" y="66269"/>
              <a:ext cx="6350000" cy="6349987"/>
            </a:xfrm>
            <a:custGeom>
              <a:avLst/>
              <a:gdLst/>
              <a:ahLst/>
              <a:cxnLst/>
              <a:rect r="r" b="b" t="t" l="l"/>
              <a:pathLst>
                <a:path h="6349987" w="6350000">
                  <a:moveTo>
                    <a:pt x="3175000" y="6349987"/>
                  </a:moveTo>
                  <a:cubicBezTo>
                    <a:pt x="1424279" y="6349987"/>
                    <a:pt x="0" y="4925733"/>
                    <a:pt x="0" y="3175038"/>
                  </a:cubicBezTo>
                  <a:cubicBezTo>
                    <a:pt x="0" y="1424317"/>
                    <a:pt x="1424292" y="0"/>
                    <a:pt x="3175000" y="0"/>
                  </a:cubicBezTo>
                  <a:cubicBezTo>
                    <a:pt x="4925733" y="0"/>
                    <a:pt x="6350000" y="1424330"/>
                    <a:pt x="6350000" y="3175038"/>
                  </a:cubicBezTo>
                  <a:cubicBezTo>
                    <a:pt x="6350000" y="4925720"/>
                    <a:pt x="4925733" y="6349987"/>
                    <a:pt x="3175000" y="6349987"/>
                  </a:cubicBezTo>
                  <a:close/>
                  <a:moveTo>
                    <a:pt x="3175000" y="115760"/>
                  </a:moveTo>
                  <a:cubicBezTo>
                    <a:pt x="1488135" y="115760"/>
                    <a:pt x="115760" y="1488148"/>
                    <a:pt x="115760" y="3175038"/>
                  </a:cubicBezTo>
                  <a:cubicBezTo>
                    <a:pt x="115760" y="4861915"/>
                    <a:pt x="1488135" y="6234265"/>
                    <a:pt x="3175000" y="6234265"/>
                  </a:cubicBezTo>
                  <a:cubicBezTo>
                    <a:pt x="4861852" y="6234265"/>
                    <a:pt x="6234265" y="4861890"/>
                    <a:pt x="6234265" y="3175038"/>
                  </a:cubicBezTo>
                  <a:cubicBezTo>
                    <a:pt x="6234265" y="1488148"/>
                    <a:pt x="4861852" y="115760"/>
                    <a:pt x="3175000" y="115760"/>
                  </a:cubicBezTo>
                  <a:close/>
                </a:path>
              </a:pathLst>
            </a:custGeom>
            <a:solidFill>
              <a:srgbClr val="457B2F"/>
            </a:solidFill>
          </p:spPr>
        </p:sp>
      </p:grpSp>
      <p:sp>
        <p:nvSpPr>
          <p:cNvPr name="TextBox 70" id="70"/>
          <p:cNvSpPr txBox="true"/>
          <p:nvPr/>
        </p:nvSpPr>
        <p:spPr>
          <a:xfrm rot="0">
            <a:off x="4571002" y="6028843"/>
            <a:ext cx="611597" cy="19266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626"/>
              </a:lnSpc>
              <a:spcBef>
                <a:spcPct val="0"/>
              </a:spcBef>
            </a:pPr>
            <a:r>
              <a:rPr lang="en-US" sz="1161">
                <a:solidFill>
                  <a:srgbClr val="FFFFFF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Yo</a:t>
            </a:r>
          </a:p>
        </p:txBody>
      </p:sp>
      <p:sp>
        <p:nvSpPr>
          <p:cNvPr name="TextBox 71" id="71"/>
          <p:cNvSpPr txBox="true"/>
          <p:nvPr/>
        </p:nvSpPr>
        <p:spPr>
          <a:xfrm rot="0">
            <a:off x="1240345" y="2627466"/>
            <a:ext cx="724047" cy="19266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626"/>
              </a:lnSpc>
              <a:spcBef>
                <a:spcPct val="0"/>
              </a:spcBef>
            </a:pPr>
            <a:r>
              <a:rPr lang="en-US" sz="1161">
                <a:solidFill>
                  <a:srgbClr val="FFFFFF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Abuelo</a:t>
            </a:r>
          </a:p>
        </p:txBody>
      </p:sp>
      <p:sp>
        <p:nvSpPr>
          <p:cNvPr name="TextBox 72" id="72"/>
          <p:cNvSpPr txBox="true"/>
          <p:nvPr/>
        </p:nvSpPr>
        <p:spPr>
          <a:xfrm rot="0">
            <a:off x="2639697" y="2627466"/>
            <a:ext cx="836332" cy="19266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626"/>
              </a:lnSpc>
              <a:spcBef>
                <a:spcPct val="0"/>
              </a:spcBef>
            </a:pPr>
            <a:r>
              <a:rPr lang="en-US" sz="1161">
                <a:solidFill>
                  <a:srgbClr val="FFFFFF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Abuela</a:t>
            </a:r>
          </a:p>
        </p:txBody>
      </p:sp>
      <p:sp>
        <p:nvSpPr>
          <p:cNvPr name="TextBox 73" id="73"/>
          <p:cNvSpPr txBox="true"/>
          <p:nvPr/>
        </p:nvSpPr>
        <p:spPr>
          <a:xfrm rot="0">
            <a:off x="6338904" y="2627466"/>
            <a:ext cx="724047" cy="19266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626"/>
              </a:lnSpc>
              <a:spcBef>
                <a:spcPct val="0"/>
              </a:spcBef>
            </a:pPr>
            <a:r>
              <a:rPr lang="en-US" sz="1161">
                <a:solidFill>
                  <a:srgbClr val="FFFFFF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Abuela </a:t>
            </a:r>
          </a:p>
        </p:txBody>
      </p:sp>
      <p:sp>
        <p:nvSpPr>
          <p:cNvPr name="TextBox 74" id="74"/>
          <p:cNvSpPr txBox="true"/>
          <p:nvPr/>
        </p:nvSpPr>
        <p:spPr>
          <a:xfrm rot="0">
            <a:off x="7732984" y="2627466"/>
            <a:ext cx="836332" cy="19266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626"/>
              </a:lnSpc>
              <a:spcBef>
                <a:spcPct val="0"/>
              </a:spcBef>
            </a:pPr>
            <a:r>
              <a:rPr lang="en-US" sz="1161">
                <a:solidFill>
                  <a:srgbClr val="FFFFFF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Abuelo</a:t>
            </a:r>
          </a:p>
        </p:txBody>
      </p:sp>
      <p:sp>
        <p:nvSpPr>
          <p:cNvPr name="TextBox 75" id="75"/>
          <p:cNvSpPr txBox="true"/>
          <p:nvPr/>
        </p:nvSpPr>
        <p:spPr>
          <a:xfrm rot="0">
            <a:off x="2671815" y="5524649"/>
            <a:ext cx="611597" cy="19266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626"/>
              </a:lnSpc>
              <a:spcBef>
                <a:spcPct val="0"/>
              </a:spcBef>
            </a:pPr>
            <a:r>
              <a:rPr lang="en-US" sz="1161">
                <a:solidFill>
                  <a:srgbClr val="FFFFFF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Yuliana</a:t>
            </a:r>
          </a:p>
        </p:txBody>
      </p:sp>
      <p:sp>
        <p:nvSpPr>
          <p:cNvPr name="TextBox 76" id="76"/>
          <p:cNvSpPr txBox="true"/>
          <p:nvPr/>
        </p:nvSpPr>
        <p:spPr>
          <a:xfrm rot="0">
            <a:off x="6306833" y="5588009"/>
            <a:ext cx="1018874" cy="19266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626"/>
              </a:lnSpc>
              <a:spcBef>
                <a:spcPct val="0"/>
              </a:spcBef>
            </a:pPr>
            <a:r>
              <a:rPr lang="en-US" sz="1161">
                <a:solidFill>
                  <a:srgbClr val="FFFFFF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Evangeline</a:t>
            </a:r>
          </a:p>
        </p:txBody>
      </p:sp>
      <p:sp>
        <p:nvSpPr>
          <p:cNvPr name="TextBox 77" id="77"/>
          <p:cNvSpPr txBox="true"/>
          <p:nvPr/>
        </p:nvSpPr>
        <p:spPr>
          <a:xfrm rot="0">
            <a:off x="2518752" y="4115496"/>
            <a:ext cx="2776296" cy="20607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766"/>
              </a:lnSpc>
              <a:spcBef>
                <a:spcPct val="0"/>
              </a:spcBef>
            </a:pPr>
            <a:r>
              <a:rPr lang="en-US" sz="1261">
                <a:solidFill>
                  <a:srgbClr val="000000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Teresa</a:t>
            </a:r>
          </a:p>
        </p:txBody>
      </p:sp>
      <p:sp>
        <p:nvSpPr>
          <p:cNvPr name="TextBox 78" id="78"/>
          <p:cNvSpPr txBox="true"/>
          <p:nvPr/>
        </p:nvSpPr>
        <p:spPr>
          <a:xfrm rot="0">
            <a:off x="4476002" y="4068910"/>
            <a:ext cx="2776296" cy="20607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766"/>
              </a:lnSpc>
              <a:spcBef>
                <a:spcPct val="0"/>
              </a:spcBef>
            </a:pPr>
            <a:r>
              <a:rPr lang="en-US" sz="1261">
                <a:solidFill>
                  <a:srgbClr val="000000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Mauricio</a:t>
            </a:r>
          </a:p>
        </p:txBody>
      </p:sp>
    </p:spTree>
  </p:cSld>
  <p:clrMapOvr>
    <a:masterClrMapping/>
  </p:clrMapOvr>
</p:sld>
</file>

<file path=ppt/slides/slide2.xml><?xml version="1.0" encoding="utf-8"?>
<p:sld xmlns:p="http://schemas.openxmlformats.org/presentationml/2006/main" xmlns:a="http://schemas.openxmlformats.org/drawingml/2006/main">
  <p:cSld>
    <p:bg>
      <p:bgPr>
        <a:solidFill>
          <a:srgbClr val="FFFBE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TextBox 2" id="2"/>
          <p:cNvSpPr txBox="true"/>
          <p:nvPr/>
        </p:nvSpPr>
        <p:spPr>
          <a:xfrm rot="0">
            <a:off x="2819549" y="805190"/>
            <a:ext cx="4114502" cy="121031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9939"/>
              </a:lnSpc>
            </a:pPr>
            <a:r>
              <a:rPr lang="en-US" sz="7099">
                <a:solidFill>
                  <a:srgbClr val="000000"/>
                </a:solidFill>
                <a:latin typeface="Abril Fatface"/>
                <a:ea typeface="Abril Fatface"/>
                <a:cs typeface="Abril Fatface"/>
                <a:sym typeface="Abril Fatface"/>
              </a:rPr>
              <a:t>Anécdota </a:t>
            </a:r>
          </a:p>
        </p:txBody>
      </p:sp>
      <p:sp>
        <p:nvSpPr>
          <p:cNvPr name="TextBox 3" id="3"/>
          <p:cNvSpPr txBox="true"/>
          <p:nvPr/>
        </p:nvSpPr>
        <p:spPr>
          <a:xfrm rot="0">
            <a:off x="1617041" y="2194419"/>
            <a:ext cx="7092141" cy="26574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200"/>
              </a:lnSpc>
            </a:pPr>
            <a:r>
              <a:rPr lang="en-US" sz="3000">
                <a:solidFill>
                  <a:srgbClr val="000000"/>
                </a:solidFill>
                <a:latin typeface="Abril Fatface"/>
                <a:ea typeface="Abril Fatface"/>
                <a:cs typeface="Abril Fatface"/>
                <a:sym typeface="Abril Fatface"/>
              </a:rPr>
              <a:t>Nose, pero algo que tengo es que no me parezco a mi mamá en nada, bueno cuando estaba pequeña me parecía igualit estaba blanca y prácticamente igual 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2006-08-16T00:00:00Z</dcterms:created>
  <dc:identifier>DAGnpBS1Ks4</dc:identifier>
  <dcterms:modified xsi:type="dcterms:W3CDTF">2011-08-01T06:04:30Z</dcterms:modified>
  <cp:revision>1</cp:revision>
  <dc:title>Copia de Copia de Green Beige Illustrative Family Tree Graph</dc:title>
</cp:coreProperties>
</file>