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F8C64F-521F-F4D4-FA12-28102BD80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0F3B48-D113-49AE-1DD5-3CAC88F2D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724CA9-5AF2-54AC-6B17-D8E2D8CBA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3F21-6466-264C-B9C9-FBEC8668568D}" type="datetimeFigureOut">
              <a:rPr lang="es-MX" smtClean="0"/>
              <a:t>12/05/25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0E6EFA-B6B6-1576-486E-E28557CE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C3A57D-0F64-6E89-AA97-1C76924E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B74D-7A0C-A545-A168-5E7F146C42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681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A6B84-241D-2D05-2664-FBB478F73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BC2BB2-647E-49C3-3E93-853B3B419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62F40D-E5CE-D938-A373-691B28149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3F21-6466-264C-B9C9-FBEC8668568D}" type="datetimeFigureOut">
              <a:rPr lang="es-MX" smtClean="0"/>
              <a:t>12/05/25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3392B3-A696-9A8F-50D4-40AD5AF5E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79EBF0-BF15-ECDA-9C74-982B7BA95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B74D-7A0C-A545-A168-5E7F146C42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83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3C3022-3BFA-0D30-FE51-C61D167FF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73DF4C-33C9-E1F3-4B17-3D9958E63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A5BDA1-DC25-8C18-E71E-36F1CA0CB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3F21-6466-264C-B9C9-FBEC8668568D}" type="datetimeFigureOut">
              <a:rPr lang="es-MX" smtClean="0"/>
              <a:t>12/05/25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79DF14-78A2-C5C7-E501-EAE6179E0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5C952B-F2F9-579B-CBD0-79396604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B74D-7A0C-A545-A168-5E7F146C42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740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EC4D5-43FC-53A2-16C3-210D9457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4B2AC7-8AFE-2200-907D-542B431DF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EEEBE8-828A-2E80-FABF-D61CF8AAB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3F21-6466-264C-B9C9-FBEC8668568D}" type="datetimeFigureOut">
              <a:rPr lang="es-MX" smtClean="0"/>
              <a:t>12/05/25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FD1EB1-9135-1EF0-537D-FD3CD0EC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9EFB7D-BCAB-8A1E-F7D5-B34E1D6B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B74D-7A0C-A545-A168-5E7F146C42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628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32124-A6D7-7925-B3CF-C10912DE7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E2605E-E5F4-1716-0179-4FFA493A0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560F7A-4769-948B-EEE0-38DF25F1F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3F21-6466-264C-B9C9-FBEC8668568D}" type="datetimeFigureOut">
              <a:rPr lang="es-MX" smtClean="0"/>
              <a:t>12/05/25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6979C7-0CF3-DF1F-1A74-BCC55026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64550F-81BF-5445-9534-A36B27066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B74D-7A0C-A545-A168-5E7F146C42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643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EAB0CF-6F7B-8A1D-CEC6-17F80B09F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D046CD-DDB2-A84C-AE48-DC7667481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084CD6-E987-4508-16C3-BAC71D3E2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A28B25-88CD-48EB-CF65-AF073F1DA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3F21-6466-264C-B9C9-FBEC8668568D}" type="datetimeFigureOut">
              <a:rPr lang="es-MX" smtClean="0"/>
              <a:t>12/05/25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608051-35ED-5E83-F987-F5F3474B6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59B2B9-E90A-2104-82F1-EC1E1B985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B74D-7A0C-A545-A168-5E7F146C42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984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8A1051-18DA-1E1D-9B22-9D45558EA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0D647D-C33F-A704-621F-620CA9C67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99B090-5DE8-0934-065F-1F8C79A43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918A442-3749-1E1C-544D-E7A59BAD4C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2606E66-0DA7-BAB6-CE49-D5EAB3FC5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4C66FF-D123-8EC5-8C1F-ADA2AA488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3F21-6466-264C-B9C9-FBEC8668568D}" type="datetimeFigureOut">
              <a:rPr lang="es-MX" smtClean="0"/>
              <a:t>12/05/25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52ACD1-6DBE-5B36-FA08-27DED6470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9ECC619-6428-D963-4EFD-AD08D116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B74D-7A0C-A545-A168-5E7F146C42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103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C4EE3-A4ED-C502-C46E-780D4D418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924E829-9351-BD70-A2F3-06576B9DA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3F21-6466-264C-B9C9-FBEC8668568D}" type="datetimeFigureOut">
              <a:rPr lang="es-MX" smtClean="0"/>
              <a:t>12/05/25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79391E-3E48-4D62-1D57-2C68C2463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CB3C89-BA84-56D5-F910-2FCFC8A3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B74D-7A0C-A545-A168-5E7F146C42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195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6F14DB-2ED0-B242-FBD8-2FAD0419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3F21-6466-264C-B9C9-FBEC8668568D}" type="datetimeFigureOut">
              <a:rPr lang="es-MX" smtClean="0"/>
              <a:t>12/05/25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C1CDEF9-E5F3-3D3C-91F0-31361135F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6671BA-1346-9F37-C4D3-2697E592F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B74D-7A0C-A545-A168-5E7F146C42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094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972242-CEE0-0DD1-F57C-55F18CEE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83100A-8562-46A9-9C88-9BC7B44D6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FD25F5-3083-9035-0B05-9DD86679F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EA6BB4-7C77-3A68-98C8-E9DCDBD8D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3F21-6466-264C-B9C9-FBEC8668568D}" type="datetimeFigureOut">
              <a:rPr lang="es-MX" smtClean="0"/>
              <a:t>12/05/25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ADC421-D2C3-E75B-A169-FB5A27A6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65D1D9-C43C-3FFF-BA37-F298BEA42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B74D-7A0C-A545-A168-5E7F146C42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740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77ADA4-B194-F12F-0791-929106906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554107A-DB08-27FA-4ACF-E357635C7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7507F1B-57C4-CC9B-04D6-C8CEACBB7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1E3037-8FBD-19E2-08F3-F61012A18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3F21-6466-264C-B9C9-FBEC8668568D}" type="datetimeFigureOut">
              <a:rPr lang="es-MX" smtClean="0"/>
              <a:t>12/05/25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409E39-6DF7-FC52-FE44-924C7E992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B0BDD3-8326-5270-E1F8-10AF5823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B74D-7A0C-A545-A168-5E7F146C42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584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1FF43EA-C661-7EF5-5B1F-D224A5BD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04C08D-AB70-E196-527D-2FB5F3BCA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FF8A5D-FB2D-85CB-AF7F-41D859D956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693F21-6466-264C-B9C9-FBEC8668568D}" type="datetimeFigureOut">
              <a:rPr lang="es-MX" smtClean="0"/>
              <a:t>12/05/25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E22DB1-FFAC-2AD0-C163-DD8B9164D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82DDEB-0AD4-BEEF-0EDE-6F18DFB29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DDB74D-7A0C-A545-A168-5E7F146C42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121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D73383-A364-9B74-286A-60B7BE723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4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E14C016-2733-2FE3-5294-7789825C2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78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D3CF33B-8EB4-F394-9B7D-DC5E9FCFF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D58B6D4-1A82-0B1A-94A3-9539D5CE3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88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24CBCFC-5E17-974E-9B67-C2C17DB1D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46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F2E25DC-D856-417A-27FD-6F3EDCBB2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66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09EDE39-E3E5-A06C-14B8-EE75EC947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96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2BE8314-E777-6E64-8B08-3BEF9839B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49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Yuliana LR</dc:creator>
  <cp:lastModifiedBy>Yuliana LR</cp:lastModifiedBy>
  <cp:revision>2</cp:revision>
  <dcterms:created xsi:type="dcterms:W3CDTF">2025-05-12T16:07:38Z</dcterms:created>
  <dcterms:modified xsi:type="dcterms:W3CDTF">2025-05-12T16:15:05Z</dcterms:modified>
</cp:coreProperties>
</file>