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6459200" cy="21945600"/>
  <p:notesSz cx="6858000" cy="9144000"/>
  <p:embeddedFontLst>
    <p:embeddedFont>
      <p:font typeface="Angelina" charset="1" panose="02000500000000000000"/>
      <p:regular r:id="rId8"/>
    </p:embeddedFont>
    <p:embeddedFont>
      <p:font typeface="Belleza" charset="1" panose="02000503050000020003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1C0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11480" y="5285148"/>
            <a:ext cx="15636240" cy="14053071"/>
          </a:xfrm>
          <a:custGeom>
            <a:avLst/>
            <a:gdLst/>
            <a:ahLst/>
            <a:cxnLst/>
            <a:rect r="r" b="b" t="t" l="l"/>
            <a:pathLst>
              <a:path h="14053071" w="15636240">
                <a:moveTo>
                  <a:pt x="0" y="0"/>
                </a:moveTo>
                <a:lnTo>
                  <a:pt x="15636240" y="0"/>
                </a:lnTo>
                <a:lnTo>
                  <a:pt x="15636240" y="14053070"/>
                </a:lnTo>
                <a:lnTo>
                  <a:pt x="0" y="14053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539327" y="6669505"/>
            <a:ext cx="3254196" cy="585755"/>
          </a:xfrm>
          <a:custGeom>
            <a:avLst/>
            <a:gdLst/>
            <a:ahLst/>
            <a:cxnLst/>
            <a:rect r="r" b="b" t="t" l="l"/>
            <a:pathLst>
              <a:path h="585755" w="3254196">
                <a:moveTo>
                  <a:pt x="0" y="0"/>
                </a:moveTo>
                <a:lnTo>
                  <a:pt x="3254197" y="0"/>
                </a:lnTo>
                <a:lnTo>
                  <a:pt x="3254197" y="585755"/>
                </a:lnTo>
                <a:lnTo>
                  <a:pt x="0" y="5857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158205" y="7721683"/>
            <a:ext cx="2846286" cy="512331"/>
          </a:xfrm>
          <a:custGeom>
            <a:avLst/>
            <a:gdLst/>
            <a:ahLst/>
            <a:cxnLst/>
            <a:rect r="r" b="b" t="t" l="l"/>
            <a:pathLst>
              <a:path h="512331" w="2846286">
                <a:moveTo>
                  <a:pt x="0" y="0"/>
                </a:moveTo>
                <a:lnTo>
                  <a:pt x="2846286" y="0"/>
                </a:lnTo>
                <a:lnTo>
                  <a:pt x="2846286" y="512332"/>
                </a:lnTo>
                <a:lnTo>
                  <a:pt x="0" y="5123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3635" y="7783593"/>
            <a:ext cx="3024570" cy="544423"/>
          </a:xfrm>
          <a:custGeom>
            <a:avLst/>
            <a:gdLst/>
            <a:ahLst/>
            <a:cxnLst/>
            <a:rect r="r" b="b" t="t" l="l"/>
            <a:pathLst>
              <a:path h="544423" w="3024570">
                <a:moveTo>
                  <a:pt x="0" y="0"/>
                </a:moveTo>
                <a:lnTo>
                  <a:pt x="3024570" y="0"/>
                </a:lnTo>
                <a:lnTo>
                  <a:pt x="3024570" y="544423"/>
                </a:lnTo>
                <a:lnTo>
                  <a:pt x="0" y="544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665676" y="8678217"/>
            <a:ext cx="4682111" cy="842780"/>
          </a:xfrm>
          <a:custGeom>
            <a:avLst/>
            <a:gdLst/>
            <a:ahLst/>
            <a:cxnLst/>
            <a:rect r="r" b="b" t="t" l="l"/>
            <a:pathLst>
              <a:path h="842780" w="4682111">
                <a:moveTo>
                  <a:pt x="0" y="0"/>
                </a:moveTo>
                <a:lnTo>
                  <a:pt x="4682111" y="0"/>
                </a:lnTo>
                <a:lnTo>
                  <a:pt x="4682111" y="842780"/>
                </a:lnTo>
                <a:lnTo>
                  <a:pt x="0" y="842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511808" y="6561338"/>
            <a:ext cx="4358571" cy="784543"/>
          </a:xfrm>
          <a:custGeom>
            <a:avLst/>
            <a:gdLst/>
            <a:ahLst/>
            <a:cxnLst/>
            <a:rect r="r" b="b" t="t" l="l"/>
            <a:pathLst>
              <a:path h="784543" w="4358571">
                <a:moveTo>
                  <a:pt x="0" y="0"/>
                </a:moveTo>
                <a:lnTo>
                  <a:pt x="4358571" y="0"/>
                </a:lnTo>
                <a:lnTo>
                  <a:pt x="4358571" y="784543"/>
                </a:lnTo>
                <a:lnTo>
                  <a:pt x="0" y="784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11480" y="6669505"/>
            <a:ext cx="4358571" cy="784543"/>
          </a:xfrm>
          <a:custGeom>
            <a:avLst/>
            <a:gdLst/>
            <a:ahLst/>
            <a:cxnLst/>
            <a:rect r="r" b="b" t="t" l="l"/>
            <a:pathLst>
              <a:path h="784543" w="4358571">
                <a:moveTo>
                  <a:pt x="0" y="0"/>
                </a:moveTo>
                <a:lnTo>
                  <a:pt x="4358571" y="0"/>
                </a:lnTo>
                <a:lnTo>
                  <a:pt x="4358571" y="784542"/>
                </a:lnTo>
                <a:lnTo>
                  <a:pt x="0" y="7845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549309" y="145545"/>
            <a:ext cx="10959094" cy="5139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89"/>
              </a:lnSpc>
            </a:pPr>
            <a:r>
              <a:rPr lang="en-US" sz="14778">
                <a:solidFill>
                  <a:srgbClr val="547299"/>
                </a:solidFill>
                <a:latin typeface="Angelina"/>
                <a:ea typeface="Angelina"/>
                <a:cs typeface="Angelina"/>
                <a:sym typeface="Angelina"/>
              </a:rPr>
              <a:t>arbol genealogico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418861" y="6593305"/>
            <a:ext cx="4358571" cy="630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3"/>
              </a:lnSpc>
            </a:pPr>
            <a:r>
              <a:rPr lang="en-US" sz="3638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Ramon roman -60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9756" y="6691946"/>
            <a:ext cx="3739105" cy="653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22"/>
              </a:lnSpc>
            </a:pPr>
            <a:r>
              <a:rPr lang="en-US" sz="373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susana lopez -81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77711" y="7726443"/>
            <a:ext cx="2736418" cy="445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55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Susana roman -41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908575" y="6602830"/>
            <a:ext cx="2515700" cy="505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4"/>
              </a:lnSpc>
            </a:pPr>
            <a:r>
              <a:rPr lang="en-US" sz="2882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gabriela bernal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175746" y="7623615"/>
            <a:ext cx="2828745" cy="54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Ramon roman-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066845" y="8778234"/>
            <a:ext cx="3875292" cy="566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6"/>
              </a:lnSpc>
            </a:pPr>
            <a:r>
              <a:rPr lang="en-US" sz="3219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Veronica roman -44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3186182" y="6561338"/>
            <a:ext cx="3254196" cy="585755"/>
          </a:xfrm>
          <a:custGeom>
            <a:avLst/>
            <a:gdLst/>
            <a:ahLst/>
            <a:cxnLst/>
            <a:rect r="r" b="b" t="t" l="l"/>
            <a:pathLst>
              <a:path h="585755" w="3254196">
                <a:moveTo>
                  <a:pt x="0" y="0"/>
                </a:moveTo>
                <a:lnTo>
                  <a:pt x="3254196" y="0"/>
                </a:lnTo>
                <a:lnTo>
                  <a:pt x="3254196" y="585756"/>
                </a:lnTo>
                <a:lnTo>
                  <a:pt x="0" y="5857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3555524" y="6641423"/>
            <a:ext cx="2515700" cy="505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4"/>
              </a:lnSpc>
            </a:pPr>
            <a:r>
              <a:rPr lang="en-US" sz="2882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Rosario torres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9039422" y="7631792"/>
            <a:ext cx="2355622" cy="424012"/>
          </a:xfrm>
          <a:custGeom>
            <a:avLst/>
            <a:gdLst/>
            <a:ahLst/>
            <a:cxnLst/>
            <a:rect r="r" b="b" t="t" l="l"/>
            <a:pathLst>
              <a:path h="424012" w="2355622">
                <a:moveTo>
                  <a:pt x="0" y="0"/>
                </a:moveTo>
                <a:lnTo>
                  <a:pt x="2355623" y="0"/>
                </a:lnTo>
                <a:lnTo>
                  <a:pt x="2355623" y="424012"/>
                </a:lnTo>
                <a:lnTo>
                  <a:pt x="0" y="4240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615712" y="7699815"/>
            <a:ext cx="2355622" cy="424012"/>
          </a:xfrm>
          <a:custGeom>
            <a:avLst/>
            <a:gdLst/>
            <a:ahLst/>
            <a:cxnLst/>
            <a:rect r="r" b="b" t="t" l="l"/>
            <a:pathLst>
              <a:path h="424012" w="2355622">
                <a:moveTo>
                  <a:pt x="0" y="0"/>
                </a:moveTo>
                <a:lnTo>
                  <a:pt x="2355623" y="0"/>
                </a:lnTo>
                <a:lnTo>
                  <a:pt x="2355623" y="424012"/>
                </a:lnTo>
                <a:lnTo>
                  <a:pt x="0" y="4240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192002" y="7767837"/>
            <a:ext cx="2355622" cy="424012"/>
          </a:xfrm>
          <a:custGeom>
            <a:avLst/>
            <a:gdLst/>
            <a:ahLst/>
            <a:cxnLst/>
            <a:rect r="r" b="b" t="t" l="l"/>
            <a:pathLst>
              <a:path h="424012" w="2355622">
                <a:moveTo>
                  <a:pt x="0" y="0"/>
                </a:moveTo>
                <a:lnTo>
                  <a:pt x="2355623" y="0"/>
                </a:lnTo>
                <a:lnTo>
                  <a:pt x="2355623" y="424012"/>
                </a:lnTo>
                <a:lnTo>
                  <a:pt x="0" y="4240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226462" y="7615139"/>
            <a:ext cx="2168583" cy="409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7"/>
              </a:lnSpc>
            </a:pPr>
            <a:r>
              <a:rPr lang="en-US" sz="2376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wendy torres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709232" y="7683161"/>
            <a:ext cx="2168583" cy="409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7"/>
              </a:lnSpc>
            </a:pPr>
            <a:r>
              <a:rPr lang="en-US" sz="2376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antonio torres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271795" y="7735968"/>
            <a:ext cx="2168583" cy="409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7"/>
              </a:lnSpc>
            </a:pPr>
            <a:r>
              <a:rPr lang="en-US" sz="2376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alberto torres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9539327" y="8638177"/>
            <a:ext cx="4468980" cy="804416"/>
          </a:xfrm>
          <a:custGeom>
            <a:avLst/>
            <a:gdLst/>
            <a:ahLst/>
            <a:cxnLst/>
            <a:rect r="r" b="b" t="t" l="l"/>
            <a:pathLst>
              <a:path h="804416" w="4468980">
                <a:moveTo>
                  <a:pt x="0" y="0"/>
                </a:moveTo>
                <a:lnTo>
                  <a:pt x="4468980" y="0"/>
                </a:lnTo>
                <a:lnTo>
                  <a:pt x="4468980" y="804416"/>
                </a:lnTo>
                <a:lnTo>
                  <a:pt x="0" y="8044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9758647" y="8590552"/>
            <a:ext cx="3901171" cy="737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86"/>
              </a:lnSpc>
            </a:pPr>
            <a:r>
              <a:rPr lang="en-US" sz="4276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José torres - 44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6894303" y="10178222"/>
            <a:ext cx="3416450" cy="614961"/>
          </a:xfrm>
          <a:custGeom>
            <a:avLst/>
            <a:gdLst/>
            <a:ahLst/>
            <a:cxnLst/>
            <a:rect r="r" b="b" t="t" l="l"/>
            <a:pathLst>
              <a:path h="614961" w="3416450">
                <a:moveTo>
                  <a:pt x="0" y="0"/>
                </a:moveTo>
                <a:lnTo>
                  <a:pt x="3416450" y="0"/>
                </a:lnTo>
                <a:lnTo>
                  <a:pt x="3416450" y="614961"/>
                </a:lnTo>
                <a:lnTo>
                  <a:pt x="0" y="6149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0310753" y="11014218"/>
            <a:ext cx="3416450" cy="614961"/>
          </a:xfrm>
          <a:custGeom>
            <a:avLst/>
            <a:gdLst/>
            <a:ahLst/>
            <a:cxnLst/>
            <a:rect r="r" b="b" t="t" l="l"/>
            <a:pathLst>
              <a:path h="614961" w="3416450">
                <a:moveTo>
                  <a:pt x="0" y="0"/>
                </a:moveTo>
                <a:lnTo>
                  <a:pt x="3416450" y="0"/>
                </a:lnTo>
                <a:lnTo>
                  <a:pt x="3416450" y="614961"/>
                </a:lnTo>
                <a:lnTo>
                  <a:pt x="0" y="6149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4066845" y="11145608"/>
            <a:ext cx="3416450" cy="614961"/>
          </a:xfrm>
          <a:custGeom>
            <a:avLst/>
            <a:gdLst/>
            <a:ahLst/>
            <a:cxnLst/>
            <a:rect r="r" b="b" t="t" l="l"/>
            <a:pathLst>
              <a:path h="614961" w="3416450">
                <a:moveTo>
                  <a:pt x="0" y="0"/>
                </a:moveTo>
                <a:lnTo>
                  <a:pt x="3416450" y="0"/>
                </a:lnTo>
                <a:lnTo>
                  <a:pt x="3416450" y="614961"/>
                </a:lnTo>
                <a:lnTo>
                  <a:pt x="0" y="6149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6894303" y="10054397"/>
            <a:ext cx="3159531" cy="603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8"/>
              </a:lnSpc>
            </a:pPr>
            <a:r>
              <a:rPr lang="en-US" sz="3463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kevin mauricio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195304" y="11113129"/>
            <a:ext cx="3159531" cy="603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8"/>
              </a:lnSpc>
            </a:pPr>
            <a:r>
              <a:rPr lang="en-US" sz="3463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Maria José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439213" y="10896600"/>
            <a:ext cx="3159531" cy="603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8"/>
              </a:lnSpc>
            </a:pPr>
            <a:r>
              <a:rPr lang="en-US" sz="3463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Azul Italia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B1C0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DAGm_OUKwN0</dc:identifier>
  <dcterms:modified xsi:type="dcterms:W3CDTF">2011-08-01T06:04:30Z</dcterms:modified>
  <cp:revision>1</cp:revision>
  <dc:title>arbol genealogico</dc:title>
</cp:coreProperties>
</file>