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One Little Font" charset="1" panose="00000500000000000000"/>
      <p:regular r:id="rId13"/>
    </p:embeddedFont>
    <p:embeddedFont>
      <p:font typeface="Clear Sans" charset="1" panose="020B05030302020203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jpeg" Type="http://schemas.openxmlformats.org/officeDocument/2006/relationships/image"/><Relationship Id="rId15" Target="../media/image14.jpeg" Type="http://schemas.openxmlformats.org/officeDocument/2006/relationships/image"/><Relationship Id="rId16" Target="../media/image15.jpeg" Type="http://schemas.openxmlformats.org/officeDocument/2006/relationships/image"/><Relationship Id="rId17" Target="../media/image16.jpe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jpeg" Type="http://schemas.openxmlformats.org/officeDocument/2006/relationships/image"/><Relationship Id="rId21" Target="../media/image20.jpeg" Type="http://schemas.openxmlformats.org/officeDocument/2006/relationships/image"/><Relationship Id="rId22" Target="../media/image21.jpe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95602"/>
            <a:ext cx="9922107" cy="3586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46"/>
              </a:lnSpc>
            </a:pPr>
            <a:r>
              <a:rPr lang="en-US" sz="13281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MI</a:t>
            </a:r>
            <a:r>
              <a:rPr lang="en-US" sz="13281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 ÁRBOL GENEALÓGICO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7410471">
            <a:off x="-2270040" y="7331246"/>
            <a:ext cx="5825974" cy="4448926"/>
          </a:xfrm>
          <a:custGeom>
            <a:avLst/>
            <a:gdLst/>
            <a:ahLst/>
            <a:cxnLst/>
            <a:rect r="r" b="b" t="t" l="l"/>
            <a:pathLst>
              <a:path h="4448926" w="5825974">
                <a:moveTo>
                  <a:pt x="0" y="0"/>
                </a:moveTo>
                <a:lnTo>
                  <a:pt x="5825975" y="0"/>
                </a:lnTo>
                <a:lnTo>
                  <a:pt x="5825975" y="4448926"/>
                </a:lnTo>
                <a:lnTo>
                  <a:pt x="0" y="444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720534" y="2032266"/>
            <a:ext cx="3894056" cy="2597465"/>
            <a:chOff x="0" y="0"/>
            <a:chExt cx="5192074" cy="346328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20025"/>
              <a:ext cx="5192074" cy="3343261"/>
              <a:chOff x="0" y="0"/>
              <a:chExt cx="1220625" cy="78598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20625" cy="785980"/>
              </a:xfrm>
              <a:custGeom>
                <a:avLst/>
                <a:gdLst/>
                <a:ahLst/>
                <a:cxnLst/>
                <a:rect r="r" b="b" t="t" l="l"/>
                <a:pathLst>
                  <a:path h="785980" w="1220625">
                    <a:moveTo>
                      <a:pt x="33798" y="0"/>
                    </a:moveTo>
                    <a:lnTo>
                      <a:pt x="1186826" y="0"/>
                    </a:lnTo>
                    <a:cubicBezTo>
                      <a:pt x="1205493" y="0"/>
                      <a:pt x="1220625" y="15132"/>
                      <a:pt x="1220625" y="33798"/>
                    </a:cubicBezTo>
                    <a:lnTo>
                      <a:pt x="1220625" y="752182"/>
                    </a:lnTo>
                    <a:cubicBezTo>
                      <a:pt x="1220625" y="770848"/>
                      <a:pt x="1205493" y="785980"/>
                      <a:pt x="1186826" y="785980"/>
                    </a:cubicBezTo>
                    <a:lnTo>
                      <a:pt x="33798" y="785980"/>
                    </a:lnTo>
                    <a:cubicBezTo>
                      <a:pt x="15132" y="785980"/>
                      <a:pt x="0" y="770848"/>
                      <a:pt x="0" y="752182"/>
                    </a:cubicBezTo>
                    <a:lnTo>
                      <a:pt x="0" y="33798"/>
                    </a:lnTo>
                    <a:cubicBezTo>
                      <a:pt x="0" y="15132"/>
                      <a:pt x="15132" y="0"/>
                      <a:pt x="33798" y="0"/>
                    </a:cubicBezTo>
                    <a:close/>
                  </a:path>
                </a:pathLst>
              </a:custGeom>
              <a:solidFill>
                <a:srgbClr val="F5F5F5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1220625" cy="814555"/>
              </a:xfrm>
              <a:prstGeom prst="rect">
                <a:avLst/>
              </a:prstGeom>
            </p:spPr>
            <p:txBody>
              <a:bodyPr anchor="ctr" rtlCol="false" tIns="60023" lIns="60023" bIns="60023" rIns="60023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2339351" y="0"/>
              <a:ext cx="513372" cy="449201"/>
              <a:chOff x="0" y="0"/>
              <a:chExt cx="812800" cy="7112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-33680" y="-8369"/>
                <a:ext cx="854946" cy="719569"/>
              </a:xfrm>
              <a:custGeom>
                <a:avLst/>
                <a:gdLst/>
                <a:ahLst/>
                <a:cxnLst/>
                <a:rect r="r" b="b" t="t" l="l"/>
                <a:pathLst>
                  <a:path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FFA2A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</p:spPr>
            <p:txBody>
              <a:bodyPr anchor="ctr" rtlCol="false" tIns="105424" lIns="105424" bIns="105424" rIns="105424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147613" y="2582463"/>
              <a:ext cx="2229830" cy="4138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88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MAMÁ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806175" y="2567948"/>
              <a:ext cx="2229830" cy="4138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88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PAPÁ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4143102" y="-1439681"/>
            <a:ext cx="4749438" cy="4093152"/>
          </a:xfrm>
          <a:custGeom>
            <a:avLst/>
            <a:gdLst/>
            <a:ahLst/>
            <a:cxnLst/>
            <a:rect r="r" b="b" t="t" l="l"/>
            <a:pathLst>
              <a:path h="4093152" w="4749438">
                <a:moveTo>
                  <a:pt x="0" y="0"/>
                </a:moveTo>
                <a:lnTo>
                  <a:pt x="4749438" y="0"/>
                </a:lnTo>
                <a:lnTo>
                  <a:pt x="4749438" y="4093152"/>
                </a:lnTo>
                <a:lnTo>
                  <a:pt x="0" y="409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13947613" y="6443601"/>
            <a:ext cx="5140415" cy="4925452"/>
          </a:xfrm>
          <a:custGeom>
            <a:avLst/>
            <a:gdLst/>
            <a:ahLst/>
            <a:cxnLst/>
            <a:rect r="r" b="b" t="t" l="l"/>
            <a:pathLst>
              <a:path h="4925452" w="5140415">
                <a:moveTo>
                  <a:pt x="0" y="0"/>
                </a:moveTo>
                <a:lnTo>
                  <a:pt x="5140416" y="0"/>
                </a:lnTo>
                <a:lnTo>
                  <a:pt x="5140416" y="4925452"/>
                </a:lnTo>
                <a:lnTo>
                  <a:pt x="0" y="4925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787180">
            <a:off x="14995759" y="8499846"/>
            <a:ext cx="4403040" cy="2986062"/>
          </a:xfrm>
          <a:custGeom>
            <a:avLst/>
            <a:gdLst/>
            <a:ahLst/>
            <a:cxnLst/>
            <a:rect r="r" b="b" t="t" l="l"/>
            <a:pathLst>
              <a:path h="2986062" w="4403040">
                <a:moveTo>
                  <a:pt x="0" y="0"/>
                </a:moveTo>
                <a:lnTo>
                  <a:pt x="4403041" y="0"/>
                </a:lnTo>
                <a:lnTo>
                  <a:pt x="4403041" y="2986062"/>
                </a:lnTo>
                <a:lnTo>
                  <a:pt x="0" y="2986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820546" y="579510"/>
            <a:ext cx="1506338" cy="1506338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4BE55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190500" y="161925"/>
              <a:ext cx="431800" cy="460375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165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0" y="-2900304"/>
            <a:ext cx="4830166" cy="4232982"/>
          </a:xfrm>
          <a:custGeom>
            <a:avLst/>
            <a:gdLst/>
            <a:ahLst/>
            <a:cxnLst/>
            <a:rect r="r" b="b" t="t" l="l"/>
            <a:pathLst>
              <a:path h="4232982" w="4830166">
                <a:moveTo>
                  <a:pt x="0" y="0"/>
                </a:moveTo>
                <a:lnTo>
                  <a:pt x="4830166" y="0"/>
                </a:lnTo>
                <a:lnTo>
                  <a:pt x="4830166" y="4232982"/>
                </a:lnTo>
                <a:lnTo>
                  <a:pt x="0" y="4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042059">
            <a:off x="-1790378" y="-921819"/>
            <a:ext cx="4618129" cy="3763306"/>
          </a:xfrm>
          <a:custGeom>
            <a:avLst/>
            <a:gdLst/>
            <a:ahLst/>
            <a:cxnLst/>
            <a:rect r="r" b="b" t="t" l="l"/>
            <a:pathLst>
              <a:path h="3763306" w="4618129">
                <a:moveTo>
                  <a:pt x="0" y="0"/>
                </a:moveTo>
                <a:lnTo>
                  <a:pt x="4618129" y="0"/>
                </a:lnTo>
                <a:lnTo>
                  <a:pt x="4618129" y="3763306"/>
                </a:lnTo>
                <a:lnTo>
                  <a:pt x="0" y="37633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0364545" y="5713300"/>
            <a:ext cx="1858579" cy="2817825"/>
            <a:chOff x="0" y="0"/>
            <a:chExt cx="2478105" cy="37571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478105" cy="3757100"/>
              <a:chOff x="0" y="0"/>
              <a:chExt cx="582587" cy="88327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582587" cy="883271"/>
              </a:xfrm>
              <a:custGeom>
                <a:avLst/>
                <a:gdLst/>
                <a:ahLst/>
                <a:cxnLst/>
                <a:rect r="r" b="b" t="t" l="l"/>
                <a:pathLst>
                  <a:path h="883271" w="582587">
                    <a:moveTo>
                      <a:pt x="70814" y="0"/>
                    </a:moveTo>
                    <a:lnTo>
                      <a:pt x="511774" y="0"/>
                    </a:lnTo>
                    <a:cubicBezTo>
                      <a:pt x="550883" y="0"/>
                      <a:pt x="582587" y="31704"/>
                      <a:pt x="582587" y="70814"/>
                    </a:cubicBezTo>
                    <a:lnTo>
                      <a:pt x="582587" y="812457"/>
                    </a:lnTo>
                    <a:cubicBezTo>
                      <a:pt x="582587" y="831238"/>
                      <a:pt x="575126" y="849250"/>
                      <a:pt x="561846" y="862530"/>
                    </a:cubicBezTo>
                    <a:cubicBezTo>
                      <a:pt x="548566" y="875810"/>
                      <a:pt x="530554" y="883271"/>
                      <a:pt x="511774" y="883271"/>
                    </a:cubicBezTo>
                    <a:lnTo>
                      <a:pt x="70814" y="883271"/>
                    </a:lnTo>
                    <a:cubicBezTo>
                      <a:pt x="31704" y="883271"/>
                      <a:pt x="0" y="851567"/>
                      <a:pt x="0" y="812457"/>
                    </a:cubicBezTo>
                    <a:lnTo>
                      <a:pt x="0" y="70814"/>
                    </a:lnTo>
                    <a:cubicBezTo>
                      <a:pt x="0" y="31704"/>
                      <a:pt x="31704" y="0"/>
                      <a:pt x="70814" y="0"/>
                    </a:cubicBezTo>
                    <a:close/>
                  </a:path>
                </a:pathLst>
              </a:custGeom>
              <a:solidFill>
                <a:srgbClr val="F5F5F5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582587" cy="911846"/>
              </a:xfrm>
              <a:prstGeom prst="rect">
                <a:avLst/>
              </a:prstGeom>
            </p:spPr>
            <p:txBody>
              <a:bodyPr anchor="ctr" rtlCol="false" tIns="60023" lIns="60023" bIns="60023" rIns="60023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124138" y="2387492"/>
              <a:ext cx="2229830" cy="827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88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PRIMAS HERMANAS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-1167159">
            <a:off x="6906001" y="8697908"/>
            <a:ext cx="1019639" cy="892184"/>
            <a:chOff x="0" y="0"/>
            <a:chExt cx="81280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A2AC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 marL="0" indent="0" lvl="0">
                <a:lnSpc>
                  <a:spcPts val="216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738947" y="5628650"/>
            <a:ext cx="1858579" cy="2844767"/>
            <a:chOff x="0" y="0"/>
            <a:chExt cx="2478105" cy="3793022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2478105" cy="3793022"/>
              <a:chOff x="0" y="0"/>
              <a:chExt cx="582587" cy="891716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582587" cy="891716"/>
              </a:xfrm>
              <a:custGeom>
                <a:avLst/>
                <a:gdLst/>
                <a:ahLst/>
                <a:cxnLst/>
                <a:rect r="r" b="b" t="t" l="l"/>
                <a:pathLst>
                  <a:path h="891716" w="582587">
                    <a:moveTo>
                      <a:pt x="70814" y="0"/>
                    </a:moveTo>
                    <a:lnTo>
                      <a:pt x="511774" y="0"/>
                    </a:lnTo>
                    <a:cubicBezTo>
                      <a:pt x="550883" y="0"/>
                      <a:pt x="582587" y="31704"/>
                      <a:pt x="582587" y="70814"/>
                    </a:cubicBezTo>
                    <a:lnTo>
                      <a:pt x="582587" y="820903"/>
                    </a:lnTo>
                    <a:cubicBezTo>
                      <a:pt x="582587" y="839683"/>
                      <a:pt x="575126" y="857695"/>
                      <a:pt x="561846" y="870975"/>
                    </a:cubicBezTo>
                    <a:cubicBezTo>
                      <a:pt x="548566" y="884255"/>
                      <a:pt x="530554" y="891716"/>
                      <a:pt x="511774" y="891716"/>
                    </a:cubicBezTo>
                    <a:lnTo>
                      <a:pt x="70814" y="891716"/>
                    </a:lnTo>
                    <a:cubicBezTo>
                      <a:pt x="31704" y="891716"/>
                      <a:pt x="0" y="860012"/>
                      <a:pt x="0" y="820903"/>
                    </a:cubicBezTo>
                    <a:lnTo>
                      <a:pt x="0" y="70814"/>
                    </a:lnTo>
                    <a:cubicBezTo>
                      <a:pt x="0" y="31704"/>
                      <a:pt x="31704" y="0"/>
                      <a:pt x="70814" y="0"/>
                    </a:cubicBezTo>
                    <a:close/>
                  </a:path>
                </a:pathLst>
              </a:custGeom>
              <a:solidFill>
                <a:srgbClr val="F5F5F5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28575"/>
                <a:ext cx="582587" cy="920291"/>
              </a:xfrm>
              <a:prstGeom prst="rect">
                <a:avLst/>
              </a:prstGeom>
            </p:spPr>
            <p:txBody>
              <a:bodyPr anchor="ctr" rtlCol="false" tIns="60023" lIns="60023" bIns="60023" rIns="60023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124138" y="2387492"/>
              <a:ext cx="2229830" cy="863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08"/>
                </a:lnSpc>
                <a:spcBef>
                  <a:spcPct val="0"/>
                </a:spcBef>
              </a:pPr>
              <a:r>
                <a:rPr lang="en-US" sz="2173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PRIMO H. YHERMANO 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5055311" y="5635001"/>
            <a:ext cx="2141968" cy="2889772"/>
            <a:chOff x="0" y="0"/>
            <a:chExt cx="2855958" cy="3853029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2855958" cy="3853029"/>
              <a:chOff x="0" y="0"/>
              <a:chExt cx="582587" cy="78598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582587" cy="785980"/>
              </a:xfrm>
              <a:custGeom>
                <a:avLst/>
                <a:gdLst/>
                <a:ahLst/>
                <a:cxnLst/>
                <a:rect r="r" b="b" t="t" l="l"/>
                <a:pathLst>
                  <a:path h="785980" w="582587">
                    <a:moveTo>
                      <a:pt x="70814" y="0"/>
                    </a:moveTo>
                    <a:lnTo>
                      <a:pt x="511774" y="0"/>
                    </a:lnTo>
                    <a:cubicBezTo>
                      <a:pt x="550883" y="0"/>
                      <a:pt x="582587" y="31704"/>
                      <a:pt x="582587" y="70814"/>
                    </a:cubicBezTo>
                    <a:lnTo>
                      <a:pt x="582587" y="715166"/>
                    </a:lnTo>
                    <a:cubicBezTo>
                      <a:pt x="582587" y="733947"/>
                      <a:pt x="575126" y="751959"/>
                      <a:pt x="561846" y="765239"/>
                    </a:cubicBezTo>
                    <a:cubicBezTo>
                      <a:pt x="548566" y="778519"/>
                      <a:pt x="530554" y="785980"/>
                      <a:pt x="511774" y="785980"/>
                    </a:cubicBezTo>
                    <a:lnTo>
                      <a:pt x="70814" y="785980"/>
                    </a:lnTo>
                    <a:cubicBezTo>
                      <a:pt x="31704" y="785980"/>
                      <a:pt x="0" y="754276"/>
                      <a:pt x="0" y="715166"/>
                    </a:cubicBezTo>
                    <a:lnTo>
                      <a:pt x="0" y="70814"/>
                    </a:lnTo>
                    <a:cubicBezTo>
                      <a:pt x="0" y="31704"/>
                      <a:pt x="31704" y="0"/>
                      <a:pt x="70814" y="0"/>
                    </a:cubicBezTo>
                    <a:close/>
                  </a:path>
                </a:pathLst>
              </a:custGeom>
              <a:solidFill>
                <a:srgbClr val="F5F5F5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28575"/>
                <a:ext cx="582587" cy="814555"/>
              </a:xfrm>
              <a:prstGeom prst="rect">
                <a:avLst/>
              </a:prstGeom>
            </p:spPr>
            <p:txBody>
              <a:bodyPr anchor="ctr" rtlCol="false" tIns="60023" lIns="60023" bIns="60023" rIns="60023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143066" y="2751528"/>
              <a:ext cx="2569826" cy="4556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67"/>
                </a:lnSpc>
                <a:spcBef>
                  <a:spcPct val="0"/>
                </a:spcBef>
              </a:pPr>
              <a:r>
                <a:rPr lang="en-US" sz="2389" u="none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YO</a:t>
              </a:r>
            </a:p>
          </p:txBody>
        </p:sp>
      </p:grpSp>
      <p:sp>
        <p:nvSpPr>
          <p:cNvPr name="AutoShape 39" id="39"/>
          <p:cNvSpPr/>
          <p:nvPr/>
        </p:nvSpPr>
        <p:spPr>
          <a:xfrm flipH="true" flipV="true">
            <a:off x="13667562" y="4629731"/>
            <a:ext cx="2458734" cy="100527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40" id="40"/>
          <p:cNvSpPr/>
          <p:nvPr/>
        </p:nvSpPr>
        <p:spPr>
          <a:xfrm flipH="true">
            <a:off x="11293835" y="4629731"/>
            <a:ext cx="2373727" cy="1083568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41" id="41"/>
          <p:cNvSpPr/>
          <p:nvPr/>
        </p:nvSpPr>
        <p:spPr>
          <a:xfrm flipH="true" flipV="true">
            <a:off x="13667562" y="4629731"/>
            <a:ext cx="674" cy="998919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42" id="42"/>
          <p:cNvSpPr/>
          <p:nvPr/>
        </p:nvSpPr>
        <p:spPr>
          <a:xfrm flipH="false" flipV="false" rot="0">
            <a:off x="12010071" y="2373395"/>
            <a:ext cx="1405520" cy="1463414"/>
          </a:xfrm>
          <a:custGeom>
            <a:avLst/>
            <a:gdLst/>
            <a:ahLst/>
            <a:cxnLst/>
            <a:rect r="r" b="b" t="t" l="l"/>
            <a:pathLst>
              <a:path h="1463414" w="1405520">
                <a:moveTo>
                  <a:pt x="0" y="0"/>
                </a:moveTo>
                <a:lnTo>
                  <a:pt x="1405519" y="0"/>
                </a:lnTo>
                <a:lnTo>
                  <a:pt x="1405519" y="1463414"/>
                </a:lnTo>
                <a:lnTo>
                  <a:pt x="0" y="146341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717" t="-5343" r="-8574" b="-43577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3825165" y="2373395"/>
            <a:ext cx="1527417" cy="1463414"/>
          </a:xfrm>
          <a:custGeom>
            <a:avLst/>
            <a:gdLst/>
            <a:ahLst/>
            <a:cxnLst/>
            <a:rect r="r" b="b" t="t" l="l"/>
            <a:pathLst>
              <a:path h="1463414" w="1527417">
                <a:moveTo>
                  <a:pt x="0" y="0"/>
                </a:moveTo>
                <a:lnTo>
                  <a:pt x="1527418" y="0"/>
                </a:lnTo>
                <a:lnTo>
                  <a:pt x="1527418" y="1463414"/>
                </a:lnTo>
                <a:lnTo>
                  <a:pt x="0" y="146341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10240" r="0" b="-2614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0538250" y="5898813"/>
            <a:ext cx="755584" cy="1451100"/>
          </a:xfrm>
          <a:custGeom>
            <a:avLst/>
            <a:gdLst/>
            <a:ahLst/>
            <a:cxnLst/>
            <a:rect r="r" b="b" t="t" l="l"/>
            <a:pathLst>
              <a:path h="1451100" w="755584">
                <a:moveTo>
                  <a:pt x="0" y="0"/>
                </a:moveTo>
                <a:lnTo>
                  <a:pt x="755585" y="0"/>
                </a:lnTo>
                <a:lnTo>
                  <a:pt x="755585" y="1451100"/>
                </a:lnTo>
                <a:lnTo>
                  <a:pt x="0" y="14511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53133" t="-3547" r="-44896" b="-51219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2910557" y="5849407"/>
            <a:ext cx="757004" cy="1500506"/>
          </a:xfrm>
          <a:custGeom>
            <a:avLst/>
            <a:gdLst/>
            <a:ahLst/>
            <a:cxnLst/>
            <a:rect r="r" b="b" t="t" l="l"/>
            <a:pathLst>
              <a:path h="1500506" w="757004">
                <a:moveTo>
                  <a:pt x="0" y="0"/>
                </a:moveTo>
                <a:lnTo>
                  <a:pt x="757005" y="0"/>
                </a:lnTo>
                <a:lnTo>
                  <a:pt x="757005" y="1500506"/>
                </a:lnTo>
                <a:lnTo>
                  <a:pt x="0" y="150050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47985" t="-7225" r="-100347" b="-59819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-8692610">
            <a:off x="16593107" y="3224946"/>
            <a:ext cx="3823023" cy="4114800"/>
          </a:xfrm>
          <a:custGeom>
            <a:avLst/>
            <a:gdLst/>
            <a:ahLst/>
            <a:cxnLst/>
            <a:rect r="r" b="b" t="t" l="l"/>
            <a:pathLst>
              <a:path h="4114800" w="3823023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1293835" y="5898813"/>
            <a:ext cx="825987" cy="1451100"/>
          </a:xfrm>
          <a:custGeom>
            <a:avLst/>
            <a:gdLst/>
            <a:ahLst/>
            <a:cxnLst/>
            <a:rect r="r" b="b" t="t" l="l"/>
            <a:pathLst>
              <a:path h="1451100" w="825987">
                <a:moveTo>
                  <a:pt x="0" y="0"/>
                </a:moveTo>
                <a:lnTo>
                  <a:pt x="825987" y="0"/>
                </a:lnTo>
                <a:lnTo>
                  <a:pt x="825987" y="1451100"/>
                </a:lnTo>
                <a:lnTo>
                  <a:pt x="0" y="14511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64302" t="-117260" r="-176738" b="-15075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5340475" y="5898813"/>
            <a:ext cx="1545566" cy="1451100"/>
          </a:xfrm>
          <a:custGeom>
            <a:avLst/>
            <a:gdLst/>
            <a:ahLst/>
            <a:cxnLst/>
            <a:rect r="r" b="b" t="t" l="l"/>
            <a:pathLst>
              <a:path h="1451100" w="1545566">
                <a:moveTo>
                  <a:pt x="0" y="0"/>
                </a:moveTo>
                <a:lnTo>
                  <a:pt x="1545566" y="0"/>
                </a:lnTo>
                <a:lnTo>
                  <a:pt x="1545566" y="1451100"/>
                </a:lnTo>
                <a:lnTo>
                  <a:pt x="0" y="145110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16520" r="-7152" b="-35649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3668236" y="5849407"/>
            <a:ext cx="765521" cy="1500506"/>
          </a:xfrm>
          <a:custGeom>
            <a:avLst/>
            <a:gdLst/>
            <a:ahLst/>
            <a:cxnLst/>
            <a:rect r="r" b="b" t="t" l="l"/>
            <a:pathLst>
              <a:path h="1500506" w="765521">
                <a:moveTo>
                  <a:pt x="0" y="0"/>
                </a:moveTo>
                <a:lnTo>
                  <a:pt x="765521" y="0"/>
                </a:lnTo>
                <a:lnTo>
                  <a:pt x="765521" y="1500506"/>
                </a:lnTo>
                <a:lnTo>
                  <a:pt x="0" y="150050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8902" t="-23461" r="-164537" b="-141166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1831243" y="4201172"/>
            <a:ext cx="1672372" cy="27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21"/>
              </a:lnSpc>
              <a:spcBef>
                <a:spcPct val="0"/>
              </a:spcBef>
            </a:pPr>
            <a:r>
              <a:rPr lang="en-US" sz="1481" spc="-7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Anabel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825165" y="4190285"/>
            <a:ext cx="1672372" cy="27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21"/>
              </a:lnSpc>
              <a:spcBef>
                <a:spcPct val="0"/>
              </a:spcBef>
            </a:pPr>
            <a:r>
              <a:rPr lang="en-US" sz="1481" spc="-7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Ricardo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872555" y="8017265"/>
            <a:ext cx="1672372" cy="27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21"/>
              </a:lnSpc>
              <a:spcBef>
                <a:spcPct val="0"/>
              </a:spcBef>
            </a:pPr>
            <a:r>
              <a:rPr lang="en-US" sz="1481" spc="-7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Tadeo,  Iván🕊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5352583" y="8017265"/>
            <a:ext cx="1672372" cy="27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21"/>
              </a:lnSpc>
              <a:spcBef>
                <a:spcPct val="0"/>
              </a:spcBef>
            </a:pPr>
            <a:r>
              <a:rPr lang="en-US" sz="1481" spc="-7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Ana Paulina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09372" y="6695683"/>
            <a:ext cx="9922107" cy="421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5"/>
              </a:lnSpc>
            </a:pPr>
            <a:r>
              <a:rPr lang="en-US" sz="310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BY: ANITTA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762448" y="8087973"/>
            <a:ext cx="1062772" cy="202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771"/>
              </a:lnSpc>
              <a:spcBef>
                <a:spcPct val="0"/>
              </a:spcBef>
            </a:pPr>
            <a:r>
              <a:rPr lang="en-US" sz="1181" spc="-5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Grecia, Mariale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10471">
            <a:off x="-2270040" y="7331246"/>
            <a:ext cx="5825974" cy="4448926"/>
          </a:xfrm>
          <a:custGeom>
            <a:avLst/>
            <a:gdLst/>
            <a:ahLst/>
            <a:cxnLst/>
            <a:rect r="r" b="b" t="t" l="l"/>
            <a:pathLst>
              <a:path h="4448926" w="5825974">
                <a:moveTo>
                  <a:pt x="0" y="0"/>
                </a:moveTo>
                <a:lnTo>
                  <a:pt x="5825975" y="0"/>
                </a:lnTo>
                <a:lnTo>
                  <a:pt x="5825975" y="4448926"/>
                </a:lnTo>
                <a:lnTo>
                  <a:pt x="0" y="444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3102" y="-1439681"/>
            <a:ext cx="4749438" cy="4093152"/>
          </a:xfrm>
          <a:custGeom>
            <a:avLst/>
            <a:gdLst/>
            <a:ahLst/>
            <a:cxnLst/>
            <a:rect r="r" b="b" t="t" l="l"/>
            <a:pathLst>
              <a:path h="4093152" w="4749438">
                <a:moveTo>
                  <a:pt x="0" y="0"/>
                </a:moveTo>
                <a:lnTo>
                  <a:pt x="4749438" y="0"/>
                </a:lnTo>
                <a:lnTo>
                  <a:pt x="4749438" y="4093152"/>
                </a:lnTo>
                <a:lnTo>
                  <a:pt x="0" y="409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3947613" y="6443601"/>
            <a:ext cx="5140415" cy="4925452"/>
          </a:xfrm>
          <a:custGeom>
            <a:avLst/>
            <a:gdLst/>
            <a:ahLst/>
            <a:cxnLst/>
            <a:rect r="r" b="b" t="t" l="l"/>
            <a:pathLst>
              <a:path h="4925452" w="5140415">
                <a:moveTo>
                  <a:pt x="0" y="0"/>
                </a:moveTo>
                <a:lnTo>
                  <a:pt x="5140416" y="0"/>
                </a:lnTo>
                <a:lnTo>
                  <a:pt x="5140416" y="4925452"/>
                </a:lnTo>
                <a:lnTo>
                  <a:pt x="0" y="4925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956412">
            <a:off x="15806646" y="5769261"/>
            <a:ext cx="3464045" cy="2349252"/>
          </a:xfrm>
          <a:custGeom>
            <a:avLst/>
            <a:gdLst/>
            <a:ahLst/>
            <a:cxnLst/>
            <a:rect r="r" b="b" t="t" l="l"/>
            <a:pathLst>
              <a:path h="2349252" w="3464045">
                <a:moveTo>
                  <a:pt x="0" y="0"/>
                </a:moveTo>
                <a:lnTo>
                  <a:pt x="3464045" y="0"/>
                </a:lnTo>
                <a:lnTo>
                  <a:pt x="3464045" y="2349252"/>
                </a:lnTo>
                <a:lnTo>
                  <a:pt x="0" y="2349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42947" y="1167571"/>
            <a:ext cx="10959182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759"/>
              </a:lnSpc>
              <a:spcBef>
                <a:spcPct val="0"/>
              </a:spcBef>
            </a:pPr>
            <a:r>
              <a:rPr lang="en-US" sz="97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CONTENIDO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-2900304"/>
            <a:ext cx="4830166" cy="4232982"/>
          </a:xfrm>
          <a:custGeom>
            <a:avLst/>
            <a:gdLst/>
            <a:ahLst/>
            <a:cxnLst/>
            <a:rect r="r" b="b" t="t" l="l"/>
            <a:pathLst>
              <a:path h="4232982" w="4830166">
                <a:moveTo>
                  <a:pt x="0" y="0"/>
                </a:moveTo>
                <a:lnTo>
                  <a:pt x="4830166" y="0"/>
                </a:lnTo>
                <a:lnTo>
                  <a:pt x="4830166" y="4232982"/>
                </a:lnTo>
                <a:lnTo>
                  <a:pt x="0" y="4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042059">
            <a:off x="-1790378" y="-921819"/>
            <a:ext cx="4618129" cy="3763306"/>
          </a:xfrm>
          <a:custGeom>
            <a:avLst/>
            <a:gdLst/>
            <a:ahLst/>
            <a:cxnLst/>
            <a:rect r="r" b="b" t="t" l="l"/>
            <a:pathLst>
              <a:path h="3763306" w="4618129">
                <a:moveTo>
                  <a:pt x="0" y="0"/>
                </a:moveTo>
                <a:lnTo>
                  <a:pt x="4618129" y="0"/>
                </a:lnTo>
                <a:lnTo>
                  <a:pt x="4618129" y="3763306"/>
                </a:lnTo>
                <a:lnTo>
                  <a:pt x="0" y="37633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2986087"/>
            <a:ext cx="10959182" cy="4191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99" spc="-22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・Familia Materna</a:t>
            </a:r>
          </a:p>
          <a:p>
            <a:pPr algn="ctr">
              <a:lnSpc>
                <a:spcPts val="6749"/>
              </a:lnSpc>
            </a:pPr>
            <a:r>
              <a:rPr lang="en-US" sz="4499" spc="-22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・Familia Paterna</a:t>
            </a:r>
          </a:p>
          <a:p>
            <a:pPr algn="ctr">
              <a:lnSpc>
                <a:spcPts val="6749"/>
              </a:lnSpc>
            </a:pPr>
            <a:r>
              <a:rPr lang="en-US" sz="4499" spc="-22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・Anécdotas familiares</a:t>
            </a:r>
          </a:p>
          <a:p>
            <a:pPr algn="ctr">
              <a:lnSpc>
                <a:spcPts val="6749"/>
              </a:lnSpc>
            </a:pPr>
            <a:r>
              <a:rPr lang="en-US" sz="4499" spc="-22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・Legado</a:t>
            </a:r>
          </a:p>
          <a:p>
            <a:pPr algn="ctr" marL="0" indent="0" lvl="0">
              <a:lnSpc>
                <a:spcPts val="6749"/>
              </a:lnSpc>
              <a:spcBef>
                <a:spcPct val="0"/>
              </a:spcBef>
            </a:pPr>
            <a:r>
              <a:rPr lang="en-US" sz="4499" spc="-22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・Fin</a:t>
            </a:r>
          </a:p>
        </p:txBody>
      </p:sp>
    </p:spTree>
  </p:cSld>
  <p:clrMapOvr>
    <a:masterClrMapping/>
  </p:clrMapOvr>
  <p:transition spd="fast">
    <p:wipe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10471">
            <a:off x="-2270040" y="7331246"/>
            <a:ext cx="5825974" cy="4448926"/>
          </a:xfrm>
          <a:custGeom>
            <a:avLst/>
            <a:gdLst/>
            <a:ahLst/>
            <a:cxnLst/>
            <a:rect r="r" b="b" t="t" l="l"/>
            <a:pathLst>
              <a:path h="4448926" w="5825974">
                <a:moveTo>
                  <a:pt x="0" y="0"/>
                </a:moveTo>
                <a:lnTo>
                  <a:pt x="5825975" y="0"/>
                </a:lnTo>
                <a:lnTo>
                  <a:pt x="5825975" y="4448926"/>
                </a:lnTo>
                <a:lnTo>
                  <a:pt x="0" y="444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3102" y="-1439681"/>
            <a:ext cx="4749438" cy="4093152"/>
          </a:xfrm>
          <a:custGeom>
            <a:avLst/>
            <a:gdLst/>
            <a:ahLst/>
            <a:cxnLst/>
            <a:rect r="r" b="b" t="t" l="l"/>
            <a:pathLst>
              <a:path h="4093152" w="4749438">
                <a:moveTo>
                  <a:pt x="0" y="0"/>
                </a:moveTo>
                <a:lnTo>
                  <a:pt x="4749438" y="0"/>
                </a:lnTo>
                <a:lnTo>
                  <a:pt x="4749438" y="4093152"/>
                </a:lnTo>
                <a:lnTo>
                  <a:pt x="0" y="409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715338" y="3053323"/>
            <a:ext cx="5082622" cy="3390278"/>
            <a:chOff x="0" y="0"/>
            <a:chExt cx="6776830" cy="4520371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56660"/>
              <a:ext cx="6776830" cy="4363711"/>
              <a:chOff x="0" y="0"/>
              <a:chExt cx="1220625" cy="78598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20625" cy="785980"/>
              </a:xfrm>
              <a:custGeom>
                <a:avLst/>
                <a:gdLst/>
                <a:ahLst/>
                <a:cxnLst/>
                <a:rect r="r" b="b" t="t" l="l"/>
                <a:pathLst>
                  <a:path h="785980" w="1220625">
                    <a:moveTo>
                      <a:pt x="44009" y="0"/>
                    </a:moveTo>
                    <a:lnTo>
                      <a:pt x="1176615" y="0"/>
                    </a:lnTo>
                    <a:cubicBezTo>
                      <a:pt x="1200921" y="0"/>
                      <a:pt x="1220625" y="19704"/>
                      <a:pt x="1220625" y="44009"/>
                    </a:cubicBezTo>
                    <a:lnTo>
                      <a:pt x="1220625" y="741971"/>
                    </a:lnTo>
                    <a:cubicBezTo>
                      <a:pt x="1220625" y="766276"/>
                      <a:pt x="1200921" y="785980"/>
                      <a:pt x="1176615" y="785980"/>
                    </a:cubicBezTo>
                    <a:lnTo>
                      <a:pt x="44009" y="785980"/>
                    </a:lnTo>
                    <a:cubicBezTo>
                      <a:pt x="19704" y="785980"/>
                      <a:pt x="0" y="766276"/>
                      <a:pt x="0" y="741971"/>
                    </a:cubicBezTo>
                    <a:lnTo>
                      <a:pt x="0" y="44009"/>
                    </a:lnTo>
                    <a:cubicBezTo>
                      <a:pt x="0" y="19704"/>
                      <a:pt x="19704" y="0"/>
                      <a:pt x="44009" y="0"/>
                    </a:cubicBezTo>
                    <a:close/>
                  </a:path>
                </a:pathLst>
              </a:custGeom>
              <a:solidFill>
                <a:srgbClr val="F5F5F5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1220625" cy="814555"/>
              </a:xfrm>
              <a:prstGeom prst="rect">
                <a:avLst/>
              </a:prstGeom>
            </p:spPr>
            <p:txBody>
              <a:bodyPr anchor="ctr" rtlCol="false" tIns="46097" lIns="46097" bIns="46097" rIns="46097"/>
              <a:lstStyle/>
              <a:p>
                <a:pPr algn="ctr">
                  <a:lnSpc>
                    <a:spcPts val="251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3053381" y="0"/>
              <a:ext cx="670067" cy="586308"/>
              <a:chOff x="0" y="0"/>
              <a:chExt cx="812800" cy="7112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-33680" y="-8369"/>
                <a:ext cx="854946" cy="719569"/>
              </a:xfrm>
              <a:custGeom>
                <a:avLst/>
                <a:gdLst/>
                <a:ahLst/>
                <a:cxnLst/>
                <a:rect r="r" b="b" t="t" l="l"/>
                <a:pathLst>
                  <a:path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FFA2AC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</p:spPr>
            <p:txBody>
              <a:bodyPr anchor="ctr" rtlCol="false" tIns="80964" lIns="80964" bIns="80964" rIns="80964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31172" y="3409371"/>
              <a:ext cx="2910432" cy="540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47"/>
                </a:lnSpc>
                <a:spcBef>
                  <a:spcPct val="0"/>
                </a:spcBef>
              </a:pPr>
              <a:r>
                <a:rPr lang="en-US" sz="2706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ABUELA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662477" y="3409371"/>
              <a:ext cx="2910432" cy="540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47"/>
                </a:lnSpc>
                <a:spcBef>
                  <a:spcPct val="0"/>
                </a:spcBef>
              </a:pPr>
              <a:r>
                <a:rPr lang="en-US" sz="2706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ABUELO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10800000">
            <a:off x="13947613" y="6443601"/>
            <a:ext cx="5140415" cy="4925452"/>
          </a:xfrm>
          <a:custGeom>
            <a:avLst/>
            <a:gdLst/>
            <a:ahLst/>
            <a:cxnLst/>
            <a:rect r="r" b="b" t="t" l="l"/>
            <a:pathLst>
              <a:path h="4925452" w="5140415">
                <a:moveTo>
                  <a:pt x="0" y="0"/>
                </a:moveTo>
                <a:lnTo>
                  <a:pt x="5140416" y="0"/>
                </a:lnTo>
                <a:lnTo>
                  <a:pt x="5140416" y="4925452"/>
                </a:lnTo>
                <a:lnTo>
                  <a:pt x="0" y="4925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956412">
            <a:off x="15806646" y="5769261"/>
            <a:ext cx="3464045" cy="2349252"/>
          </a:xfrm>
          <a:custGeom>
            <a:avLst/>
            <a:gdLst/>
            <a:ahLst/>
            <a:cxnLst/>
            <a:rect r="r" b="b" t="t" l="l"/>
            <a:pathLst>
              <a:path h="2349252" w="3464045">
                <a:moveTo>
                  <a:pt x="0" y="0"/>
                </a:moveTo>
                <a:lnTo>
                  <a:pt x="3464045" y="0"/>
                </a:lnTo>
                <a:lnTo>
                  <a:pt x="3464045" y="2349252"/>
                </a:lnTo>
                <a:lnTo>
                  <a:pt x="0" y="2349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-2900304"/>
            <a:ext cx="4830166" cy="4232982"/>
          </a:xfrm>
          <a:custGeom>
            <a:avLst/>
            <a:gdLst/>
            <a:ahLst/>
            <a:cxnLst/>
            <a:rect r="r" b="b" t="t" l="l"/>
            <a:pathLst>
              <a:path h="4232982" w="4830166">
                <a:moveTo>
                  <a:pt x="0" y="0"/>
                </a:moveTo>
                <a:lnTo>
                  <a:pt x="4830166" y="0"/>
                </a:lnTo>
                <a:lnTo>
                  <a:pt x="4830166" y="4232982"/>
                </a:lnTo>
                <a:lnTo>
                  <a:pt x="0" y="4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7042059">
            <a:off x="-1790378" y="-921819"/>
            <a:ext cx="4618129" cy="3763306"/>
          </a:xfrm>
          <a:custGeom>
            <a:avLst/>
            <a:gdLst/>
            <a:ahLst/>
            <a:cxnLst/>
            <a:rect r="r" b="b" t="t" l="l"/>
            <a:pathLst>
              <a:path h="3763306" w="4618129">
                <a:moveTo>
                  <a:pt x="0" y="0"/>
                </a:moveTo>
                <a:lnTo>
                  <a:pt x="4618129" y="0"/>
                </a:lnTo>
                <a:lnTo>
                  <a:pt x="4618129" y="3763306"/>
                </a:lnTo>
                <a:lnTo>
                  <a:pt x="0" y="37633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127966" y="3456782"/>
            <a:ext cx="1543935" cy="2141319"/>
          </a:xfrm>
          <a:custGeom>
            <a:avLst/>
            <a:gdLst/>
            <a:ahLst/>
            <a:cxnLst/>
            <a:rect r="r" b="b" t="t" l="l"/>
            <a:pathLst>
              <a:path h="2141319" w="1543935">
                <a:moveTo>
                  <a:pt x="0" y="0"/>
                </a:moveTo>
                <a:lnTo>
                  <a:pt x="1543935" y="0"/>
                </a:lnTo>
                <a:lnTo>
                  <a:pt x="1543935" y="2141319"/>
                </a:lnTo>
                <a:lnTo>
                  <a:pt x="0" y="2141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4913" t="-35471" r="-100772" b="-91107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575464" y="5954664"/>
            <a:ext cx="4479034" cy="488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00"/>
              </a:lnSpc>
              <a:spcBef>
                <a:spcPct val="0"/>
              </a:spcBef>
            </a:pPr>
            <a:r>
              <a:rPr lang="en-US" sz="2667" spc="-13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Manuela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15836" y="2600827"/>
            <a:ext cx="3462589" cy="376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90"/>
              </a:lnSpc>
            </a:pPr>
            <a:r>
              <a:rPr lang="en-US" sz="2753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FAMILIA CABRERA</a:t>
            </a:r>
            <a:r>
              <a:rPr lang="en-US" sz="2753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51967" y="160158"/>
            <a:ext cx="7636022" cy="271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799"/>
              </a:lnSpc>
              <a:spcBef>
                <a:spcPct val="0"/>
              </a:spcBef>
            </a:pPr>
            <a:r>
              <a:rPr lang="en-US" sz="89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FAMILIA MATERNA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66758" y="4413141"/>
            <a:ext cx="6876344" cy="22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(NO TENGO FOTO)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08956" y="5954664"/>
            <a:ext cx="4479034" cy="488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00"/>
              </a:lnSpc>
              <a:spcBef>
                <a:spcPct val="0"/>
              </a:spcBef>
            </a:pPr>
            <a:r>
              <a:rPr lang="en-US" sz="2667" spc="-13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Alejandro</a:t>
            </a:r>
          </a:p>
        </p:txBody>
      </p:sp>
      <p:sp>
        <p:nvSpPr>
          <p:cNvPr name="AutoShape 23" id="23"/>
          <p:cNvSpPr/>
          <p:nvPr/>
        </p:nvSpPr>
        <p:spPr>
          <a:xfrm flipH="true">
            <a:off x="9247131" y="5510230"/>
            <a:ext cx="19037" cy="1866741"/>
          </a:xfrm>
          <a:prstGeom prst="line">
            <a:avLst/>
          </a:prstGeom>
          <a:ln cap="flat" w="152400">
            <a:solidFill>
              <a:srgbClr val="F5F5F5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4" id="24"/>
          <p:cNvSpPr txBox="true"/>
          <p:nvPr/>
        </p:nvSpPr>
        <p:spPr>
          <a:xfrm rot="0">
            <a:off x="4712858" y="7558724"/>
            <a:ext cx="9068544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HERMANA 1: VICK: (NO ME SE SUS NOMBRES)  </a:t>
            </a:r>
          </a:p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HERMANA 2: ERIKA (UNA HIJA LLAMADA VICTORIA</a:t>
            </a:r>
          </a:p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HERMANA 3: NORA (TRES HIJOS, YULISSA, JUAN, MANUEL) </a:t>
            </a:r>
          </a:p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HERMANA 4: JANY (TRES HIJOS, MARIALE, GRECIA M. TADEO)  </a:t>
            </a:r>
          </a:p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HERMANA 5: ANABEL (IVÁN Y YO) </a:t>
            </a:r>
          </a:p>
          <a:p>
            <a:pPr algn="ctr">
              <a:lnSpc>
                <a:spcPts val="347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HERMANO 6: ALEJANDRO(1 HIJO, ABRAHAM)  </a:t>
            </a:r>
          </a:p>
        </p:txBody>
      </p:sp>
    </p:spTree>
  </p:cSld>
  <p:clrMapOvr>
    <a:masterClrMapping/>
  </p:clrMapOvr>
  <p:transition spd="fast">
    <p:wipe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10471">
            <a:off x="-2270040" y="7331246"/>
            <a:ext cx="5825974" cy="4448926"/>
          </a:xfrm>
          <a:custGeom>
            <a:avLst/>
            <a:gdLst/>
            <a:ahLst/>
            <a:cxnLst/>
            <a:rect r="r" b="b" t="t" l="l"/>
            <a:pathLst>
              <a:path h="4448926" w="5825974">
                <a:moveTo>
                  <a:pt x="0" y="0"/>
                </a:moveTo>
                <a:lnTo>
                  <a:pt x="5825975" y="0"/>
                </a:lnTo>
                <a:lnTo>
                  <a:pt x="5825975" y="4448926"/>
                </a:lnTo>
                <a:lnTo>
                  <a:pt x="0" y="444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3102" y="-1439681"/>
            <a:ext cx="4749438" cy="4093152"/>
          </a:xfrm>
          <a:custGeom>
            <a:avLst/>
            <a:gdLst/>
            <a:ahLst/>
            <a:cxnLst/>
            <a:rect r="r" b="b" t="t" l="l"/>
            <a:pathLst>
              <a:path h="4093152" w="4749438">
                <a:moveTo>
                  <a:pt x="0" y="0"/>
                </a:moveTo>
                <a:lnTo>
                  <a:pt x="4749438" y="0"/>
                </a:lnTo>
                <a:lnTo>
                  <a:pt x="4749438" y="4093152"/>
                </a:lnTo>
                <a:lnTo>
                  <a:pt x="0" y="409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2900304"/>
            <a:ext cx="4830166" cy="4232982"/>
          </a:xfrm>
          <a:custGeom>
            <a:avLst/>
            <a:gdLst/>
            <a:ahLst/>
            <a:cxnLst/>
            <a:rect r="r" b="b" t="t" l="l"/>
            <a:pathLst>
              <a:path h="4232982" w="4830166">
                <a:moveTo>
                  <a:pt x="0" y="0"/>
                </a:moveTo>
                <a:lnTo>
                  <a:pt x="4830166" y="0"/>
                </a:lnTo>
                <a:lnTo>
                  <a:pt x="4830166" y="4232982"/>
                </a:lnTo>
                <a:lnTo>
                  <a:pt x="0" y="4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042059">
            <a:off x="-1790378" y="-921819"/>
            <a:ext cx="4618129" cy="3763306"/>
          </a:xfrm>
          <a:custGeom>
            <a:avLst/>
            <a:gdLst/>
            <a:ahLst/>
            <a:cxnLst/>
            <a:rect r="r" b="b" t="t" l="l"/>
            <a:pathLst>
              <a:path h="3763306" w="4618129">
                <a:moveTo>
                  <a:pt x="0" y="0"/>
                </a:moveTo>
                <a:lnTo>
                  <a:pt x="4618129" y="0"/>
                </a:lnTo>
                <a:lnTo>
                  <a:pt x="4618129" y="3763306"/>
                </a:lnTo>
                <a:lnTo>
                  <a:pt x="0" y="3763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3947613" y="6443601"/>
            <a:ext cx="5140415" cy="4925452"/>
          </a:xfrm>
          <a:custGeom>
            <a:avLst/>
            <a:gdLst/>
            <a:ahLst/>
            <a:cxnLst/>
            <a:rect r="r" b="b" t="t" l="l"/>
            <a:pathLst>
              <a:path h="4925452" w="5140415">
                <a:moveTo>
                  <a:pt x="0" y="0"/>
                </a:moveTo>
                <a:lnTo>
                  <a:pt x="5140416" y="0"/>
                </a:lnTo>
                <a:lnTo>
                  <a:pt x="5140416" y="4925452"/>
                </a:lnTo>
                <a:lnTo>
                  <a:pt x="0" y="4925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956412">
            <a:off x="15806646" y="5769261"/>
            <a:ext cx="3464045" cy="2349252"/>
          </a:xfrm>
          <a:custGeom>
            <a:avLst/>
            <a:gdLst/>
            <a:ahLst/>
            <a:cxnLst/>
            <a:rect r="r" b="b" t="t" l="l"/>
            <a:pathLst>
              <a:path h="2349252" w="3464045">
                <a:moveTo>
                  <a:pt x="0" y="0"/>
                </a:moveTo>
                <a:lnTo>
                  <a:pt x="3464045" y="0"/>
                </a:lnTo>
                <a:lnTo>
                  <a:pt x="3464045" y="2349252"/>
                </a:lnTo>
                <a:lnTo>
                  <a:pt x="0" y="23492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325989" y="816959"/>
            <a:ext cx="7636022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FAMILIA PATERNA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587593" y="3438292"/>
            <a:ext cx="5112814" cy="3410417"/>
            <a:chOff x="0" y="0"/>
            <a:chExt cx="6817085" cy="454722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157591"/>
              <a:ext cx="6817085" cy="4389632"/>
              <a:chOff x="0" y="0"/>
              <a:chExt cx="1220625" cy="78598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220625" cy="785980"/>
              </a:xfrm>
              <a:custGeom>
                <a:avLst/>
                <a:gdLst/>
                <a:ahLst/>
                <a:cxnLst/>
                <a:rect r="r" b="b" t="t" l="l"/>
                <a:pathLst>
                  <a:path h="785980" w="1220625">
                    <a:moveTo>
                      <a:pt x="44009" y="0"/>
                    </a:moveTo>
                    <a:lnTo>
                      <a:pt x="1176615" y="0"/>
                    </a:lnTo>
                    <a:cubicBezTo>
                      <a:pt x="1200921" y="0"/>
                      <a:pt x="1220625" y="19704"/>
                      <a:pt x="1220625" y="44009"/>
                    </a:cubicBezTo>
                    <a:lnTo>
                      <a:pt x="1220625" y="741971"/>
                    </a:lnTo>
                    <a:cubicBezTo>
                      <a:pt x="1220625" y="766276"/>
                      <a:pt x="1200921" y="785980"/>
                      <a:pt x="1176615" y="785980"/>
                    </a:cubicBezTo>
                    <a:lnTo>
                      <a:pt x="44009" y="785980"/>
                    </a:lnTo>
                    <a:cubicBezTo>
                      <a:pt x="19704" y="785980"/>
                      <a:pt x="0" y="766276"/>
                      <a:pt x="0" y="741971"/>
                    </a:cubicBezTo>
                    <a:lnTo>
                      <a:pt x="0" y="44009"/>
                    </a:lnTo>
                    <a:cubicBezTo>
                      <a:pt x="0" y="19704"/>
                      <a:pt x="19704" y="0"/>
                      <a:pt x="44009" y="0"/>
                    </a:cubicBezTo>
                    <a:close/>
                  </a:path>
                </a:pathLst>
              </a:custGeom>
              <a:solidFill>
                <a:srgbClr val="F5F5F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1220625" cy="814555"/>
              </a:xfrm>
              <a:prstGeom prst="rect">
                <a:avLst/>
              </a:prstGeom>
            </p:spPr>
            <p:txBody>
              <a:bodyPr anchor="ctr" rtlCol="false" tIns="46097" lIns="46097" bIns="46097" rIns="46097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071519" y="0"/>
              <a:ext cx="674047" cy="589791"/>
              <a:chOff x="0" y="0"/>
              <a:chExt cx="812800" cy="7112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33680" y="-8369"/>
                <a:ext cx="854946" cy="719569"/>
              </a:xfrm>
              <a:custGeom>
                <a:avLst/>
                <a:gdLst/>
                <a:ahLst/>
                <a:cxnLst/>
                <a:rect r="r" b="b" t="t" l="l"/>
                <a:pathLst>
                  <a:path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FFA2AC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</p:spPr>
            <p:txBody>
              <a:bodyPr anchor="ctr" rtlCol="false" tIns="80964" lIns="80964" bIns="80964" rIns="80964"/>
              <a:lstStyle/>
              <a:p>
                <a:pPr algn="ctr">
                  <a:lnSpc>
                    <a:spcPts val="1448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232545" y="3429623"/>
              <a:ext cx="2927720" cy="543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7"/>
                </a:lnSpc>
                <a:spcBef>
                  <a:spcPct val="0"/>
                </a:spcBef>
              </a:pPr>
              <a:r>
                <a:rPr lang="en-US" sz="2722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ABUELA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684232" y="3429623"/>
              <a:ext cx="2927720" cy="543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67"/>
                </a:lnSpc>
                <a:spcBef>
                  <a:spcPct val="0"/>
                </a:spcBef>
              </a:pPr>
              <a:r>
                <a:rPr lang="en-US" sz="2722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ABUELO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7412705" y="9318936"/>
            <a:ext cx="3462589" cy="274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3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4617342" y="4800619"/>
            <a:ext cx="6728418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9"/>
              </a:lnSpc>
              <a:spcBef>
                <a:spcPct val="0"/>
              </a:spcBef>
            </a:pPr>
            <a:r>
              <a:rPr lang="en-US" sz="164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(NO TENGO FOTO)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100993" y="4800619"/>
            <a:ext cx="6728418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9"/>
              </a:lnSpc>
              <a:spcBef>
                <a:spcPct val="0"/>
              </a:spcBef>
            </a:pPr>
            <a:r>
              <a:rPr lang="en-US" sz="164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(NO TENGO FOTO) </a:t>
            </a:r>
          </a:p>
        </p:txBody>
      </p:sp>
      <p:sp>
        <p:nvSpPr>
          <p:cNvPr name="AutoShape 21" id="21"/>
          <p:cNvSpPr/>
          <p:nvPr/>
        </p:nvSpPr>
        <p:spPr>
          <a:xfrm>
            <a:off x="9144000" y="6443601"/>
            <a:ext cx="0" cy="1131668"/>
          </a:xfrm>
          <a:prstGeom prst="line">
            <a:avLst/>
          </a:prstGeom>
          <a:ln cap="flat" w="133350">
            <a:solidFill>
              <a:srgbClr val="F5F5F5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2" id="22"/>
          <p:cNvSpPr txBox="true"/>
          <p:nvPr/>
        </p:nvSpPr>
        <p:spPr>
          <a:xfrm rot="0">
            <a:off x="4478909" y="6443601"/>
            <a:ext cx="6728418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9"/>
              </a:lnSpc>
              <a:spcBef>
                <a:spcPct val="0"/>
              </a:spcBef>
            </a:pPr>
            <a:r>
              <a:rPr lang="en-US" sz="164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GLORIA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219195" y="6443601"/>
            <a:ext cx="6728418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9"/>
              </a:lnSpc>
              <a:spcBef>
                <a:spcPct val="0"/>
              </a:spcBef>
            </a:pPr>
            <a:r>
              <a:rPr lang="en-US" sz="164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CARLOS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859313" y="7718060"/>
            <a:ext cx="8569375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HERMANO 1: ALEJANDRO (NO SE) </a:t>
            </a:r>
          </a:p>
          <a:p>
            <a:pPr algn="ctr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HERMANO 2: CARLOS (NO SE) </a:t>
            </a:r>
          </a:p>
          <a:p>
            <a:pPr algn="ctr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HERMANA 3: SHELLY (2 HIJOS, LUIS CARLOS Y ALEX) </a:t>
            </a:r>
          </a:p>
          <a:p>
            <a:pPr algn="ctr">
              <a:lnSpc>
                <a:spcPts val="3839"/>
              </a:lnSpc>
            </a:pPr>
            <a:r>
              <a:rPr lang="en-US" sz="31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HERMANA 4: NAOMI (1 HIJA, YEDITH) </a:t>
            </a:r>
          </a:p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HERMANO 5: RICARDO (2 HIJOS, IVAN Y YO)  </a:t>
            </a:r>
          </a:p>
        </p:txBody>
      </p:sp>
    </p:spTree>
  </p:cSld>
  <p:clrMapOvr>
    <a:masterClrMapping/>
  </p:clrMapOvr>
  <p:transition spd="fast">
    <p:wipe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10471">
            <a:off x="-2270040" y="7331246"/>
            <a:ext cx="5825974" cy="4448926"/>
          </a:xfrm>
          <a:custGeom>
            <a:avLst/>
            <a:gdLst/>
            <a:ahLst/>
            <a:cxnLst/>
            <a:rect r="r" b="b" t="t" l="l"/>
            <a:pathLst>
              <a:path h="4448926" w="5825974">
                <a:moveTo>
                  <a:pt x="0" y="0"/>
                </a:moveTo>
                <a:lnTo>
                  <a:pt x="5825975" y="0"/>
                </a:lnTo>
                <a:lnTo>
                  <a:pt x="5825975" y="4448926"/>
                </a:lnTo>
                <a:lnTo>
                  <a:pt x="0" y="444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3102" y="-1439681"/>
            <a:ext cx="4749438" cy="4093152"/>
          </a:xfrm>
          <a:custGeom>
            <a:avLst/>
            <a:gdLst/>
            <a:ahLst/>
            <a:cxnLst/>
            <a:rect r="r" b="b" t="t" l="l"/>
            <a:pathLst>
              <a:path h="4093152" w="4749438">
                <a:moveTo>
                  <a:pt x="0" y="0"/>
                </a:moveTo>
                <a:lnTo>
                  <a:pt x="4749438" y="0"/>
                </a:lnTo>
                <a:lnTo>
                  <a:pt x="4749438" y="4093152"/>
                </a:lnTo>
                <a:lnTo>
                  <a:pt x="0" y="409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2900304"/>
            <a:ext cx="4830166" cy="4232982"/>
          </a:xfrm>
          <a:custGeom>
            <a:avLst/>
            <a:gdLst/>
            <a:ahLst/>
            <a:cxnLst/>
            <a:rect r="r" b="b" t="t" l="l"/>
            <a:pathLst>
              <a:path h="4232982" w="4830166">
                <a:moveTo>
                  <a:pt x="0" y="0"/>
                </a:moveTo>
                <a:lnTo>
                  <a:pt x="4830166" y="0"/>
                </a:lnTo>
                <a:lnTo>
                  <a:pt x="4830166" y="4232982"/>
                </a:lnTo>
                <a:lnTo>
                  <a:pt x="0" y="4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042059">
            <a:off x="-1790378" y="-921819"/>
            <a:ext cx="4618129" cy="3763306"/>
          </a:xfrm>
          <a:custGeom>
            <a:avLst/>
            <a:gdLst/>
            <a:ahLst/>
            <a:cxnLst/>
            <a:rect r="r" b="b" t="t" l="l"/>
            <a:pathLst>
              <a:path h="3763306" w="4618129">
                <a:moveTo>
                  <a:pt x="0" y="0"/>
                </a:moveTo>
                <a:lnTo>
                  <a:pt x="4618129" y="0"/>
                </a:lnTo>
                <a:lnTo>
                  <a:pt x="4618129" y="3763306"/>
                </a:lnTo>
                <a:lnTo>
                  <a:pt x="0" y="3763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56412">
            <a:off x="15806646" y="5769261"/>
            <a:ext cx="3464045" cy="2349252"/>
          </a:xfrm>
          <a:custGeom>
            <a:avLst/>
            <a:gdLst/>
            <a:ahLst/>
            <a:cxnLst/>
            <a:rect r="r" b="b" t="t" l="l"/>
            <a:pathLst>
              <a:path h="2349252" w="3464045">
                <a:moveTo>
                  <a:pt x="0" y="0"/>
                </a:moveTo>
                <a:lnTo>
                  <a:pt x="3464045" y="0"/>
                </a:lnTo>
                <a:lnTo>
                  <a:pt x="3464045" y="2349252"/>
                </a:lnTo>
                <a:lnTo>
                  <a:pt x="0" y="2349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348031" y="3522562"/>
            <a:ext cx="10279888" cy="4934531"/>
            <a:chOff x="0" y="0"/>
            <a:chExt cx="13706518" cy="657937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3706518" cy="6579374"/>
              <a:chOff x="0" y="0"/>
              <a:chExt cx="5130224" cy="246259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130224" cy="2462599"/>
              </a:xfrm>
              <a:custGeom>
                <a:avLst/>
                <a:gdLst/>
                <a:ahLst/>
                <a:cxnLst/>
                <a:rect r="r" b="b" t="t" l="l"/>
                <a:pathLst>
                  <a:path h="2462599" w="5130224">
                    <a:moveTo>
                      <a:pt x="15501" y="0"/>
                    </a:moveTo>
                    <a:lnTo>
                      <a:pt x="5114723" y="0"/>
                    </a:lnTo>
                    <a:cubicBezTo>
                      <a:pt x="5118834" y="0"/>
                      <a:pt x="5122777" y="1633"/>
                      <a:pt x="5125684" y="4540"/>
                    </a:cubicBezTo>
                    <a:cubicBezTo>
                      <a:pt x="5128591" y="7447"/>
                      <a:pt x="5130224" y="11390"/>
                      <a:pt x="5130224" y="15501"/>
                    </a:cubicBezTo>
                    <a:lnTo>
                      <a:pt x="5130224" y="2447099"/>
                    </a:lnTo>
                    <a:cubicBezTo>
                      <a:pt x="5130224" y="2455660"/>
                      <a:pt x="5123284" y="2462599"/>
                      <a:pt x="5114723" y="2462599"/>
                    </a:cubicBezTo>
                    <a:lnTo>
                      <a:pt x="15501" y="2462599"/>
                    </a:lnTo>
                    <a:cubicBezTo>
                      <a:pt x="11390" y="2462599"/>
                      <a:pt x="7447" y="2460966"/>
                      <a:pt x="4540" y="2458059"/>
                    </a:cubicBezTo>
                    <a:cubicBezTo>
                      <a:pt x="1633" y="2455152"/>
                      <a:pt x="0" y="2451210"/>
                      <a:pt x="0" y="2447099"/>
                    </a:cubicBezTo>
                    <a:lnTo>
                      <a:pt x="0" y="15501"/>
                    </a:lnTo>
                    <a:cubicBezTo>
                      <a:pt x="0" y="11390"/>
                      <a:pt x="1633" y="7447"/>
                      <a:pt x="4540" y="4540"/>
                    </a:cubicBezTo>
                    <a:cubicBezTo>
                      <a:pt x="7447" y="1633"/>
                      <a:pt x="11390" y="0"/>
                      <a:pt x="15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FFFFFF"/>
                </a:solidFill>
                <a:prstDash val="dash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0"/>
                <a:ext cx="5130224" cy="24625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0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373742" y="268663"/>
              <a:ext cx="12959034" cy="4873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84"/>
                </a:lnSpc>
              </a:pPr>
              <a:r>
                <a:rPr lang="en-US" sz="3256" spc="-162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Hace 3 años, fuimos a mzt una vez toda la familia, mis primos hermanos estaban en un antro, horas después tuvimos que  recogerlos, de repente se Empezaron a pelear unos borrachos y policías, mi tía y yo empezamos a ver nuestra vida pasar ante nuestros ojos, nos paniqueamos bn feo y ps corrimos JAJAJA, en resumen, una borrachera se soltó &gt;:D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-1240555">
            <a:off x="1193970" y="4659326"/>
            <a:ext cx="1106684" cy="968349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A2A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anchor="ctr" rtlCol="false" tIns="80964" lIns="80964" bIns="80964" rIns="80964"/>
            <a:lstStyle/>
            <a:p>
              <a:pPr algn="ctr">
                <a:lnSpc>
                  <a:spcPts val="1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1776024">
            <a:off x="12617998" y="200139"/>
            <a:ext cx="1106684" cy="968349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A2A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anchor="ctr" rtlCol="false" tIns="80964" lIns="80964" bIns="80964" rIns="80964"/>
            <a:lstStyle/>
            <a:p>
              <a:pPr algn="ctr">
                <a:lnSpc>
                  <a:spcPts val="144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59221" y="9318651"/>
            <a:ext cx="1106684" cy="968349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A2A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anchor="ctr" rtlCol="false" tIns="80964" lIns="80964" bIns="80964" rIns="80964"/>
            <a:lstStyle/>
            <a:p>
              <a:pPr algn="ctr">
                <a:lnSpc>
                  <a:spcPts val="1448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830166" y="1707949"/>
            <a:ext cx="9145786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9"/>
              </a:lnSpc>
              <a:spcBef>
                <a:spcPct val="0"/>
              </a:spcBef>
            </a:pPr>
            <a:r>
              <a:rPr lang="en-US" sz="89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ANÉCDOTA FAMILIAR</a:t>
            </a:r>
          </a:p>
        </p:txBody>
      </p:sp>
    </p:spTree>
  </p:cSld>
  <p:clrMapOvr>
    <a:masterClrMapping/>
  </p:clrMapOvr>
  <p:transition spd="fast">
    <p:wipe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10471">
            <a:off x="-2270040" y="7331246"/>
            <a:ext cx="5825974" cy="4448926"/>
          </a:xfrm>
          <a:custGeom>
            <a:avLst/>
            <a:gdLst/>
            <a:ahLst/>
            <a:cxnLst/>
            <a:rect r="r" b="b" t="t" l="l"/>
            <a:pathLst>
              <a:path h="4448926" w="5825974">
                <a:moveTo>
                  <a:pt x="0" y="0"/>
                </a:moveTo>
                <a:lnTo>
                  <a:pt x="5825975" y="0"/>
                </a:lnTo>
                <a:lnTo>
                  <a:pt x="5825975" y="4448926"/>
                </a:lnTo>
                <a:lnTo>
                  <a:pt x="0" y="444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3102" y="-1439681"/>
            <a:ext cx="4749438" cy="4093152"/>
          </a:xfrm>
          <a:custGeom>
            <a:avLst/>
            <a:gdLst/>
            <a:ahLst/>
            <a:cxnLst/>
            <a:rect r="r" b="b" t="t" l="l"/>
            <a:pathLst>
              <a:path h="4093152" w="4749438">
                <a:moveTo>
                  <a:pt x="0" y="0"/>
                </a:moveTo>
                <a:lnTo>
                  <a:pt x="4749438" y="0"/>
                </a:lnTo>
                <a:lnTo>
                  <a:pt x="4749438" y="4093152"/>
                </a:lnTo>
                <a:lnTo>
                  <a:pt x="0" y="409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2900304"/>
            <a:ext cx="4830166" cy="4232982"/>
          </a:xfrm>
          <a:custGeom>
            <a:avLst/>
            <a:gdLst/>
            <a:ahLst/>
            <a:cxnLst/>
            <a:rect r="r" b="b" t="t" l="l"/>
            <a:pathLst>
              <a:path h="4232982" w="4830166">
                <a:moveTo>
                  <a:pt x="0" y="0"/>
                </a:moveTo>
                <a:lnTo>
                  <a:pt x="4830166" y="0"/>
                </a:lnTo>
                <a:lnTo>
                  <a:pt x="4830166" y="4232982"/>
                </a:lnTo>
                <a:lnTo>
                  <a:pt x="0" y="4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042059">
            <a:off x="-1790378" y="-921819"/>
            <a:ext cx="4618129" cy="3763306"/>
          </a:xfrm>
          <a:custGeom>
            <a:avLst/>
            <a:gdLst/>
            <a:ahLst/>
            <a:cxnLst/>
            <a:rect r="r" b="b" t="t" l="l"/>
            <a:pathLst>
              <a:path h="3763306" w="4618129">
                <a:moveTo>
                  <a:pt x="0" y="0"/>
                </a:moveTo>
                <a:lnTo>
                  <a:pt x="4618129" y="0"/>
                </a:lnTo>
                <a:lnTo>
                  <a:pt x="4618129" y="3763306"/>
                </a:lnTo>
                <a:lnTo>
                  <a:pt x="0" y="3763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56412">
            <a:off x="15806646" y="5769261"/>
            <a:ext cx="3464045" cy="2349252"/>
          </a:xfrm>
          <a:custGeom>
            <a:avLst/>
            <a:gdLst/>
            <a:ahLst/>
            <a:cxnLst/>
            <a:rect r="r" b="b" t="t" l="l"/>
            <a:pathLst>
              <a:path h="2349252" w="3464045">
                <a:moveTo>
                  <a:pt x="0" y="0"/>
                </a:moveTo>
                <a:lnTo>
                  <a:pt x="3464045" y="0"/>
                </a:lnTo>
                <a:lnTo>
                  <a:pt x="3464045" y="2349252"/>
                </a:lnTo>
                <a:lnTo>
                  <a:pt x="0" y="2349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101436" y="3622068"/>
            <a:ext cx="11957838" cy="3453137"/>
            <a:chOff x="0" y="0"/>
            <a:chExt cx="15943784" cy="460418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5943784" cy="4604182"/>
              <a:chOff x="0" y="0"/>
              <a:chExt cx="3076142" cy="88831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6142" cy="888316"/>
              </a:xfrm>
              <a:custGeom>
                <a:avLst/>
                <a:gdLst/>
                <a:ahLst/>
                <a:cxnLst/>
                <a:rect r="r" b="b" t="t" l="l"/>
                <a:pathLst>
                  <a:path h="888316" w="3076142">
                    <a:moveTo>
                      <a:pt x="33805" y="0"/>
                    </a:moveTo>
                    <a:lnTo>
                      <a:pt x="3042336" y="0"/>
                    </a:lnTo>
                    <a:cubicBezTo>
                      <a:pt x="3051302" y="0"/>
                      <a:pt x="3059901" y="3562"/>
                      <a:pt x="3066241" y="9901"/>
                    </a:cubicBezTo>
                    <a:cubicBezTo>
                      <a:pt x="3072580" y="16241"/>
                      <a:pt x="3076142" y="24840"/>
                      <a:pt x="3076142" y="33805"/>
                    </a:cubicBezTo>
                    <a:lnTo>
                      <a:pt x="3076142" y="854511"/>
                    </a:lnTo>
                    <a:cubicBezTo>
                      <a:pt x="3076142" y="863476"/>
                      <a:pt x="3072580" y="872075"/>
                      <a:pt x="3066241" y="878415"/>
                    </a:cubicBezTo>
                    <a:cubicBezTo>
                      <a:pt x="3059901" y="884754"/>
                      <a:pt x="3051302" y="888316"/>
                      <a:pt x="3042336" y="888316"/>
                    </a:cubicBezTo>
                    <a:lnTo>
                      <a:pt x="33805" y="888316"/>
                    </a:lnTo>
                    <a:cubicBezTo>
                      <a:pt x="24840" y="888316"/>
                      <a:pt x="16241" y="884754"/>
                      <a:pt x="9901" y="878415"/>
                    </a:cubicBezTo>
                    <a:cubicBezTo>
                      <a:pt x="3562" y="872075"/>
                      <a:pt x="0" y="863476"/>
                      <a:pt x="0" y="854511"/>
                    </a:cubicBezTo>
                    <a:lnTo>
                      <a:pt x="0" y="33805"/>
                    </a:lnTo>
                    <a:cubicBezTo>
                      <a:pt x="0" y="24840"/>
                      <a:pt x="3562" y="16241"/>
                      <a:pt x="9901" y="9901"/>
                    </a:cubicBezTo>
                    <a:cubicBezTo>
                      <a:pt x="16241" y="3562"/>
                      <a:pt x="24840" y="0"/>
                      <a:pt x="3380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FFFFFF"/>
                </a:solidFill>
                <a:prstDash val="dash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0"/>
                <a:ext cx="3076142" cy="8883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0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67675" y="280544"/>
              <a:ext cx="15408435" cy="4043095"/>
              <a:chOff x="0" y="0"/>
              <a:chExt cx="2972853" cy="780062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972853" cy="780061"/>
              </a:xfrm>
              <a:custGeom>
                <a:avLst/>
                <a:gdLst/>
                <a:ahLst/>
                <a:cxnLst/>
                <a:rect r="r" b="b" t="t" l="l"/>
                <a:pathLst>
                  <a:path h="780061" w="2972853">
                    <a:moveTo>
                      <a:pt x="26749" y="0"/>
                    </a:moveTo>
                    <a:lnTo>
                      <a:pt x="2946104" y="0"/>
                    </a:lnTo>
                    <a:cubicBezTo>
                      <a:pt x="2953198" y="0"/>
                      <a:pt x="2960002" y="2818"/>
                      <a:pt x="2965018" y="7835"/>
                    </a:cubicBezTo>
                    <a:cubicBezTo>
                      <a:pt x="2970035" y="12851"/>
                      <a:pt x="2972853" y="19655"/>
                      <a:pt x="2972853" y="26749"/>
                    </a:cubicBezTo>
                    <a:lnTo>
                      <a:pt x="2972853" y="753312"/>
                    </a:lnTo>
                    <a:cubicBezTo>
                      <a:pt x="2972853" y="760406"/>
                      <a:pt x="2970035" y="767210"/>
                      <a:pt x="2965018" y="772227"/>
                    </a:cubicBezTo>
                    <a:cubicBezTo>
                      <a:pt x="2960002" y="777243"/>
                      <a:pt x="2953198" y="780061"/>
                      <a:pt x="2946104" y="780061"/>
                    </a:cubicBezTo>
                    <a:lnTo>
                      <a:pt x="26749" y="780061"/>
                    </a:lnTo>
                    <a:cubicBezTo>
                      <a:pt x="11976" y="780061"/>
                      <a:pt x="0" y="768085"/>
                      <a:pt x="0" y="753312"/>
                    </a:cubicBezTo>
                    <a:lnTo>
                      <a:pt x="0" y="26749"/>
                    </a:lnTo>
                    <a:cubicBezTo>
                      <a:pt x="0" y="11976"/>
                      <a:pt x="11976" y="0"/>
                      <a:pt x="26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FFFFFF"/>
                </a:solidFill>
                <a:prstDash val="dash"/>
                <a:round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0"/>
                <a:ext cx="2972853" cy="78006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0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687823" y="882319"/>
              <a:ext cx="14568138" cy="2254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92"/>
                </a:lnSpc>
                <a:spcBef>
                  <a:spcPct val="0"/>
                </a:spcBef>
              </a:pPr>
              <a:r>
                <a:rPr lang="en-US" sz="3061" spc="-153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Legado: Pues el Legado principal es seguir un camino artístico (musical) la verdad se me hace tonto seguir con ese coso todo raro, probablemente en 30 años rompa ese legado o tradición 😃👍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-1240555">
            <a:off x="1193970" y="4659326"/>
            <a:ext cx="1106684" cy="968349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A2A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anchor="ctr" rtlCol="false" tIns="80964" lIns="80964" bIns="80964" rIns="80964"/>
            <a:lstStyle/>
            <a:p>
              <a:pPr algn="ctr">
                <a:lnSpc>
                  <a:spcPts val="1448"/>
                </a:lnSpc>
              </a:pPr>
            </a:p>
          </p:txBody>
        </p:sp>
      </p:grpSp>
      <p:sp>
        <p:nvSpPr>
          <p:cNvPr name="AutoShape 18" id="18"/>
          <p:cNvSpPr/>
          <p:nvPr/>
        </p:nvSpPr>
        <p:spPr>
          <a:xfrm>
            <a:off x="10523809" y="3495520"/>
            <a:ext cx="42096" cy="58143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19" id="19"/>
          <p:cNvGrpSpPr/>
          <p:nvPr/>
        </p:nvGrpSpPr>
        <p:grpSpPr>
          <a:xfrm rot="1776024">
            <a:off x="12617998" y="200139"/>
            <a:ext cx="1106684" cy="968349"/>
            <a:chOff x="0" y="0"/>
            <a:chExt cx="812800" cy="711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A2AC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anchor="ctr" rtlCol="false" tIns="80964" lIns="80964" bIns="80964" rIns="80964"/>
            <a:lstStyle/>
            <a:p>
              <a:pPr algn="ctr">
                <a:lnSpc>
                  <a:spcPts val="1448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459221" y="9318651"/>
            <a:ext cx="1106684" cy="968349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A2A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</p:spPr>
          <p:txBody>
            <a:bodyPr anchor="ctr" rtlCol="false" tIns="80964" lIns="80964" bIns="80964" rIns="80964"/>
            <a:lstStyle/>
            <a:p>
              <a:pPr algn="ctr">
                <a:lnSpc>
                  <a:spcPts val="1448"/>
                </a:lnSpc>
              </a:pPr>
            </a:p>
          </p:txBody>
        </p:sp>
      </p:grpSp>
    </p:spTree>
  </p:cSld>
  <p:clrMapOvr>
    <a:masterClrMapping/>
  </p:clrMapOvr>
  <p:transition spd="fast">
    <p:wipe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E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10471">
            <a:off x="-2270040" y="7331246"/>
            <a:ext cx="5825974" cy="4448926"/>
          </a:xfrm>
          <a:custGeom>
            <a:avLst/>
            <a:gdLst/>
            <a:ahLst/>
            <a:cxnLst/>
            <a:rect r="r" b="b" t="t" l="l"/>
            <a:pathLst>
              <a:path h="4448926" w="5825974">
                <a:moveTo>
                  <a:pt x="0" y="0"/>
                </a:moveTo>
                <a:lnTo>
                  <a:pt x="5825975" y="0"/>
                </a:lnTo>
                <a:lnTo>
                  <a:pt x="5825975" y="4448926"/>
                </a:lnTo>
                <a:lnTo>
                  <a:pt x="0" y="444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3102" y="-1439681"/>
            <a:ext cx="4749438" cy="4093152"/>
          </a:xfrm>
          <a:custGeom>
            <a:avLst/>
            <a:gdLst/>
            <a:ahLst/>
            <a:cxnLst/>
            <a:rect r="r" b="b" t="t" l="l"/>
            <a:pathLst>
              <a:path h="4093152" w="4749438">
                <a:moveTo>
                  <a:pt x="0" y="0"/>
                </a:moveTo>
                <a:lnTo>
                  <a:pt x="4749438" y="0"/>
                </a:lnTo>
                <a:lnTo>
                  <a:pt x="4749438" y="4093152"/>
                </a:lnTo>
                <a:lnTo>
                  <a:pt x="0" y="4093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64409" y="3781425"/>
            <a:ext cx="10959182" cy="312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9"/>
              </a:lnSpc>
            </a:pPr>
            <a:r>
              <a:rPr lang="en-US" sz="10299">
                <a:solidFill>
                  <a:srgbClr val="000000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GRACIAS POR VER</a:t>
            </a:r>
          </a:p>
          <a:p>
            <a:pPr algn="ctr" marL="0" indent="0" lvl="0">
              <a:lnSpc>
                <a:spcPts val="12359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-2900304"/>
            <a:ext cx="4830166" cy="4232982"/>
          </a:xfrm>
          <a:custGeom>
            <a:avLst/>
            <a:gdLst/>
            <a:ahLst/>
            <a:cxnLst/>
            <a:rect r="r" b="b" t="t" l="l"/>
            <a:pathLst>
              <a:path h="4232982" w="4830166">
                <a:moveTo>
                  <a:pt x="0" y="0"/>
                </a:moveTo>
                <a:lnTo>
                  <a:pt x="4830166" y="0"/>
                </a:lnTo>
                <a:lnTo>
                  <a:pt x="4830166" y="4232982"/>
                </a:lnTo>
                <a:lnTo>
                  <a:pt x="0" y="4232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042059">
            <a:off x="-1790378" y="-921819"/>
            <a:ext cx="4618129" cy="3763306"/>
          </a:xfrm>
          <a:custGeom>
            <a:avLst/>
            <a:gdLst/>
            <a:ahLst/>
            <a:cxnLst/>
            <a:rect r="r" b="b" t="t" l="l"/>
            <a:pathLst>
              <a:path h="3763306" w="4618129">
                <a:moveTo>
                  <a:pt x="0" y="0"/>
                </a:moveTo>
                <a:lnTo>
                  <a:pt x="4618129" y="0"/>
                </a:lnTo>
                <a:lnTo>
                  <a:pt x="4618129" y="3763306"/>
                </a:lnTo>
                <a:lnTo>
                  <a:pt x="0" y="3763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3947613" y="6443601"/>
            <a:ext cx="5140415" cy="4925452"/>
          </a:xfrm>
          <a:custGeom>
            <a:avLst/>
            <a:gdLst/>
            <a:ahLst/>
            <a:cxnLst/>
            <a:rect r="r" b="b" t="t" l="l"/>
            <a:pathLst>
              <a:path h="4925452" w="5140415">
                <a:moveTo>
                  <a:pt x="0" y="0"/>
                </a:moveTo>
                <a:lnTo>
                  <a:pt x="5140416" y="0"/>
                </a:lnTo>
                <a:lnTo>
                  <a:pt x="5140416" y="4925452"/>
                </a:lnTo>
                <a:lnTo>
                  <a:pt x="0" y="4925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956412">
            <a:off x="15806646" y="5769261"/>
            <a:ext cx="3464045" cy="2349252"/>
          </a:xfrm>
          <a:custGeom>
            <a:avLst/>
            <a:gdLst/>
            <a:ahLst/>
            <a:cxnLst/>
            <a:rect r="r" b="b" t="t" l="l"/>
            <a:pathLst>
              <a:path h="2349252" w="3464045">
                <a:moveTo>
                  <a:pt x="0" y="0"/>
                </a:moveTo>
                <a:lnTo>
                  <a:pt x="3464045" y="0"/>
                </a:lnTo>
                <a:lnTo>
                  <a:pt x="3464045" y="2349252"/>
                </a:lnTo>
                <a:lnTo>
                  <a:pt x="0" y="23492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147118" y="7813883"/>
            <a:ext cx="5993763" cy="901770"/>
            <a:chOff x="0" y="0"/>
            <a:chExt cx="7991684" cy="120236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7991684" cy="1202360"/>
              <a:chOff x="0" y="0"/>
              <a:chExt cx="1578604" cy="23750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578604" cy="237503"/>
              </a:xfrm>
              <a:custGeom>
                <a:avLst/>
                <a:gdLst/>
                <a:ahLst/>
                <a:cxnLst/>
                <a:rect r="r" b="b" t="t" l="l"/>
                <a:pathLst>
                  <a:path h="237503" w="1578604">
                    <a:moveTo>
                      <a:pt x="65875" y="0"/>
                    </a:moveTo>
                    <a:lnTo>
                      <a:pt x="1512730" y="0"/>
                    </a:lnTo>
                    <a:cubicBezTo>
                      <a:pt x="1549111" y="0"/>
                      <a:pt x="1578604" y="29493"/>
                      <a:pt x="1578604" y="65875"/>
                    </a:cubicBezTo>
                    <a:lnTo>
                      <a:pt x="1578604" y="171628"/>
                    </a:lnTo>
                    <a:cubicBezTo>
                      <a:pt x="1578604" y="208010"/>
                      <a:pt x="1549111" y="237503"/>
                      <a:pt x="1512730" y="237503"/>
                    </a:cubicBezTo>
                    <a:lnTo>
                      <a:pt x="65875" y="237503"/>
                    </a:lnTo>
                    <a:cubicBezTo>
                      <a:pt x="29493" y="237503"/>
                      <a:pt x="0" y="208010"/>
                      <a:pt x="0" y="171628"/>
                    </a:cubicBezTo>
                    <a:lnTo>
                      <a:pt x="0" y="65875"/>
                    </a:lnTo>
                    <a:cubicBezTo>
                      <a:pt x="0" y="29493"/>
                      <a:pt x="29493" y="0"/>
                      <a:pt x="6587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000000"/>
                </a:solidFill>
                <a:prstDash val="dash"/>
                <a:round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0"/>
                <a:ext cx="1578604" cy="2375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0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266036" y="326096"/>
              <a:ext cx="7459613" cy="587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5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00000"/>
                  </a:solidFill>
                  <a:latin typeface="One Little Font"/>
                  <a:ea typeface="One Little Font"/>
                  <a:cs typeface="One Little Font"/>
                  <a:sym typeface="One Little Font"/>
                </a:rPr>
                <a:t>Este es un trabajo hecho por Anitta</a:t>
              </a:r>
            </a:p>
          </p:txBody>
        </p:sp>
      </p:grpSp>
    </p:spTree>
  </p:cSld>
  <p:clrMapOvr>
    <a:masterClrMapping/>
  </p:clrMapOvr>
  <p:transition spd="fast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DAGXPHx9pPo</dc:identifier>
  <dcterms:modified xsi:type="dcterms:W3CDTF">2011-08-01T06:04:30Z</dcterms:modified>
  <cp:revision>1</cp:revision>
  <dc:title>Mi árbol genealógico</dc:title>
</cp:coreProperties>
</file>