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Anantason Condensed Bold" charset="1" panose="00000000000000000000"/>
      <p:regular r:id="rId35"/>
    </p:embeddedFont>
    <p:embeddedFont>
      <p:font typeface="League Spartan" charset="1" panose="00000800000000000000"/>
      <p:regular r:id="rId36"/>
    </p:embeddedFont>
    <p:embeddedFont>
      <p:font typeface="Bright Retro" charset="1" panose="00000000000000000000"/>
      <p:regular r:id="rId37"/>
    </p:embeddedFont>
    <p:embeddedFont>
      <p:font typeface="Cloud" charset="1" panose="02000000000000000000"/>
      <p:regular r:id="rId38"/>
    </p:embeddedFont>
    <p:embeddedFont>
      <p:font typeface="Quicksand" charset="1" panose="00000000000000000000"/>
      <p:regular r:id="rId39"/>
    </p:embeddedFont>
    <p:embeddedFont>
      <p:font typeface="Press Start 2P" charset="1" panose="00000500000000000000"/>
      <p:regular r:id="rId40"/>
    </p:embeddedFont>
    <p:embeddedFont>
      <p:font typeface="Anantason Condensed" charset="1" panose="00000000000000000000"/>
      <p:regular r:id="rId41"/>
    </p:embeddedFont>
    <p:embeddedFont>
      <p:font typeface="Agrandir" charset="1" panose="00000500000000000000"/>
      <p:regular r:id="rId42"/>
    </p:embeddedFont>
    <p:embeddedFont>
      <p:font typeface="Agrandir Bold" charset="1" panose="00000800000000000000"/>
      <p:regular r:id="rId43"/>
    </p:embeddedFont>
    <p:embeddedFont>
      <p:font typeface="Agrandir Italics" charset="1" panose="000005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8.svg" Type="http://schemas.openxmlformats.org/officeDocument/2006/relationships/image"/><Relationship Id="rId11" Target="../media/image139.png" Type="http://schemas.openxmlformats.org/officeDocument/2006/relationships/image"/><Relationship Id="rId12" Target="../media/image140.svg" Type="http://schemas.openxmlformats.org/officeDocument/2006/relationships/image"/><Relationship Id="rId13" Target="../media/image141.png" Type="http://schemas.openxmlformats.org/officeDocument/2006/relationships/image"/><Relationship Id="rId14" Target="../media/image142.svg" Type="http://schemas.openxmlformats.org/officeDocument/2006/relationships/image"/><Relationship Id="rId15" Target="../media/image143.png" Type="http://schemas.openxmlformats.org/officeDocument/2006/relationships/image"/><Relationship Id="rId16" Target="../media/image144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134.png" Type="http://schemas.openxmlformats.org/officeDocument/2006/relationships/image"/><Relationship Id="rId5" Target="../media/image83.png" Type="http://schemas.openxmlformats.org/officeDocument/2006/relationships/image"/><Relationship Id="rId6" Target="../media/image84.svg" Type="http://schemas.openxmlformats.org/officeDocument/2006/relationships/image"/><Relationship Id="rId7" Target="../media/image135.png" Type="http://schemas.openxmlformats.org/officeDocument/2006/relationships/image"/><Relationship Id="rId8" Target="../media/image136.svg" Type="http://schemas.openxmlformats.org/officeDocument/2006/relationships/image"/><Relationship Id="rId9" Target="../media/image1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9.svg" Type="http://schemas.openxmlformats.org/officeDocument/2006/relationships/image"/><Relationship Id="rId11" Target="../media/image40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145.png" Type="http://schemas.openxmlformats.org/officeDocument/2006/relationships/image"/><Relationship Id="rId7" Target="../media/image146.png" Type="http://schemas.openxmlformats.org/officeDocument/2006/relationships/image"/><Relationship Id="rId8" Target="../media/image147.svg" Type="http://schemas.openxmlformats.org/officeDocument/2006/relationships/image"/><Relationship Id="rId9" Target="../media/image14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svg" Type="http://schemas.openxmlformats.org/officeDocument/2006/relationships/image"/><Relationship Id="rId11" Target="../media/image153.png" Type="http://schemas.openxmlformats.org/officeDocument/2006/relationships/image"/><Relationship Id="rId12" Target="../media/image154.svg" Type="http://schemas.openxmlformats.org/officeDocument/2006/relationships/image"/><Relationship Id="rId13" Target="../media/image155.png" Type="http://schemas.openxmlformats.org/officeDocument/2006/relationships/image"/><Relationship Id="rId14" Target="../media/image156.svg" Type="http://schemas.openxmlformats.org/officeDocument/2006/relationships/image"/><Relationship Id="rId15" Target="../media/image157.png" Type="http://schemas.openxmlformats.org/officeDocument/2006/relationships/image"/><Relationship Id="rId16" Target="../media/image158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150.png" Type="http://schemas.openxmlformats.org/officeDocument/2006/relationships/image"/><Relationship Id="rId5" Target="../media/image151.png" Type="http://schemas.openxmlformats.org/officeDocument/2006/relationships/image"/><Relationship Id="rId6" Target="../media/image152.png" Type="http://schemas.openxmlformats.org/officeDocument/2006/relationships/image"/><Relationship Id="rId7" Target="../media/image123.png" Type="http://schemas.openxmlformats.org/officeDocument/2006/relationships/image"/><Relationship Id="rId8" Target="../media/image124.sv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12" Target="../media/image79.png" Type="http://schemas.openxmlformats.org/officeDocument/2006/relationships/image"/><Relationship Id="rId13" Target="../media/image80.svg" Type="http://schemas.openxmlformats.org/officeDocument/2006/relationships/image"/><Relationship Id="rId14" Target="../media/image81.png" Type="http://schemas.openxmlformats.org/officeDocument/2006/relationships/image"/><Relationship Id="rId15" Target="../media/image8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18" Target="../media/image85.png" Type="http://schemas.openxmlformats.org/officeDocument/2006/relationships/image"/><Relationship Id="rId19" Target="../media/image86.svg" Type="http://schemas.openxmlformats.org/officeDocument/2006/relationships/image"/><Relationship Id="rId2" Target="../media/image69.png" Type="http://schemas.openxmlformats.org/officeDocument/2006/relationships/image"/><Relationship Id="rId20" Target="../media/image68.png" Type="http://schemas.openxmlformats.org/officeDocument/2006/relationships/image"/><Relationship Id="rId21" Target="../media/image87.png" Type="http://schemas.openxmlformats.org/officeDocument/2006/relationships/image"/><Relationship Id="rId22" Target="../media/image88.svg" Type="http://schemas.openxmlformats.org/officeDocument/2006/relationships/image"/><Relationship Id="rId23" Target="../media/image89.png" Type="http://schemas.openxmlformats.org/officeDocument/2006/relationships/image"/><Relationship Id="rId24" Target="../media/image90.svg" Type="http://schemas.openxmlformats.org/officeDocument/2006/relationships/image"/><Relationship Id="rId25" Target="../media/image91.png" Type="http://schemas.openxmlformats.org/officeDocument/2006/relationships/image"/><Relationship Id="rId26" Target="../media/image92.svg" Type="http://schemas.openxmlformats.org/officeDocument/2006/relationships/image"/><Relationship Id="rId27" Target="../media/image93.png" Type="http://schemas.openxmlformats.org/officeDocument/2006/relationships/image"/><Relationship Id="rId28" Target="../media/image94.svg" Type="http://schemas.openxmlformats.org/officeDocument/2006/relationships/image"/><Relationship Id="rId29" Target="../media/image95.png" Type="http://schemas.openxmlformats.org/officeDocument/2006/relationships/image"/><Relationship Id="rId3" Target="../media/image70.svg" Type="http://schemas.openxmlformats.org/officeDocument/2006/relationships/image"/><Relationship Id="rId30" Target="../media/image96.svg" Type="http://schemas.openxmlformats.org/officeDocument/2006/relationships/image"/><Relationship Id="rId31" Target="../media/image97.png" Type="http://schemas.openxmlformats.org/officeDocument/2006/relationships/image"/><Relationship Id="rId32" Target="../media/image98.svg" Type="http://schemas.openxmlformats.org/officeDocument/2006/relationships/image"/><Relationship Id="rId33" Target="../media/image99.png" Type="http://schemas.openxmlformats.org/officeDocument/2006/relationships/image"/><Relationship Id="rId34" Target="../media/image100.svg" Type="http://schemas.openxmlformats.org/officeDocument/2006/relationships/image"/><Relationship Id="rId35" Target="../media/image101.png" Type="http://schemas.openxmlformats.org/officeDocument/2006/relationships/image"/><Relationship Id="rId36" Target="../media/image102.sv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12" Target="../media/image79.png" Type="http://schemas.openxmlformats.org/officeDocument/2006/relationships/image"/><Relationship Id="rId13" Target="../media/image80.svg" Type="http://schemas.openxmlformats.org/officeDocument/2006/relationships/image"/><Relationship Id="rId14" Target="../media/image81.png" Type="http://schemas.openxmlformats.org/officeDocument/2006/relationships/image"/><Relationship Id="rId15" Target="../media/image8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18" Target="../media/image85.png" Type="http://schemas.openxmlformats.org/officeDocument/2006/relationships/image"/><Relationship Id="rId19" Target="../media/image86.svg" Type="http://schemas.openxmlformats.org/officeDocument/2006/relationships/image"/><Relationship Id="rId2" Target="../media/image69.png" Type="http://schemas.openxmlformats.org/officeDocument/2006/relationships/image"/><Relationship Id="rId20" Target="../media/image161.png" Type="http://schemas.openxmlformats.org/officeDocument/2006/relationships/image"/><Relationship Id="rId21" Target="../media/image162.png" Type="http://schemas.openxmlformats.org/officeDocument/2006/relationships/image"/><Relationship Id="rId22" Target="../media/image163.svg" Type="http://schemas.openxmlformats.org/officeDocument/2006/relationships/image"/><Relationship Id="rId23" Target="../media/image164.png" Type="http://schemas.openxmlformats.org/officeDocument/2006/relationships/image"/><Relationship Id="rId24" Target="../media/image165.svg" Type="http://schemas.openxmlformats.org/officeDocument/2006/relationships/image"/><Relationship Id="rId25" Target="../media/image166.png" Type="http://schemas.openxmlformats.org/officeDocument/2006/relationships/image"/><Relationship Id="rId26" Target="../media/image167.svg" Type="http://schemas.openxmlformats.org/officeDocument/2006/relationships/image"/><Relationship Id="rId27" Target="../media/image168.png" Type="http://schemas.openxmlformats.org/officeDocument/2006/relationships/image"/><Relationship Id="rId28" Target="../media/image169.svg" Type="http://schemas.openxmlformats.org/officeDocument/2006/relationships/image"/><Relationship Id="rId29" Target="../media/image170.png" Type="http://schemas.openxmlformats.org/officeDocument/2006/relationships/image"/><Relationship Id="rId3" Target="../media/image70.svg" Type="http://schemas.openxmlformats.org/officeDocument/2006/relationships/image"/><Relationship Id="rId30" Target="../media/image171.svg" Type="http://schemas.openxmlformats.org/officeDocument/2006/relationships/image"/><Relationship Id="rId4" Target="../media/image159.png" Type="http://schemas.openxmlformats.org/officeDocument/2006/relationships/image"/><Relationship Id="rId5" Target="../media/image160.pn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173.pn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14" Target="../media/image26.png" Type="http://schemas.openxmlformats.org/officeDocument/2006/relationships/image"/><Relationship Id="rId15" Target="../media/image27.svg" Type="http://schemas.openxmlformats.org/officeDocument/2006/relationships/image"/><Relationship Id="rId16" Target="../media/image174.png" Type="http://schemas.openxmlformats.org/officeDocument/2006/relationships/image"/><Relationship Id="rId17" Target="../media/image21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172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9.png" Type="http://schemas.openxmlformats.org/officeDocument/2006/relationships/image"/><Relationship Id="rId11" Target="../media/image180.svg" Type="http://schemas.openxmlformats.org/officeDocument/2006/relationships/image"/><Relationship Id="rId12" Target="../media/image181.png" Type="http://schemas.openxmlformats.org/officeDocument/2006/relationships/image"/><Relationship Id="rId13" Target="../media/image182.svg" Type="http://schemas.openxmlformats.org/officeDocument/2006/relationships/image"/><Relationship Id="rId14" Target="../media/image131.png" Type="http://schemas.openxmlformats.org/officeDocument/2006/relationships/image"/><Relationship Id="rId15" Target="../media/image13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175.png" Type="http://schemas.openxmlformats.org/officeDocument/2006/relationships/image"/><Relationship Id="rId5" Target="../media/image176.png" Type="http://schemas.openxmlformats.org/officeDocument/2006/relationships/image"/><Relationship Id="rId6" Target="../media/image123.png" Type="http://schemas.openxmlformats.org/officeDocument/2006/relationships/image"/><Relationship Id="rId7" Target="../media/image124.svg" Type="http://schemas.openxmlformats.org/officeDocument/2006/relationships/image"/><Relationship Id="rId8" Target="../media/image177.png" Type="http://schemas.openxmlformats.org/officeDocument/2006/relationships/image"/><Relationship Id="rId9" Target="../media/image17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8.svg" Type="http://schemas.openxmlformats.org/officeDocument/2006/relationships/image"/><Relationship Id="rId11" Target="../media/image189.png" Type="http://schemas.openxmlformats.org/officeDocument/2006/relationships/image"/><Relationship Id="rId12" Target="../media/image190.svg" Type="http://schemas.openxmlformats.org/officeDocument/2006/relationships/image"/><Relationship Id="rId13" Target="../media/image191.png" Type="http://schemas.openxmlformats.org/officeDocument/2006/relationships/image"/><Relationship Id="rId14" Target="../media/image192.svg" Type="http://schemas.openxmlformats.org/officeDocument/2006/relationships/image"/><Relationship Id="rId15" Target="../media/image193.png" Type="http://schemas.openxmlformats.org/officeDocument/2006/relationships/image"/><Relationship Id="rId16" Target="../media/image194.svg" Type="http://schemas.openxmlformats.org/officeDocument/2006/relationships/image"/><Relationship Id="rId17" Target="../media/image195.png" Type="http://schemas.openxmlformats.org/officeDocument/2006/relationships/image"/><Relationship Id="rId18" Target="../media/image196.svg" Type="http://schemas.openxmlformats.org/officeDocument/2006/relationships/image"/><Relationship Id="rId19" Target="../media/image197.png" Type="http://schemas.openxmlformats.org/officeDocument/2006/relationships/image"/><Relationship Id="rId2" Target="../media/image183.png" Type="http://schemas.openxmlformats.org/officeDocument/2006/relationships/image"/><Relationship Id="rId20" Target="../media/image198.png" Type="http://schemas.openxmlformats.org/officeDocument/2006/relationships/image"/><Relationship Id="rId21" Target="../media/image199.png" Type="http://schemas.openxmlformats.org/officeDocument/2006/relationships/image"/><Relationship Id="rId3" Target="../media/image184.svg" Type="http://schemas.openxmlformats.org/officeDocument/2006/relationships/image"/><Relationship Id="rId4" Target="../media/image185.png" Type="http://schemas.openxmlformats.org/officeDocument/2006/relationships/image"/><Relationship Id="rId5" Target="../media/image172.png" Type="http://schemas.openxmlformats.org/officeDocument/2006/relationships/image"/><Relationship Id="rId6" Target="../media/image186.png" Type="http://schemas.openxmlformats.org/officeDocument/2006/relationships/image"/><Relationship Id="rId7" Target="../media/image83.png" Type="http://schemas.openxmlformats.org/officeDocument/2006/relationships/image"/><Relationship Id="rId8" Target="../media/image84.svg" Type="http://schemas.openxmlformats.org/officeDocument/2006/relationships/image"/><Relationship Id="rId9" Target="../media/image18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56.png" Type="http://schemas.openxmlformats.org/officeDocument/2006/relationships/image"/><Relationship Id="rId12" Target="../media/image203.pn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200.png" Type="http://schemas.openxmlformats.org/officeDocument/2006/relationships/image"/><Relationship Id="rId7" Target="../media/image201.svg" Type="http://schemas.openxmlformats.org/officeDocument/2006/relationships/image"/><Relationship Id="rId8" Target="../media/image202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8.svg" Type="http://schemas.openxmlformats.org/officeDocument/2006/relationships/image"/><Relationship Id="rId11" Target="../media/image207.png" Type="http://schemas.openxmlformats.org/officeDocument/2006/relationships/image"/><Relationship Id="rId12" Target="../media/image208.svg" Type="http://schemas.openxmlformats.org/officeDocument/2006/relationships/image"/><Relationship Id="rId13" Target="../media/image141.png" Type="http://schemas.openxmlformats.org/officeDocument/2006/relationships/image"/><Relationship Id="rId14" Target="../media/image142.svg" Type="http://schemas.openxmlformats.org/officeDocument/2006/relationships/image"/><Relationship Id="rId15" Target="../media/image143.png" Type="http://schemas.openxmlformats.org/officeDocument/2006/relationships/image"/><Relationship Id="rId16" Target="../media/image144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204.png" Type="http://schemas.openxmlformats.org/officeDocument/2006/relationships/image"/><Relationship Id="rId5" Target="../media/image83.png" Type="http://schemas.openxmlformats.org/officeDocument/2006/relationships/image"/><Relationship Id="rId6" Target="../media/image84.svg" Type="http://schemas.openxmlformats.org/officeDocument/2006/relationships/image"/><Relationship Id="rId7" Target="../media/image205.png" Type="http://schemas.openxmlformats.org/officeDocument/2006/relationships/image"/><Relationship Id="rId8" Target="../media/image206.svg" Type="http://schemas.openxmlformats.org/officeDocument/2006/relationships/image"/><Relationship Id="rId9" Target="../media/image1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14" Target="../media/image40.pn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1.png" Type="http://schemas.openxmlformats.org/officeDocument/2006/relationships/image"/><Relationship Id="rId11" Target="../media/image212.svg" Type="http://schemas.openxmlformats.org/officeDocument/2006/relationships/image"/><Relationship Id="rId12" Target="../media/image213.png" Type="http://schemas.openxmlformats.org/officeDocument/2006/relationships/image"/><Relationship Id="rId13" Target="../media/image214.svg" Type="http://schemas.openxmlformats.org/officeDocument/2006/relationships/image"/><Relationship Id="rId14" Target="../media/image215.png" Type="http://schemas.openxmlformats.org/officeDocument/2006/relationships/image"/><Relationship Id="rId15" Target="../media/image216.png" Type="http://schemas.openxmlformats.org/officeDocument/2006/relationships/image"/><Relationship Id="rId16" Target="../media/image217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209.png" Type="http://schemas.openxmlformats.org/officeDocument/2006/relationships/image"/><Relationship Id="rId5" Target="../media/image210.png" Type="http://schemas.openxmlformats.org/officeDocument/2006/relationships/image"/><Relationship Id="rId6" Target="../media/image123.png" Type="http://schemas.openxmlformats.org/officeDocument/2006/relationships/image"/><Relationship Id="rId7" Target="../media/image124.svg" Type="http://schemas.openxmlformats.org/officeDocument/2006/relationships/image"/><Relationship Id="rId8" Target="../media/image83.png" Type="http://schemas.openxmlformats.org/officeDocument/2006/relationships/image"/><Relationship Id="rId9" Target="../media/image84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2.svg" Type="http://schemas.openxmlformats.org/officeDocument/2006/relationships/image"/><Relationship Id="rId11" Target="../media/image223.png" Type="http://schemas.openxmlformats.org/officeDocument/2006/relationships/image"/><Relationship Id="rId12" Target="../media/image224.png" Type="http://schemas.openxmlformats.org/officeDocument/2006/relationships/image"/><Relationship Id="rId13" Target="../media/image225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109.png" Type="http://schemas.openxmlformats.org/officeDocument/2006/relationships/image"/><Relationship Id="rId5" Target="../media/image110.svg" Type="http://schemas.openxmlformats.org/officeDocument/2006/relationships/image"/><Relationship Id="rId6" Target="../media/image218.png" Type="http://schemas.openxmlformats.org/officeDocument/2006/relationships/image"/><Relationship Id="rId7" Target="../media/image219.svg" Type="http://schemas.openxmlformats.org/officeDocument/2006/relationships/image"/><Relationship Id="rId8" Target="../media/image220.png" Type="http://schemas.openxmlformats.org/officeDocument/2006/relationships/image"/><Relationship Id="rId9" Target="../media/image22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0.png" Type="http://schemas.openxmlformats.org/officeDocument/2006/relationships/image"/><Relationship Id="rId11" Target="../media/image231.svg" Type="http://schemas.openxmlformats.org/officeDocument/2006/relationships/image"/><Relationship Id="rId12" Target="../media/image232.png" Type="http://schemas.openxmlformats.org/officeDocument/2006/relationships/image"/><Relationship Id="rId13" Target="../media/image233.svg" Type="http://schemas.openxmlformats.org/officeDocument/2006/relationships/image"/><Relationship Id="rId14" Target="../media/image234.png" Type="http://schemas.openxmlformats.org/officeDocument/2006/relationships/image"/><Relationship Id="rId15" Target="../media/image235.svg" Type="http://schemas.openxmlformats.org/officeDocument/2006/relationships/image"/><Relationship Id="rId16" Target="../media/image236.png" Type="http://schemas.openxmlformats.org/officeDocument/2006/relationships/image"/><Relationship Id="rId17" Target="../media/image237.svg" Type="http://schemas.openxmlformats.org/officeDocument/2006/relationships/image"/><Relationship Id="rId18" Target="../media/image238.png" Type="http://schemas.openxmlformats.org/officeDocument/2006/relationships/image"/><Relationship Id="rId19" Target="../media/image239.svg" Type="http://schemas.openxmlformats.org/officeDocument/2006/relationships/image"/><Relationship Id="rId2" Target="../media/image226.png" Type="http://schemas.openxmlformats.org/officeDocument/2006/relationships/image"/><Relationship Id="rId20" Target="../media/image240.png" Type="http://schemas.openxmlformats.org/officeDocument/2006/relationships/image"/><Relationship Id="rId21" Target="../media/image241.svg" Type="http://schemas.openxmlformats.org/officeDocument/2006/relationships/image"/><Relationship Id="rId3" Target="../media/image227.svg" Type="http://schemas.openxmlformats.org/officeDocument/2006/relationships/image"/><Relationship Id="rId4" Target="../media/image183.png" Type="http://schemas.openxmlformats.org/officeDocument/2006/relationships/image"/><Relationship Id="rId5" Target="../media/image184.svg" Type="http://schemas.openxmlformats.org/officeDocument/2006/relationships/image"/><Relationship Id="rId6" Target="../media/image228.png" Type="http://schemas.openxmlformats.org/officeDocument/2006/relationships/image"/><Relationship Id="rId7" Target="../media/image229.png" Type="http://schemas.openxmlformats.org/officeDocument/2006/relationships/image"/><Relationship Id="rId8" Target="../media/image83.png" Type="http://schemas.openxmlformats.org/officeDocument/2006/relationships/image"/><Relationship Id="rId9" Target="../media/image84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6.png" Type="http://schemas.openxmlformats.org/officeDocument/2006/relationships/image"/><Relationship Id="rId11" Target="../media/image247.svg" Type="http://schemas.openxmlformats.org/officeDocument/2006/relationships/image"/><Relationship Id="rId12" Target="../media/image129.png" Type="http://schemas.openxmlformats.org/officeDocument/2006/relationships/image"/><Relationship Id="rId13" Target="../media/image130.svg" Type="http://schemas.openxmlformats.org/officeDocument/2006/relationships/image"/><Relationship Id="rId14" Target="../media/image131.png" Type="http://schemas.openxmlformats.org/officeDocument/2006/relationships/image"/><Relationship Id="rId15" Target="../media/image13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18" Target="../media/image248.pn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242.png" Type="http://schemas.openxmlformats.org/officeDocument/2006/relationships/image"/><Relationship Id="rId5" Target="../media/image243.png" Type="http://schemas.openxmlformats.org/officeDocument/2006/relationships/image"/><Relationship Id="rId6" Target="../media/image123.png" Type="http://schemas.openxmlformats.org/officeDocument/2006/relationships/image"/><Relationship Id="rId7" Target="../media/image124.svg" Type="http://schemas.openxmlformats.org/officeDocument/2006/relationships/image"/><Relationship Id="rId8" Target="../media/image244.png" Type="http://schemas.openxmlformats.org/officeDocument/2006/relationships/image"/><Relationship Id="rId9" Target="../media/image24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253.png" Type="http://schemas.openxmlformats.org/officeDocument/2006/relationships/image"/><Relationship Id="rId13" Target="../media/image254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249.png" Type="http://schemas.openxmlformats.org/officeDocument/2006/relationships/image"/><Relationship Id="rId5" Target="../media/image250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251.png" Type="http://schemas.openxmlformats.org/officeDocument/2006/relationships/image"/><Relationship Id="rId9" Target="../media/image25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8.svg" Type="http://schemas.openxmlformats.org/officeDocument/2006/relationships/image"/><Relationship Id="rId11" Target="../media/image139.png" Type="http://schemas.openxmlformats.org/officeDocument/2006/relationships/image"/><Relationship Id="rId12" Target="../media/image140.svg" Type="http://schemas.openxmlformats.org/officeDocument/2006/relationships/image"/><Relationship Id="rId13" Target="../media/image141.png" Type="http://schemas.openxmlformats.org/officeDocument/2006/relationships/image"/><Relationship Id="rId14" Target="../media/image142.svg" Type="http://schemas.openxmlformats.org/officeDocument/2006/relationships/image"/><Relationship Id="rId15" Target="../media/image143.png" Type="http://schemas.openxmlformats.org/officeDocument/2006/relationships/image"/><Relationship Id="rId16" Target="../media/image144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255.png" Type="http://schemas.openxmlformats.org/officeDocument/2006/relationships/image"/><Relationship Id="rId5" Target="../media/image83.png" Type="http://schemas.openxmlformats.org/officeDocument/2006/relationships/image"/><Relationship Id="rId6" Target="../media/image84.svg" Type="http://schemas.openxmlformats.org/officeDocument/2006/relationships/image"/><Relationship Id="rId7" Target="../media/image256.png" Type="http://schemas.openxmlformats.org/officeDocument/2006/relationships/image"/><Relationship Id="rId8" Target="../media/image257.svg" Type="http://schemas.openxmlformats.org/officeDocument/2006/relationships/image"/><Relationship Id="rId9" Target="../media/image13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2.png" Type="http://schemas.openxmlformats.org/officeDocument/2006/relationships/image"/><Relationship Id="rId11" Target="../media/image263.svg" Type="http://schemas.openxmlformats.org/officeDocument/2006/relationships/image"/><Relationship Id="rId12" Target="../media/image264.png" Type="http://schemas.openxmlformats.org/officeDocument/2006/relationships/image"/><Relationship Id="rId13" Target="../media/image265.svg" Type="http://schemas.openxmlformats.org/officeDocument/2006/relationships/image"/><Relationship Id="rId14" Target="../media/image131.png" Type="http://schemas.openxmlformats.org/officeDocument/2006/relationships/image"/><Relationship Id="rId15" Target="../media/image13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258.png" Type="http://schemas.openxmlformats.org/officeDocument/2006/relationships/image"/><Relationship Id="rId5" Target="../media/image259.png" Type="http://schemas.openxmlformats.org/officeDocument/2006/relationships/image"/><Relationship Id="rId6" Target="../media/image123.png" Type="http://schemas.openxmlformats.org/officeDocument/2006/relationships/image"/><Relationship Id="rId7" Target="../media/image124.svg" Type="http://schemas.openxmlformats.org/officeDocument/2006/relationships/image"/><Relationship Id="rId8" Target="../media/image260.png" Type="http://schemas.openxmlformats.org/officeDocument/2006/relationships/image"/><Relationship Id="rId9" Target="../media/image261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9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266.png" Type="http://schemas.openxmlformats.org/officeDocument/2006/relationships/image"/><Relationship Id="rId5" Target="../media/image267.svg" Type="http://schemas.openxmlformats.org/officeDocument/2006/relationships/image"/><Relationship Id="rId6" Target="../media/image268.png" Type="http://schemas.openxmlformats.org/officeDocument/2006/relationships/image"/><Relationship Id="rId7" Target="../media/image146.png" Type="http://schemas.openxmlformats.org/officeDocument/2006/relationships/image"/><Relationship Id="rId8" Target="../media/image147.svg" Type="http://schemas.openxmlformats.org/officeDocument/2006/relationships/image"/><Relationship Id="rId9" Target="../media/image14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svg" Type="http://schemas.openxmlformats.org/officeDocument/2006/relationships/image"/><Relationship Id="rId11" Target="../media/image276.png" Type="http://schemas.openxmlformats.org/officeDocument/2006/relationships/image"/><Relationship Id="rId12" Target="../media/image277.png" Type="http://schemas.openxmlformats.org/officeDocument/2006/relationships/image"/><Relationship Id="rId13" Target="../media/image278.svg" Type="http://schemas.openxmlformats.org/officeDocument/2006/relationships/image"/><Relationship Id="rId14" Target="../media/image279.png" Type="http://schemas.openxmlformats.org/officeDocument/2006/relationships/image"/><Relationship Id="rId15" Target="../media/image280.svg" Type="http://schemas.openxmlformats.org/officeDocument/2006/relationships/image"/><Relationship Id="rId16" Target="../media/image281.png" Type="http://schemas.openxmlformats.org/officeDocument/2006/relationships/image"/><Relationship Id="rId17" Target="../media/image282.svg" Type="http://schemas.openxmlformats.org/officeDocument/2006/relationships/image"/><Relationship Id="rId2" Target="../media/image269.png" Type="http://schemas.openxmlformats.org/officeDocument/2006/relationships/image"/><Relationship Id="rId3" Target="../media/image270.svg" Type="http://schemas.openxmlformats.org/officeDocument/2006/relationships/image"/><Relationship Id="rId4" Target="../media/image271.jpeg" Type="http://schemas.openxmlformats.org/officeDocument/2006/relationships/image"/><Relationship Id="rId5" Target="../media/image272.png" Type="http://schemas.openxmlformats.org/officeDocument/2006/relationships/image"/><Relationship Id="rId6" Target="../media/image273.jpeg" Type="http://schemas.openxmlformats.org/officeDocument/2006/relationships/image"/><Relationship Id="rId7" Target="../media/image274.png" Type="http://schemas.openxmlformats.org/officeDocument/2006/relationships/image"/><Relationship Id="rId8" Target="../media/image275.sv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7.png" Type="http://schemas.openxmlformats.org/officeDocument/2006/relationships/image"/><Relationship Id="rId11" Target="../media/image288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283.png" Type="http://schemas.openxmlformats.org/officeDocument/2006/relationships/image"/><Relationship Id="rId7" Target="../media/image284.svg" Type="http://schemas.openxmlformats.org/officeDocument/2006/relationships/image"/><Relationship Id="rId8" Target="../media/image285.png" Type="http://schemas.openxmlformats.org/officeDocument/2006/relationships/image"/><Relationship Id="rId9" Target="../media/image28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pn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14" Target="../media/image26.png" Type="http://schemas.openxmlformats.org/officeDocument/2006/relationships/image"/><Relationship Id="rId15" Target="../media/image27.svg" Type="http://schemas.openxmlformats.org/officeDocument/2006/relationships/image"/><Relationship Id="rId16" Target="../media/image53.png" Type="http://schemas.openxmlformats.org/officeDocument/2006/relationships/image"/><Relationship Id="rId17" Target="../media/image54.png" Type="http://schemas.openxmlformats.org/officeDocument/2006/relationships/image"/><Relationship Id="rId18" Target="../media/image55.png" Type="http://schemas.openxmlformats.org/officeDocument/2006/relationships/image"/><Relationship Id="rId19" Target="../media/image56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png" Type="http://schemas.openxmlformats.org/officeDocument/2006/relationships/image"/><Relationship Id="rId12" Target="../media/image20.png" Type="http://schemas.openxmlformats.org/officeDocument/2006/relationships/image"/><Relationship Id="rId13" Target="../media/image19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59.png" Type="http://schemas.openxmlformats.org/officeDocument/2006/relationships/image"/><Relationship Id="rId9" Target="../media/image6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svg" Type="http://schemas.openxmlformats.org/officeDocument/2006/relationships/image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13" Target="../media/image62.png" Type="http://schemas.openxmlformats.org/officeDocument/2006/relationships/image"/><Relationship Id="rId14" Target="../media/image68.png" Type="http://schemas.openxmlformats.org/officeDocument/2006/relationships/image"/><Relationship Id="rId15" Target="../media/image55.png" Type="http://schemas.openxmlformats.org/officeDocument/2006/relationships/image"/><Relationship Id="rId16" Target="../media/image19.pn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65.pn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12" Target="../media/image79.png" Type="http://schemas.openxmlformats.org/officeDocument/2006/relationships/image"/><Relationship Id="rId13" Target="../media/image80.svg" Type="http://schemas.openxmlformats.org/officeDocument/2006/relationships/image"/><Relationship Id="rId14" Target="../media/image81.png" Type="http://schemas.openxmlformats.org/officeDocument/2006/relationships/image"/><Relationship Id="rId15" Target="../media/image8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18" Target="../media/image85.png" Type="http://schemas.openxmlformats.org/officeDocument/2006/relationships/image"/><Relationship Id="rId19" Target="../media/image86.svg" Type="http://schemas.openxmlformats.org/officeDocument/2006/relationships/image"/><Relationship Id="rId2" Target="../media/image69.png" Type="http://schemas.openxmlformats.org/officeDocument/2006/relationships/image"/><Relationship Id="rId20" Target="../media/image68.png" Type="http://schemas.openxmlformats.org/officeDocument/2006/relationships/image"/><Relationship Id="rId21" Target="../media/image87.png" Type="http://schemas.openxmlformats.org/officeDocument/2006/relationships/image"/><Relationship Id="rId22" Target="../media/image88.svg" Type="http://schemas.openxmlformats.org/officeDocument/2006/relationships/image"/><Relationship Id="rId23" Target="../media/image89.png" Type="http://schemas.openxmlformats.org/officeDocument/2006/relationships/image"/><Relationship Id="rId24" Target="../media/image90.svg" Type="http://schemas.openxmlformats.org/officeDocument/2006/relationships/image"/><Relationship Id="rId25" Target="../media/image91.png" Type="http://schemas.openxmlformats.org/officeDocument/2006/relationships/image"/><Relationship Id="rId26" Target="../media/image92.svg" Type="http://schemas.openxmlformats.org/officeDocument/2006/relationships/image"/><Relationship Id="rId27" Target="../media/image93.png" Type="http://schemas.openxmlformats.org/officeDocument/2006/relationships/image"/><Relationship Id="rId28" Target="../media/image94.svg" Type="http://schemas.openxmlformats.org/officeDocument/2006/relationships/image"/><Relationship Id="rId29" Target="../media/image95.png" Type="http://schemas.openxmlformats.org/officeDocument/2006/relationships/image"/><Relationship Id="rId3" Target="../media/image70.svg" Type="http://schemas.openxmlformats.org/officeDocument/2006/relationships/image"/><Relationship Id="rId30" Target="../media/image96.svg" Type="http://schemas.openxmlformats.org/officeDocument/2006/relationships/image"/><Relationship Id="rId31" Target="../media/image97.png" Type="http://schemas.openxmlformats.org/officeDocument/2006/relationships/image"/><Relationship Id="rId32" Target="../media/image98.svg" Type="http://schemas.openxmlformats.org/officeDocument/2006/relationships/image"/><Relationship Id="rId33" Target="../media/image99.png" Type="http://schemas.openxmlformats.org/officeDocument/2006/relationships/image"/><Relationship Id="rId34" Target="../media/image100.svg" Type="http://schemas.openxmlformats.org/officeDocument/2006/relationships/image"/><Relationship Id="rId35" Target="../media/image101.png" Type="http://schemas.openxmlformats.org/officeDocument/2006/relationships/image"/><Relationship Id="rId36" Target="../media/image102.sv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11" Target="../media/image108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103.png" Type="http://schemas.openxmlformats.org/officeDocument/2006/relationships/image"/><Relationship Id="rId7" Target="../media/image104.png" Type="http://schemas.openxmlformats.org/officeDocument/2006/relationships/image"/><Relationship Id="rId8" Target="../media/image105.png" Type="http://schemas.openxmlformats.org/officeDocument/2006/relationships/image"/><Relationship Id="rId9" Target="../media/image10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5.svg" Type="http://schemas.openxmlformats.org/officeDocument/2006/relationships/image"/><Relationship Id="rId11" Target="../media/image116.png" Type="http://schemas.openxmlformats.org/officeDocument/2006/relationships/image"/><Relationship Id="rId12" Target="../media/image117.png" Type="http://schemas.openxmlformats.org/officeDocument/2006/relationships/image"/><Relationship Id="rId13" Target="../media/image118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109.png" Type="http://schemas.openxmlformats.org/officeDocument/2006/relationships/image"/><Relationship Id="rId5" Target="../media/image110.svg" Type="http://schemas.openxmlformats.org/officeDocument/2006/relationships/image"/><Relationship Id="rId6" Target="../media/image111.png" Type="http://schemas.openxmlformats.org/officeDocument/2006/relationships/image"/><Relationship Id="rId7" Target="../media/image112.svg" Type="http://schemas.openxmlformats.org/officeDocument/2006/relationships/image"/><Relationship Id="rId8" Target="../media/image113.png" Type="http://schemas.openxmlformats.org/officeDocument/2006/relationships/image"/><Relationship Id="rId9" Target="../media/image1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png" Type="http://schemas.openxmlformats.org/officeDocument/2006/relationships/image"/><Relationship Id="rId11" Target="../media/image128.svg" Type="http://schemas.openxmlformats.org/officeDocument/2006/relationships/image"/><Relationship Id="rId12" Target="../media/image129.png" Type="http://schemas.openxmlformats.org/officeDocument/2006/relationships/image"/><Relationship Id="rId13" Target="../media/image130.svg" Type="http://schemas.openxmlformats.org/officeDocument/2006/relationships/image"/><Relationship Id="rId14" Target="../media/image131.png" Type="http://schemas.openxmlformats.org/officeDocument/2006/relationships/image"/><Relationship Id="rId15" Target="../media/image13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18" Target="../media/image133.png" Type="http://schemas.openxmlformats.org/officeDocument/2006/relationships/image"/><Relationship Id="rId2" Target="../media/image119.png" Type="http://schemas.openxmlformats.org/officeDocument/2006/relationships/image"/><Relationship Id="rId3" Target="../media/image120.svg" Type="http://schemas.openxmlformats.org/officeDocument/2006/relationships/image"/><Relationship Id="rId4" Target="../media/image121.png" Type="http://schemas.openxmlformats.org/officeDocument/2006/relationships/image"/><Relationship Id="rId5" Target="../media/image122.png" Type="http://schemas.openxmlformats.org/officeDocument/2006/relationships/image"/><Relationship Id="rId6" Target="../media/image123.png" Type="http://schemas.openxmlformats.org/officeDocument/2006/relationships/image"/><Relationship Id="rId7" Target="../media/image124.svg" Type="http://schemas.openxmlformats.org/officeDocument/2006/relationships/image"/><Relationship Id="rId8" Target="../media/image125.png" Type="http://schemas.openxmlformats.org/officeDocument/2006/relationships/image"/><Relationship Id="rId9" Target="../media/image1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145599">
            <a:off x="4005306" y="730910"/>
            <a:ext cx="4694245" cy="4412590"/>
          </a:xfrm>
          <a:custGeom>
            <a:avLst/>
            <a:gdLst/>
            <a:ahLst/>
            <a:cxnLst/>
            <a:rect r="r" b="b" t="t" l="l"/>
            <a:pathLst>
              <a:path h="4412590" w="4694245">
                <a:moveTo>
                  <a:pt x="0" y="0"/>
                </a:moveTo>
                <a:lnTo>
                  <a:pt x="4694244" y="0"/>
                </a:lnTo>
                <a:lnTo>
                  <a:pt x="4694244" y="4412590"/>
                </a:lnTo>
                <a:lnTo>
                  <a:pt x="0" y="4412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454264">
            <a:off x="14306620" y="5307791"/>
            <a:ext cx="4960204" cy="6172200"/>
          </a:xfrm>
          <a:custGeom>
            <a:avLst/>
            <a:gdLst/>
            <a:ahLst/>
            <a:cxnLst/>
            <a:rect r="r" b="b" t="t" l="l"/>
            <a:pathLst>
              <a:path h="6172200" w="4960204">
                <a:moveTo>
                  <a:pt x="4960205" y="0"/>
                </a:moveTo>
                <a:lnTo>
                  <a:pt x="0" y="0"/>
                </a:lnTo>
                <a:lnTo>
                  <a:pt x="0" y="6172200"/>
                </a:lnTo>
                <a:lnTo>
                  <a:pt x="4960205" y="6172200"/>
                </a:lnTo>
                <a:lnTo>
                  <a:pt x="49602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491920" y="4219101"/>
            <a:ext cx="2567160" cy="2441136"/>
          </a:xfrm>
          <a:custGeom>
            <a:avLst/>
            <a:gdLst/>
            <a:ahLst/>
            <a:cxnLst/>
            <a:rect r="r" b="b" t="t" l="l"/>
            <a:pathLst>
              <a:path h="2441136" w="2567160">
                <a:moveTo>
                  <a:pt x="2567160" y="0"/>
                </a:moveTo>
                <a:lnTo>
                  <a:pt x="0" y="0"/>
                </a:lnTo>
                <a:lnTo>
                  <a:pt x="0" y="2441135"/>
                </a:lnTo>
                <a:lnTo>
                  <a:pt x="2567160" y="2441135"/>
                </a:lnTo>
                <a:lnTo>
                  <a:pt x="25671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2001540" y="4843636"/>
            <a:ext cx="5706806" cy="7491033"/>
          </a:xfrm>
          <a:custGeom>
            <a:avLst/>
            <a:gdLst/>
            <a:ahLst/>
            <a:cxnLst/>
            <a:rect r="r" b="b" t="t" l="l"/>
            <a:pathLst>
              <a:path h="7491033" w="5706806">
                <a:moveTo>
                  <a:pt x="5706805" y="0"/>
                </a:moveTo>
                <a:lnTo>
                  <a:pt x="0" y="0"/>
                </a:lnTo>
                <a:lnTo>
                  <a:pt x="0" y="7491033"/>
                </a:lnTo>
                <a:lnTo>
                  <a:pt x="5706805" y="7491033"/>
                </a:lnTo>
                <a:lnTo>
                  <a:pt x="570680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89872">
            <a:off x="9134892" y="8229600"/>
            <a:ext cx="3710371" cy="3683387"/>
          </a:xfrm>
          <a:custGeom>
            <a:avLst/>
            <a:gdLst/>
            <a:ahLst/>
            <a:cxnLst/>
            <a:rect r="r" b="b" t="t" l="l"/>
            <a:pathLst>
              <a:path h="3683387" w="3710371">
                <a:moveTo>
                  <a:pt x="0" y="0"/>
                </a:moveTo>
                <a:lnTo>
                  <a:pt x="3710371" y="0"/>
                </a:lnTo>
                <a:lnTo>
                  <a:pt x="3710371" y="3683387"/>
                </a:lnTo>
                <a:lnTo>
                  <a:pt x="0" y="36833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66983" y="6882745"/>
            <a:ext cx="2336919" cy="2060738"/>
          </a:xfrm>
          <a:custGeom>
            <a:avLst/>
            <a:gdLst/>
            <a:ahLst/>
            <a:cxnLst/>
            <a:rect r="r" b="b" t="t" l="l"/>
            <a:pathLst>
              <a:path h="2060738" w="2336919">
                <a:moveTo>
                  <a:pt x="0" y="0"/>
                </a:moveTo>
                <a:lnTo>
                  <a:pt x="2336919" y="0"/>
                </a:lnTo>
                <a:lnTo>
                  <a:pt x="2336919" y="2060738"/>
                </a:lnTo>
                <a:lnTo>
                  <a:pt x="0" y="2060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82735" y="-1028700"/>
            <a:ext cx="4137367" cy="4114800"/>
          </a:xfrm>
          <a:custGeom>
            <a:avLst/>
            <a:gdLst/>
            <a:ahLst/>
            <a:cxnLst/>
            <a:rect r="r" b="b" t="t" l="l"/>
            <a:pathLst>
              <a:path h="4114800" w="4137367">
                <a:moveTo>
                  <a:pt x="0" y="0"/>
                </a:moveTo>
                <a:lnTo>
                  <a:pt x="4137367" y="0"/>
                </a:lnTo>
                <a:lnTo>
                  <a:pt x="4137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897148">
            <a:off x="10145594" y="-1596878"/>
            <a:ext cx="2249791" cy="4004482"/>
          </a:xfrm>
          <a:custGeom>
            <a:avLst/>
            <a:gdLst/>
            <a:ahLst/>
            <a:cxnLst/>
            <a:rect r="r" b="b" t="t" l="l"/>
            <a:pathLst>
              <a:path h="4004482" w="2249791">
                <a:moveTo>
                  <a:pt x="0" y="0"/>
                </a:moveTo>
                <a:lnTo>
                  <a:pt x="2249790" y="0"/>
                </a:lnTo>
                <a:lnTo>
                  <a:pt x="2249790" y="4004481"/>
                </a:lnTo>
                <a:lnTo>
                  <a:pt x="0" y="40044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13309" y="6566315"/>
            <a:ext cx="1231871" cy="1231871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2E6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362967" y="2712339"/>
            <a:ext cx="11562067" cy="5195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57"/>
              </a:lnSpc>
            </a:pPr>
            <a:r>
              <a:rPr lang="en-US" sz="16243" b="true">
                <a:solidFill>
                  <a:srgbClr val="6B3068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JOJOS </a:t>
            </a:r>
            <a:r>
              <a:rPr lang="en-US" sz="16243" b="true">
                <a:solidFill>
                  <a:srgbClr val="162E63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BIZARRE </a:t>
            </a:r>
            <a:r>
              <a:rPr lang="en-US" sz="16243" b="true">
                <a:solidFill>
                  <a:srgbClr val="6B3068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ADVENTURE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626252">
            <a:off x="14679859" y="6933642"/>
            <a:ext cx="665380" cy="1133001"/>
          </a:xfrm>
          <a:custGeom>
            <a:avLst/>
            <a:gdLst/>
            <a:ahLst/>
            <a:cxnLst/>
            <a:rect r="r" b="b" t="t" l="l"/>
            <a:pathLst>
              <a:path h="1133001" w="665380">
                <a:moveTo>
                  <a:pt x="0" y="0"/>
                </a:moveTo>
                <a:lnTo>
                  <a:pt x="665380" y="0"/>
                </a:lnTo>
                <a:lnTo>
                  <a:pt x="665380" y="1133001"/>
                </a:lnTo>
                <a:lnTo>
                  <a:pt x="0" y="11330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2063069">
            <a:off x="13058665" y="1087971"/>
            <a:ext cx="3732738" cy="4251174"/>
          </a:xfrm>
          <a:custGeom>
            <a:avLst/>
            <a:gdLst/>
            <a:ahLst/>
            <a:cxnLst/>
            <a:rect r="r" b="b" t="t" l="l"/>
            <a:pathLst>
              <a:path h="4251174" w="3732738">
                <a:moveTo>
                  <a:pt x="0" y="0"/>
                </a:moveTo>
                <a:lnTo>
                  <a:pt x="3732737" y="0"/>
                </a:lnTo>
                <a:lnTo>
                  <a:pt x="3732737" y="4251173"/>
                </a:lnTo>
                <a:lnTo>
                  <a:pt x="0" y="4251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1718" y="4545718"/>
            <a:ext cx="4522184" cy="5908849"/>
          </a:xfrm>
          <a:custGeom>
            <a:avLst/>
            <a:gdLst/>
            <a:ahLst/>
            <a:cxnLst/>
            <a:rect r="r" b="b" t="t" l="l"/>
            <a:pathLst>
              <a:path h="5908849" w="4522184">
                <a:moveTo>
                  <a:pt x="0" y="0"/>
                </a:moveTo>
                <a:lnTo>
                  <a:pt x="4522184" y="0"/>
                </a:lnTo>
                <a:lnTo>
                  <a:pt x="4522184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34118" y="4698118"/>
            <a:ext cx="4522184" cy="5908849"/>
          </a:xfrm>
          <a:custGeom>
            <a:avLst/>
            <a:gdLst/>
            <a:ahLst/>
            <a:cxnLst/>
            <a:rect r="r" b="b" t="t" l="l"/>
            <a:pathLst>
              <a:path h="5908849" w="4522184">
                <a:moveTo>
                  <a:pt x="0" y="0"/>
                </a:moveTo>
                <a:lnTo>
                  <a:pt x="4522184" y="0"/>
                </a:lnTo>
                <a:lnTo>
                  <a:pt x="4522184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86518" y="4850518"/>
            <a:ext cx="4522184" cy="5908849"/>
          </a:xfrm>
          <a:custGeom>
            <a:avLst/>
            <a:gdLst/>
            <a:ahLst/>
            <a:cxnLst/>
            <a:rect r="r" b="b" t="t" l="l"/>
            <a:pathLst>
              <a:path h="5908849" w="4522184">
                <a:moveTo>
                  <a:pt x="0" y="0"/>
                </a:moveTo>
                <a:lnTo>
                  <a:pt x="4522184" y="0"/>
                </a:lnTo>
                <a:lnTo>
                  <a:pt x="4522184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582735" y="4219101"/>
            <a:ext cx="3864265" cy="6018593"/>
          </a:xfrm>
          <a:custGeom>
            <a:avLst/>
            <a:gdLst/>
            <a:ahLst/>
            <a:cxnLst/>
            <a:rect r="r" b="b" t="t" l="l"/>
            <a:pathLst>
              <a:path h="6018593" w="3864265">
                <a:moveTo>
                  <a:pt x="0" y="0"/>
                </a:moveTo>
                <a:lnTo>
                  <a:pt x="3864265" y="0"/>
                </a:lnTo>
                <a:lnTo>
                  <a:pt x="3864265" y="6018593"/>
                </a:lnTo>
                <a:lnTo>
                  <a:pt x="0" y="601859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80718">
            <a:off x="563169" y="2807164"/>
            <a:ext cx="1963239" cy="1959669"/>
          </a:xfrm>
          <a:custGeom>
            <a:avLst/>
            <a:gdLst/>
            <a:ahLst/>
            <a:cxnLst/>
            <a:rect r="r" b="b" t="t" l="l"/>
            <a:pathLst>
              <a:path h="1959669" w="1963239">
                <a:moveTo>
                  <a:pt x="0" y="0"/>
                </a:moveTo>
                <a:lnTo>
                  <a:pt x="1963239" y="0"/>
                </a:lnTo>
                <a:lnTo>
                  <a:pt x="1963239" y="1959669"/>
                </a:lnTo>
                <a:lnTo>
                  <a:pt x="0" y="195966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2973755">
            <a:off x="509653" y="234888"/>
            <a:ext cx="2007312" cy="1901472"/>
          </a:xfrm>
          <a:custGeom>
            <a:avLst/>
            <a:gdLst/>
            <a:ahLst/>
            <a:cxnLst/>
            <a:rect r="r" b="b" t="t" l="l"/>
            <a:pathLst>
              <a:path h="1901472" w="2007312">
                <a:moveTo>
                  <a:pt x="0" y="0"/>
                </a:moveTo>
                <a:lnTo>
                  <a:pt x="2007312" y="0"/>
                </a:lnTo>
                <a:lnTo>
                  <a:pt x="2007312" y="1901472"/>
                </a:lnTo>
                <a:lnTo>
                  <a:pt x="0" y="190147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703902" y="9258300"/>
            <a:ext cx="1055905" cy="407003"/>
          </a:xfrm>
          <a:custGeom>
            <a:avLst/>
            <a:gdLst/>
            <a:ahLst/>
            <a:cxnLst/>
            <a:rect r="r" b="b" t="t" l="l"/>
            <a:pathLst>
              <a:path h="407003" w="1055905">
                <a:moveTo>
                  <a:pt x="0" y="0"/>
                </a:moveTo>
                <a:lnTo>
                  <a:pt x="1055905" y="0"/>
                </a:lnTo>
                <a:lnTo>
                  <a:pt x="1055905" y="407003"/>
                </a:lnTo>
                <a:lnTo>
                  <a:pt x="0" y="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77076" y="928145"/>
            <a:ext cx="2310868" cy="790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14"/>
              </a:lnSpc>
            </a:pPr>
            <a:r>
              <a:rPr lang="en-US" sz="3108">
                <a:solidFill>
                  <a:srgbClr val="1F112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By: Azul Torres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EF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97587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78763" y="771973"/>
            <a:ext cx="8741306" cy="8743055"/>
            <a:chOff x="0" y="0"/>
            <a:chExt cx="63487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" y="524510"/>
              <a:ext cx="6324600" cy="5814060"/>
            </a:xfrm>
            <a:custGeom>
              <a:avLst/>
              <a:gdLst/>
              <a:ahLst/>
              <a:cxnLst/>
              <a:rect r="r" b="b" t="t" l="l"/>
              <a:pathLst>
                <a:path h="5814060" w="6324600">
                  <a:moveTo>
                    <a:pt x="5095240" y="0"/>
                  </a:moveTo>
                  <a:lnTo>
                    <a:pt x="5412740" y="0"/>
                  </a:lnTo>
                  <a:moveTo>
                    <a:pt x="5412740" y="0"/>
                  </a:moveTo>
                  <a:lnTo>
                    <a:pt x="6324600" y="0"/>
                  </a:lnTo>
                  <a:lnTo>
                    <a:pt x="6324600" y="5441950"/>
                  </a:lnTo>
                  <a:cubicBezTo>
                    <a:pt x="6324600" y="5599430"/>
                    <a:pt x="6225540" y="5735320"/>
                    <a:pt x="6087110" y="5788660"/>
                  </a:cubicBezTo>
                  <a:lnTo>
                    <a:pt x="6087110" y="5814060"/>
                  </a:lnTo>
                  <a:lnTo>
                    <a:pt x="372110" y="5814060"/>
                  </a:lnTo>
                  <a:cubicBezTo>
                    <a:pt x="167640" y="5812790"/>
                    <a:pt x="0" y="5645150"/>
                    <a:pt x="0" y="5440680"/>
                  </a:cubicBezTo>
                  <a:lnTo>
                    <a:pt x="0" y="0"/>
                  </a:lnTo>
                  <a:lnTo>
                    <a:pt x="5095240" y="0"/>
                  </a:lnTo>
                </a:path>
              </a:pathLst>
            </a:custGeom>
            <a:blipFill>
              <a:blip r:embed="rId4"/>
              <a:stretch>
                <a:fillRect l="0" t="-11390" r="0" b="-1139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6324600" cy="698500"/>
            </a:xfrm>
            <a:custGeom>
              <a:avLst/>
              <a:gdLst/>
              <a:ahLst/>
              <a:cxnLst/>
              <a:rect r="r" b="b" t="t" l="l"/>
              <a:pathLst>
                <a:path h="698500" w="6324600">
                  <a:moveTo>
                    <a:pt x="6324600" y="372110"/>
                  </a:moveTo>
                  <a:lnTo>
                    <a:pt x="6324600" y="698500"/>
                  </a:lnTo>
                  <a:lnTo>
                    <a:pt x="5259070" y="698500"/>
                  </a:lnTo>
                  <a:moveTo>
                    <a:pt x="5259070" y="698500"/>
                  </a:moveTo>
                  <a:lnTo>
                    <a:pt x="0" y="698500"/>
                  </a:lnTo>
                  <a:lnTo>
                    <a:pt x="0" y="369570"/>
                  </a:lnTo>
                  <a:cubicBezTo>
                    <a:pt x="0" y="165100"/>
                    <a:pt x="165100" y="0"/>
                    <a:pt x="369570" y="0"/>
                  </a:cubicBezTo>
                  <a:lnTo>
                    <a:pt x="5952490" y="0"/>
                  </a:lnTo>
                  <a:cubicBezTo>
                    <a:pt x="6158230" y="0"/>
                    <a:pt x="6324600" y="166370"/>
                    <a:pt x="6324600" y="372110"/>
                  </a:cubicBezTo>
                </a:path>
              </a:pathLst>
            </a:custGeom>
            <a:solidFill>
              <a:srgbClr val="70824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870450" y="236220"/>
              <a:ext cx="1106170" cy="279400"/>
            </a:xfrm>
            <a:custGeom>
              <a:avLst/>
              <a:gdLst/>
              <a:ahLst/>
              <a:cxnLst/>
              <a:rect r="r" b="b" t="t" l="l"/>
              <a:pathLst>
                <a:path h="279400" w="1106170"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384810" y="6350000"/>
                  </a:moveTo>
                  <a:cubicBezTo>
                    <a:pt x="172720" y="6350000"/>
                    <a:pt x="0" y="6177280"/>
                    <a:pt x="0" y="5963920"/>
                  </a:cubicBezTo>
                  <a:lnTo>
                    <a:pt x="0" y="384810"/>
                  </a:lnTo>
                  <a:cubicBezTo>
                    <a:pt x="0" y="172720"/>
                    <a:pt x="172720" y="0"/>
                    <a:pt x="384810" y="0"/>
                  </a:cubicBezTo>
                  <a:lnTo>
                    <a:pt x="5965190" y="0"/>
                  </a:lnTo>
                  <a:cubicBezTo>
                    <a:pt x="6068060" y="0"/>
                    <a:pt x="6164580" y="40640"/>
                    <a:pt x="6236970" y="113030"/>
                  </a:cubicBezTo>
                  <a:cubicBezTo>
                    <a:pt x="6309360" y="185420"/>
                    <a:pt x="6348730" y="281940"/>
                    <a:pt x="6347460" y="384810"/>
                  </a:cubicBezTo>
                  <a:lnTo>
                    <a:pt x="6347460" y="5963920"/>
                  </a:lnTo>
                  <a:cubicBezTo>
                    <a:pt x="6347460" y="6122670"/>
                    <a:pt x="6248400" y="6266180"/>
                    <a:pt x="6102350" y="6323330"/>
                  </a:cubicBezTo>
                  <a:cubicBezTo>
                    <a:pt x="6056630" y="6341109"/>
                    <a:pt x="6012180" y="6350000"/>
                    <a:pt x="5962650" y="6350000"/>
                  </a:cubicBezTo>
                  <a:lnTo>
                    <a:pt x="384810" y="6350000"/>
                  </a:lnTo>
                  <a:lnTo>
                    <a:pt x="384810" y="6350000"/>
                  </a:lnTo>
                  <a:close/>
                  <a:moveTo>
                    <a:pt x="25400" y="5963920"/>
                  </a:moveTo>
                  <a:cubicBezTo>
                    <a:pt x="25400" y="6162040"/>
                    <a:pt x="186690" y="6323330"/>
                    <a:pt x="384810" y="6323330"/>
                  </a:cubicBezTo>
                  <a:lnTo>
                    <a:pt x="5963920" y="6323330"/>
                  </a:lnTo>
                  <a:cubicBezTo>
                    <a:pt x="6010910" y="6323330"/>
                    <a:pt x="6052820" y="6315710"/>
                    <a:pt x="6093460" y="6299200"/>
                  </a:cubicBezTo>
                  <a:cubicBezTo>
                    <a:pt x="6229350" y="6247130"/>
                    <a:pt x="6322060" y="6113780"/>
                    <a:pt x="6323330" y="5967730"/>
                  </a:cubicBezTo>
                  <a:lnTo>
                    <a:pt x="6322060" y="5965190"/>
                  </a:lnTo>
                  <a:lnTo>
                    <a:pt x="6322060" y="723900"/>
                  </a:lnTo>
                  <a:lnTo>
                    <a:pt x="25400" y="723900"/>
                  </a:lnTo>
                  <a:lnTo>
                    <a:pt x="25400" y="5963920"/>
                  </a:lnTo>
                  <a:close/>
                  <a:moveTo>
                    <a:pt x="6324600" y="697230"/>
                  </a:moveTo>
                  <a:lnTo>
                    <a:pt x="6324600" y="384810"/>
                  </a:lnTo>
                  <a:cubicBezTo>
                    <a:pt x="6324600" y="186690"/>
                    <a:pt x="6163310" y="25400"/>
                    <a:pt x="5965190" y="25400"/>
                  </a:cubicBezTo>
                  <a:lnTo>
                    <a:pt x="386080" y="25400"/>
                  </a:lnTo>
                  <a:cubicBezTo>
                    <a:pt x="187960" y="25400"/>
                    <a:pt x="26670" y="186690"/>
                    <a:pt x="26670" y="384810"/>
                  </a:cubicBezTo>
                  <a:lnTo>
                    <a:pt x="26670" y="697230"/>
                  </a:lnTo>
                  <a:lnTo>
                    <a:pt x="6324600" y="697230"/>
                  </a:lnTo>
                  <a:close/>
                  <a:moveTo>
                    <a:pt x="5697220" y="527050"/>
                  </a:moveTo>
                  <a:cubicBezTo>
                    <a:pt x="5690870" y="527050"/>
                    <a:pt x="5684520" y="521970"/>
                    <a:pt x="5684520" y="514350"/>
                  </a:cubicBezTo>
                  <a:lnTo>
                    <a:pt x="5684520" y="234950"/>
                  </a:lnTo>
                  <a:cubicBezTo>
                    <a:pt x="5684520" y="228600"/>
                    <a:pt x="5689600" y="222250"/>
                    <a:pt x="5697220" y="222250"/>
                  </a:cubicBezTo>
                  <a:lnTo>
                    <a:pt x="5976620" y="222250"/>
                  </a:lnTo>
                  <a:cubicBezTo>
                    <a:pt x="5980430" y="222250"/>
                    <a:pt x="5984240" y="223520"/>
                    <a:pt x="5986780" y="227330"/>
                  </a:cubicBezTo>
                  <a:cubicBezTo>
                    <a:pt x="5989320" y="229870"/>
                    <a:pt x="5989320" y="232410"/>
                    <a:pt x="5989320" y="236220"/>
                  </a:cubicBezTo>
                  <a:lnTo>
                    <a:pt x="5989320" y="514350"/>
                  </a:lnTo>
                  <a:cubicBezTo>
                    <a:pt x="5989320" y="520700"/>
                    <a:pt x="5984240" y="527050"/>
                    <a:pt x="5976620" y="527050"/>
                  </a:cubicBezTo>
                  <a:lnTo>
                    <a:pt x="5697220" y="527050"/>
                  </a:lnTo>
                  <a:close/>
                  <a:moveTo>
                    <a:pt x="5963920" y="501650"/>
                  </a:moveTo>
                  <a:lnTo>
                    <a:pt x="5963920" y="248920"/>
                  </a:lnTo>
                  <a:lnTo>
                    <a:pt x="5711190" y="248920"/>
                  </a:lnTo>
                  <a:lnTo>
                    <a:pt x="5711190" y="501650"/>
                  </a:lnTo>
                  <a:lnTo>
                    <a:pt x="5963920" y="501650"/>
                  </a:lnTo>
                  <a:close/>
                  <a:moveTo>
                    <a:pt x="5284470" y="527050"/>
                  </a:moveTo>
                  <a:cubicBezTo>
                    <a:pt x="5278120" y="527050"/>
                    <a:pt x="5271770" y="521970"/>
                    <a:pt x="5271770" y="514350"/>
                  </a:cubicBezTo>
                  <a:lnTo>
                    <a:pt x="5271770" y="234950"/>
                  </a:lnTo>
                  <a:cubicBezTo>
                    <a:pt x="5271770" y="228600"/>
                    <a:pt x="5276850" y="222250"/>
                    <a:pt x="5284470" y="222250"/>
                  </a:cubicBezTo>
                  <a:lnTo>
                    <a:pt x="5563870" y="222250"/>
                  </a:lnTo>
                  <a:cubicBezTo>
                    <a:pt x="5567680" y="222250"/>
                    <a:pt x="5571490" y="223520"/>
                    <a:pt x="5574030" y="227330"/>
                  </a:cubicBezTo>
                  <a:cubicBezTo>
                    <a:pt x="5576570" y="229870"/>
                    <a:pt x="5576570" y="232410"/>
                    <a:pt x="5576570" y="236220"/>
                  </a:cubicBezTo>
                  <a:lnTo>
                    <a:pt x="5576570" y="514350"/>
                  </a:lnTo>
                  <a:cubicBezTo>
                    <a:pt x="5576570" y="520700"/>
                    <a:pt x="5571490" y="527050"/>
                    <a:pt x="5563870" y="527050"/>
                  </a:cubicBezTo>
                  <a:lnTo>
                    <a:pt x="5284470" y="527050"/>
                  </a:lnTo>
                  <a:close/>
                  <a:moveTo>
                    <a:pt x="5551170" y="501650"/>
                  </a:moveTo>
                  <a:lnTo>
                    <a:pt x="5551170" y="248920"/>
                  </a:lnTo>
                  <a:lnTo>
                    <a:pt x="5298440" y="248920"/>
                  </a:lnTo>
                  <a:lnTo>
                    <a:pt x="5298440" y="501650"/>
                  </a:lnTo>
                  <a:lnTo>
                    <a:pt x="5551170" y="501650"/>
                  </a:lnTo>
                  <a:close/>
                  <a:moveTo>
                    <a:pt x="4870450" y="527050"/>
                  </a:moveTo>
                  <a:cubicBezTo>
                    <a:pt x="4864100" y="527050"/>
                    <a:pt x="4857750" y="521970"/>
                    <a:pt x="4857750" y="514350"/>
                  </a:cubicBezTo>
                  <a:lnTo>
                    <a:pt x="4857750" y="234950"/>
                  </a:lnTo>
                  <a:cubicBezTo>
                    <a:pt x="4857750" y="228600"/>
                    <a:pt x="4862830" y="222250"/>
                    <a:pt x="4870450" y="222250"/>
                  </a:cubicBezTo>
                  <a:lnTo>
                    <a:pt x="5149850" y="222250"/>
                  </a:lnTo>
                  <a:cubicBezTo>
                    <a:pt x="5153660" y="222250"/>
                    <a:pt x="5157470" y="223520"/>
                    <a:pt x="5160010" y="227330"/>
                  </a:cubicBezTo>
                  <a:cubicBezTo>
                    <a:pt x="5162550" y="229870"/>
                    <a:pt x="5162550" y="232410"/>
                    <a:pt x="5162550" y="236220"/>
                  </a:cubicBezTo>
                  <a:lnTo>
                    <a:pt x="5162550" y="514350"/>
                  </a:lnTo>
                  <a:cubicBezTo>
                    <a:pt x="5162550" y="520700"/>
                    <a:pt x="5157470" y="527050"/>
                    <a:pt x="5149850" y="527050"/>
                  </a:cubicBezTo>
                  <a:lnTo>
                    <a:pt x="4870450" y="527050"/>
                  </a:lnTo>
                  <a:close/>
                  <a:moveTo>
                    <a:pt x="5137150" y="501650"/>
                  </a:moveTo>
                  <a:lnTo>
                    <a:pt x="5137150" y="248920"/>
                  </a:lnTo>
                  <a:lnTo>
                    <a:pt x="4884420" y="248920"/>
                  </a:lnTo>
                  <a:lnTo>
                    <a:pt x="4884420" y="501650"/>
                  </a:lnTo>
                  <a:lnTo>
                    <a:pt x="5137150" y="501650"/>
                  </a:lnTo>
                  <a:close/>
                  <a:moveTo>
                    <a:pt x="5908040" y="458470"/>
                  </a:moveTo>
                  <a:cubicBezTo>
                    <a:pt x="5905500" y="458470"/>
                    <a:pt x="5901690" y="457200"/>
                    <a:pt x="5899150" y="455930"/>
                  </a:cubicBezTo>
                  <a:lnTo>
                    <a:pt x="5838190" y="394970"/>
                  </a:lnTo>
                  <a:lnTo>
                    <a:pt x="5777230" y="455930"/>
                  </a:lnTo>
                  <a:cubicBezTo>
                    <a:pt x="5773420" y="459740"/>
                    <a:pt x="5770880" y="459740"/>
                    <a:pt x="5768340" y="459740"/>
                  </a:cubicBezTo>
                  <a:cubicBezTo>
                    <a:pt x="5765800" y="459740"/>
                    <a:pt x="5761990" y="458470"/>
                    <a:pt x="5759450" y="457200"/>
                  </a:cubicBezTo>
                  <a:cubicBezTo>
                    <a:pt x="5754370" y="450850"/>
                    <a:pt x="5754370" y="443230"/>
                    <a:pt x="5758180" y="438150"/>
                  </a:cubicBezTo>
                  <a:lnTo>
                    <a:pt x="5819140" y="377190"/>
                  </a:lnTo>
                  <a:lnTo>
                    <a:pt x="5758180" y="316230"/>
                  </a:lnTo>
                  <a:cubicBezTo>
                    <a:pt x="5753100" y="311150"/>
                    <a:pt x="5753100" y="302260"/>
                    <a:pt x="5758180" y="297180"/>
                  </a:cubicBezTo>
                  <a:cubicBezTo>
                    <a:pt x="5760720" y="294640"/>
                    <a:pt x="5763260" y="293370"/>
                    <a:pt x="5767070" y="293370"/>
                  </a:cubicBezTo>
                  <a:cubicBezTo>
                    <a:pt x="5770880" y="293370"/>
                    <a:pt x="5774690" y="294640"/>
                    <a:pt x="5775960" y="297180"/>
                  </a:cubicBezTo>
                  <a:lnTo>
                    <a:pt x="5836920" y="358140"/>
                  </a:lnTo>
                  <a:lnTo>
                    <a:pt x="5897880" y="297180"/>
                  </a:lnTo>
                  <a:cubicBezTo>
                    <a:pt x="5900420" y="294640"/>
                    <a:pt x="5902960" y="293370"/>
                    <a:pt x="5906770" y="293370"/>
                  </a:cubicBezTo>
                  <a:cubicBezTo>
                    <a:pt x="5910580" y="293370"/>
                    <a:pt x="5914390" y="294640"/>
                    <a:pt x="5915660" y="297180"/>
                  </a:cubicBezTo>
                  <a:cubicBezTo>
                    <a:pt x="5920740" y="302260"/>
                    <a:pt x="5920740" y="311150"/>
                    <a:pt x="5915660" y="316230"/>
                  </a:cubicBezTo>
                  <a:lnTo>
                    <a:pt x="5854700" y="377190"/>
                  </a:lnTo>
                  <a:lnTo>
                    <a:pt x="5915660" y="438150"/>
                  </a:lnTo>
                  <a:cubicBezTo>
                    <a:pt x="5920740" y="443230"/>
                    <a:pt x="5920740" y="452120"/>
                    <a:pt x="5915660" y="457200"/>
                  </a:cubicBezTo>
                  <a:cubicBezTo>
                    <a:pt x="5914390" y="458470"/>
                    <a:pt x="5910580" y="458470"/>
                    <a:pt x="5908040" y="458470"/>
                  </a:cubicBezTo>
                  <a:close/>
                  <a:moveTo>
                    <a:pt x="5346700" y="458470"/>
                  </a:moveTo>
                  <a:cubicBezTo>
                    <a:pt x="5340350" y="458470"/>
                    <a:pt x="5334000" y="452120"/>
                    <a:pt x="5334000" y="445770"/>
                  </a:cubicBezTo>
                  <a:lnTo>
                    <a:pt x="5334000" y="306070"/>
                  </a:lnTo>
                  <a:cubicBezTo>
                    <a:pt x="5334000" y="299720"/>
                    <a:pt x="5339080" y="293370"/>
                    <a:pt x="5346700" y="293370"/>
                  </a:cubicBezTo>
                  <a:lnTo>
                    <a:pt x="5500370" y="293370"/>
                  </a:lnTo>
                  <a:cubicBezTo>
                    <a:pt x="5506720" y="293370"/>
                    <a:pt x="5513070" y="298450"/>
                    <a:pt x="5513070" y="306070"/>
                  </a:cubicBezTo>
                  <a:lnTo>
                    <a:pt x="5513070" y="445770"/>
                  </a:lnTo>
                  <a:cubicBezTo>
                    <a:pt x="5513070" y="452120"/>
                    <a:pt x="5507990" y="458470"/>
                    <a:pt x="5500370" y="458470"/>
                  </a:cubicBezTo>
                  <a:lnTo>
                    <a:pt x="5346700" y="458470"/>
                  </a:lnTo>
                  <a:close/>
                  <a:moveTo>
                    <a:pt x="5488940" y="431800"/>
                  </a:moveTo>
                  <a:lnTo>
                    <a:pt x="5488940" y="351790"/>
                  </a:lnTo>
                  <a:lnTo>
                    <a:pt x="5360670" y="351790"/>
                  </a:lnTo>
                  <a:lnTo>
                    <a:pt x="5360670" y="431800"/>
                  </a:lnTo>
                  <a:lnTo>
                    <a:pt x="5488940" y="431800"/>
                  </a:lnTo>
                  <a:close/>
                  <a:moveTo>
                    <a:pt x="4922520" y="457200"/>
                  </a:moveTo>
                  <a:cubicBezTo>
                    <a:pt x="4916170" y="457200"/>
                    <a:pt x="4911090" y="452120"/>
                    <a:pt x="4911090" y="444500"/>
                  </a:cubicBezTo>
                  <a:cubicBezTo>
                    <a:pt x="4911090" y="436880"/>
                    <a:pt x="4917440" y="431800"/>
                    <a:pt x="4923790" y="431800"/>
                  </a:cubicBezTo>
                  <a:lnTo>
                    <a:pt x="5095240" y="431800"/>
                  </a:lnTo>
                  <a:cubicBezTo>
                    <a:pt x="5102860" y="431800"/>
                    <a:pt x="5107940" y="438150"/>
                    <a:pt x="5107940" y="444500"/>
                  </a:cubicBezTo>
                  <a:cubicBezTo>
                    <a:pt x="5107940" y="450850"/>
                    <a:pt x="5101590" y="457200"/>
                    <a:pt x="5095240" y="457200"/>
                  </a:cubicBezTo>
                  <a:lnTo>
                    <a:pt x="4923790" y="457200"/>
                  </a:lnTo>
                  <a:cubicBezTo>
                    <a:pt x="4925060" y="457200"/>
                    <a:pt x="4923790" y="457200"/>
                    <a:pt x="4922520" y="4572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100913" y="7531125"/>
            <a:ext cx="5610422" cy="1565295"/>
            <a:chOff x="0" y="0"/>
            <a:chExt cx="4232583" cy="118088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32583" cy="1180881"/>
            </a:xfrm>
            <a:custGeom>
              <a:avLst/>
              <a:gdLst/>
              <a:ahLst/>
              <a:cxnLst/>
              <a:rect r="r" b="b" t="t" l="l"/>
              <a:pathLst>
                <a:path h="1180881" w="4232583">
                  <a:moveTo>
                    <a:pt x="41398" y="0"/>
                  </a:moveTo>
                  <a:lnTo>
                    <a:pt x="4191186" y="0"/>
                  </a:lnTo>
                  <a:cubicBezTo>
                    <a:pt x="4214049" y="0"/>
                    <a:pt x="4232583" y="18534"/>
                    <a:pt x="4232583" y="41398"/>
                  </a:cubicBezTo>
                  <a:lnTo>
                    <a:pt x="4232583" y="1139484"/>
                  </a:lnTo>
                  <a:cubicBezTo>
                    <a:pt x="4232583" y="1150463"/>
                    <a:pt x="4228222" y="1160993"/>
                    <a:pt x="4220458" y="1168756"/>
                  </a:cubicBezTo>
                  <a:cubicBezTo>
                    <a:pt x="4212694" y="1176520"/>
                    <a:pt x="4202165" y="1180881"/>
                    <a:pt x="4191186" y="1180881"/>
                  </a:cubicBezTo>
                  <a:lnTo>
                    <a:pt x="41398" y="1180881"/>
                  </a:lnTo>
                  <a:cubicBezTo>
                    <a:pt x="30418" y="1180881"/>
                    <a:pt x="19889" y="1176520"/>
                    <a:pt x="12125" y="1168756"/>
                  </a:cubicBezTo>
                  <a:cubicBezTo>
                    <a:pt x="4362" y="1160993"/>
                    <a:pt x="0" y="1150463"/>
                    <a:pt x="0" y="1139484"/>
                  </a:cubicBezTo>
                  <a:lnTo>
                    <a:pt x="0" y="41398"/>
                  </a:lnTo>
                  <a:cubicBezTo>
                    <a:pt x="0" y="30418"/>
                    <a:pt x="4362" y="19889"/>
                    <a:pt x="12125" y="12125"/>
                  </a:cubicBezTo>
                  <a:cubicBezTo>
                    <a:pt x="19889" y="4362"/>
                    <a:pt x="30418" y="0"/>
                    <a:pt x="41398" y="0"/>
                  </a:cubicBezTo>
                  <a:close/>
                </a:path>
              </a:pathLst>
            </a:custGeom>
            <a:solidFill>
              <a:srgbClr val="BCD28B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85725"/>
              <a:ext cx="4232583" cy="126660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533924" y="7781012"/>
            <a:ext cx="691058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pilar mens. kars, wamuu and esidisi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597151">
            <a:off x="2378323" y="852559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7" y="0"/>
                </a:lnTo>
                <a:lnTo>
                  <a:pt x="827227" y="827226"/>
                </a:lnTo>
                <a:lnTo>
                  <a:pt x="0" y="82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236268" y="-153119"/>
            <a:ext cx="2416490" cy="1717905"/>
          </a:xfrm>
          <a:custGeom>
            <a:avLst/>
            <a:gdLst/>
            <a:ahLst/>
            <a:cxnLst/>
            <a:rect r="r" b="b" t="t" l="l"/>
            <a:pathLst>
              <a:path h="1717905" w="2416490">
                <a:moveTo>
                  <a:pt x="0" y="0"/>
                </a:moveTo>
                <a:lnTo>
                  <a:pt x="2416491" y="0"/>
                </a:lnTo>
                <a:lnTo>
                  <a:pt x="2416491" y="1717905"/>
                </a:lnTo>
                <a:lnTo>
                  <a:pt x="0" y="1717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49510">
            <a:off x="17667188" y="1122226"/>
            <a:ext cx="1672910" cy="885121"/>
          </a:xfrm>
          <a:custGeom>
            <a:avLst/>
            <a:gdLst/>
            <a:ahLst/>
            <a:cxnLst/>
            <a:rect r="r" b="b" t="t" l="l"/>
            <a:pathLst>
              <a:path h="885121" w="1672910">
                <a:moveTo>
                  <a:pt x="0" y="0"/>
                </a:moveTo>
                <a:lnTo>
                  <a:pt x="1672910" y="0"/>
                </a:lnTo>
                <a:lnTo>
                  <a:pt x="1672910" y="885121"/>
                </a:lnTo>
                <a:lnTo>
                  <a:pt x="0" y="8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202971">
            <a:off x="-479092" y="7842037"/>
            <a:ext cx="3015585" cy="1123991"/>
          </a:xfrm>
          <a:custGeom>
            <a:avLst/>
            <a:gdLst/>
            <a:ahLst/>
            <a:cxnLst/>
            <a:rect r="r" b="b" t="t" l="l"/>
            <a:pathLst>
              <a:path h="1123991" w="3015585">
                <a:moveTo>
                  <a:pt x="0" y="0"/>
                </a:moveTo>
                <a:lnTo>
                  <a:pt x="3015584" y="0"/>
                </a:lnTo>
                <a:lnTo>
                  <a:pt x="3015584" y="1123990"/>
                </a:lnTo>
                <a:lnTo>
                  <a:pt x="0" y="1123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439501" y="8448784"/>
            <a:ext cx="7494949" cy="1295273"/>
            <a:chOff x="0" y="0"/>
            <a:chExt cx="5654297" cy="97717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654298" cy="977173"/>
            </a:xfrm>
            <a:custGeom>
              <a:avLst/>
              <a:gdLst/>
              <a:ahLst/>
              <a:cxnLst/>
              <a:rect r="r" b="b" t="t" l="l"/>
              <a:pathLst>
                <a:path h="977173" w="5654298">
                  <a:moveTo>
                    <a:pt x="30989" y="0"/>
                  </a:moveTo>
                  <a:lnTo>
                    <a:pt x="5623309" y="0"/>
                  </a:lnTo>
                  <a:cubicBezTo>
                    <a:pt x="5640424" y="0"/>
                    <a:pt x="5654298" y="13874"/>
                    <a:pt x="5654298" y="30989"/>
                  </a:cubicBezTo>
                  <a:lnTo>
                    <a:pt x="5654298" y="946184"/>
                  </a:lnTo>
                  <a:cubicBezTo>
                    <a:pt x="5654298" y="963298"/>
                    <a:pt x="5640424" y="977173"/>
                    <a:pt x="5623309" y="977173"/>
                  </a:cubicBezTo>
                  <a:lnTo>
                    <a:pt x="30989" y="977173"/>
                  </a:lnTo>
                  <a:cubicBezTo>
                    <a:pt x="13874" y="977173"/>
                    <a:pt x="0" y="963298"/>
                    <a:pt x="0" y="946184"/>
                  </a:cubicBezTo>
                  <a:lnTo>
                    <a:pt x="0" y="30989"/>
                  </a:lnTo>
                  <a:cubicBezTo>
                    <a:pt x="0" y="13874"/>
                    <a:pt x="13874" y="0"/>
                    <a:pt x="309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5654297" cy="1062898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2239"/>
                </a:lnSpc>
              </a:pPr>
              <a:r>
                <a:rPr lang="en-US" b="true" sz="159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principales antagonistas, culpables de la mascara de piedra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541381">
            <a:off x="15163145" y="9521135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889803">
            <a:off x="5505291" y="-47589"/>
            <a:ext cx="1025401" cy="1125690"/>
          </a:xfrm>
          <a:custGeom>
            <a:avLst/>
            <a:gdLst/>
            <a:ahLst/>
            <a:cxnLst/>
            <a:rect r="r" b="b" t="t" l="l"/>
            <a:pathLst>
              <a:path h="1125690" w="1025401">
                <a:moveTo>
                  <a:pt x="0" y="0"/>
                </a:moveTo>
                <a:lnTo>
                  <a:pt x="1025401" y="0"/>
                </a:lnTo>
                <a:lnTo>
                  <a:pt x="1025401" y="1125690"/>
                </a:lnTo>
                <a:lnTo>
                  <a:pt x="0" y="11256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749510">
            <a:off x="-990362" y="9012892"/>
            <a:ext cx="1672910" cy="885121"/>
          </a:xfrm>
          <a:custGeom>
            <a:avLst/>
            <a:gdLst/>
            <a:ahLst/>
            <a:cxnLst/>
            <a:rect r="r" b="b" t="t" l="l"/>
            <a:pathLst>
              <a:path h="885121" w="1672910">
                <a:moveTo>
                  <a:pt x="0" y="0"/>
                </a:moveTo>
                <a:lnTo>
                  <a:pt x="1672910" y="0"/>
                </a:lnTo>
                <a:lnTo>
                  <a:pt x="1672910" y="885121"/>
                </a:lnTo>
                <a:lnTo>
                  <a:pt x="0" y="8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1925421">
            <a:off x="8741823" y="8218174"/>
            <a:ext cx="1756493" cy="1756493"/>
            <a:chOff x="0" y="0"/>
            <a:chExt cx="2341990" cy="2341990"/>
          </a:xfrm>
        </p:grpSpPr>
        <p:sp>
          <p:nvSpPr>
            <p:cNvPr name="Freeform 25" id="25"/>
            <p:cNvSpPr/>
            <p:nvPr/>
          </p:nvSpPr>
          <p:spPr>
            <a:xfrm flipH="false" flipV="false" rot="-1387469">
              <a:off x="278729" y="278729"/>
              <a:ext cx="1784531" cy="1784531"/>
            </a:xfrm>
            <a:custGeom>
              <a:avLst/>
              <a:gdLst/>
              <a:ahLst/>
              <a:cxnLst/>
              <a:rect r="r" b="b" t="t" l="l"/>
              <a:pathLst>
                <a:path h="1784531" w="1784531">
                  <a:moveTo>
                    <a:pt x="0" y="0"/>
                  </a:moveTo>
                  <a:lnTo>
                    <a:pt x="1784532" y="0"/>
                  </a:lnTo>
                  <a:lnTo>
                    <a:pt x="1784532" y="1784532"/>
                  </a:lnTo>
                  <a:lnTo>
                    <a:pt x="0" y="1784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-1387469">
              <a:off x="289091" y="1769670"/>
              <a:ext cx="402029" cy="402029"/>
            </a:xfrm>
            <a:custGeom>
              <a:avLst/>
              <a:gdLst/>
              <a:ahLst/>
              <a:cxnLst/>
              <a:rect r="r" b="b" t="t" l="l"/>
              <a:pathLst>
                <a:path h="402029" w="402029">
                  <a:moveTo>
                    <a:pt x="0" y="0"/>
                  </a:moveTo>
                  <a:lnTo>
                    <a:pt x="402029" y="0"/>
                  </a:lnTo>
                  <a:lnTo>
                    <a:pt x="402029" y="402029"/>
                  </a:lnTo>
                  <a:lnTo>
                    <a:pt x="0" y="402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387469">
              <a:off x="1282935" y="76728"/>
              <a:ext cx="491241" cy="491241"/>
            </a:xfrm>
            <a:custGeom>
              <a:avLst/>
              <a:gdLst/>
              <a:ahLst/>
              <a:cxnLst/>
              <a:rect r="r" b="b" t="t" l="l"/>
              <a:pathLst>
                <a:path h="491241" w="491241">
                  <a:moveTo>
                    <a:pt x="0" y="0"/>
                  </a:moveTo>
                  <a:lnTo>
                    <a:pt x="491241" y="0"/>
                  </a:lnTo>
                  <a:lnTo>
                    <a:pt x="491241" y="491241"/>
                  </a:lnTo>
                  <a:lnTo>
                    <a:pt x="0" y="491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-439983">
            <a:off x="25802" y="514806"/>
            <a:ext cx="2099960" cy="2099960"/>
            <a:chOff x="0" y="0"/>
            <a:chExt cx="2799947" cy="2799947"/>
          </a:xfrm>
        </p:grpSpPr>
        <p:sp>
          <p:nvSpPr>
            <p:cNvPr name="Freeform 29" id="29"/>
            <p:cNvSpPr/>
            <p:nvPr/>
          </p:nvSpPr>
          <p:spPr>
            <a:xfrm flipH="false" flipV="false" rot="-1387469">
              <a:off x="333233" y="333233"/>
              <a:ext cx="2133482" cy="2133482"/>
            </a:xfrm>
            <a:custGeom>
              <a:avLst/>
              <a:gdLst/>
              <a:ahLst/>
              <a:cxnLst/>
              <a:rect r="r" b="b" t="t" l="l"/>
              <a:pathLst>
                <a:path h="2133482" w="2133482">
                  <a:moveTo>
                    <a:pt x="0" y="0"/>
                  </a:moveTo>
                  <a:lnTo>
                    <a:pt x="2133481" y="0"/>
                  </a:lnTo>
                  <a:lnTo>
                    <a:pt x="2133481" y="2133481"/>
                  </a:lnTo>
                  <a:lnTo>
                    <a:pt x="0" y="2133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387469">
              <a:off x="345620" y="2115714"/>
              <a:ext cx="480642" cy="480642"/>
            </a:xfrm>
            <a:custGeom>
              <a:avLst/>
              <a:gdLst/>
              <a:ahLst/>
              <a:cxnLst/>
              <a:rect r="r" b="b" t="t" l="l"/>
              <a:pathLst>
                <a:path h="480642" w="480642">
                  <a:moveTo>
                    <a:pt x="0" y="0"/>
                  </a:moveTo>
                  <a:lnTo>
                    <a:pt x="480642" y="0"/>
                  </a:lnTo>
                  <a:lnTo>
                    <a:pt x="480642" y="480642"/>
                  </a:lnTo>
                  <a:lnTo>
                    <a:pt x="0" y="48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1533803" y="91731"/>
              <a:ext cx="587299" cy="587299"/>
            </a:xfrm>
            <a:custGeom>
              <a:avLst/>
              <a:gdLst/>
              <a:ahLst/>
              <a:cxnLst/>
              <a:rect r="r" b="b" t="t" l="l"/>
              <a:pathLst>
                <a:path h="587299" w="587299">
                  <a:moveTo>
                    <a:pt x="0" y="0"/>
                  </a:moveTo>
                  <a:lnTo>
                    <a:pt x="587299" y="0"/>
                  </a:lnTo>
                  <a:lnTo>
                    <a:pt x="587299" y="587300"/>
                  </a:lnTo>
                  <a:lnTo>
                    <a:pt x="0" y="5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2184032">
            <a:off x="413486" y="2461412"/>
            <a:ext cx="1532497" cy="1532497"/>
            <a:chOff x="0" y="0"/>
            <a:chExt cx="2043329" cy="2043329"/>
          </a:xfrm>
        </p:grpSpPr>
        <p:sp>
          <p:nvSpPr>
            <p:cNvPr name="Freeform 33" id="33"/>
            <p:cNvSpPr/>
            <p:nvPr/>
          </p:nvSpPr>
          <p:spPr>
            <a:xfrm flipH="false" flipV="false" rot="-1387469">
              <a:off x="243185" y="243185"/>
              <a:ext cx="1556960" cy="1556960"/>
            </a:xfrm>
            <a:custGeom>
              <a:avLst/>
              <a:gdLst/>
              <a:ahLst/>
              <a:cxnLst/>
              <a:rect r="r" b="b" t="t" l="l"/>
              <a:pathLst>
                <a:path h="1556960" w="1556960">
                  <a:moveTo>
                    <a:pt x="0" y="0"/>
                  </a:moveTo>
                  <a:lnTo>
                    <a:pt x="1556959" y="0"/>
                  </a:lnTo>
                  <a:lnTo>
                    <a:pt x="1556959" y="1556959"/>
                  </a:lnTo>
                  <a:lnTo>
                    <a:pt x="0" y="1556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387469">
              <a:off x="252225" y="1543993"/>
              <a:ext cx="350760" cy="350760"/>
            </a:xfrm>
            <a:custGeom>
              <a:avLst/>
              <a:gdLst/>
              <a:ahLst/>
              <a:cxnLst/>
              <a:rect r="r" b="b" t="t" l="l"/>
              <a:pathLst>
                <a:path h="350760" w="350760">
                  <a:moveTo>
                    <a:pt x="0" y="0"/>
                  </a:moveTo>
                  <a:lnTo>
                    <a:pt x="350760" y="0"/>
                  </a:lnTo>
                  <a:lnTo>
                    <a:pt x="350760" y="350760"/>
                  </a:lnTo>
                  <a:lnTo>
                    <a:pt x="0" y="35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1387469">
              <a:off x="1119329" y="66943"/>
              <a:ext cx="428596" cy="428596"/>
            </a:xfrm>
            <a:custGeom>
              <a:avLst/>
              <a:gdLst/>
              <a:ahLst/>
              <a:cxnLst/>
              <a:rect r="r" b="b" t="t" l="l"/>
              <a:pathLst>
                <a:path h="428596" w="428596">
                  <a:moveTo>
                    <a:pt x="0" y="0"/>
                  </a:moveTo>
                  <a:lnTo>
                    <a:pt x="428596" y="0"/>
                  </a:lnTo>
                  <a:lnTo>
                    <a:pt x="428596" y="428596"/>
                  </a:lnTo>
                  <a:lnTo>
                    <a:pt x="0" y="42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1966238">
            <a:off x="8827734" y="1252394"/>
            <a:ext cx="1170801" cy="1170801"/>
            <a:chOff x="0" y="0"/>
            <a:chExt cx="1561068" cy="1561068"/>
          </a:xfrm>
        </p:grpSpPr>
        <p:sp>
          <p:nvSpPr>
            <p:cNvPr name="Freeform 37" id="37"/>
            <p:cNvSpPr/>
            <p:nvPr/>
          </p:nvSpPr>
          <p:spPr>
            <a:xfrm flipH="false" flipV="false" rot="-1387469">
              <a:off x="185789" y="185789"/>
              <a:ext cx="1189490" cy="1189490"/>
            </a:xfrm>
            <a:custGeom>
              <a:avLst/>
              <a:gdLst/>
              <a:ahLst/>
              <a:cxnLst/>
              <a:rect r="r" b="b" t="t" l="l"/>
              <a:pathLst>
                <a:path h="1189490" w="1189490">
                  <a:moveTo>
                    <a:pt x="0" y="0"/>
                  </a:moveTo>
                  <a:lnTo>
                    <a:pt x="1189490" y="0"/>
                  </a:lnTo>
                  <a:lnTo>
                    <a:pt x="1189490" y="1189490"/>
                  </a:lnTo>
                  <a:lnTo>
                    <a:pt x="0" y="1189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387469">
              <a:off x="192695" y="1179584"/>
              <a:ext cx="267975" cy="267975"/>
            </a:xfrm>
            <a:custGeom>
              <a:avLst/>
              <a:gdLst/>
              <a:ahLst/>
              <a:cxnLst/>
              <a:rect r="r" b="b" t="t" l="l"/>
              <a:pathLst>
                <a:path h="267975" w="267975">
                  <a:moveTo>
                    <a:pt x="0" y="0"/>
                  </a:moveTo>
                  <a:lnTo>
                    <a:pt x="267975" y="0"/>
                  </a:lnTo>
                  <a:lnTo>
                    <a:pt x="267975" y="267975"/>
                  </a:lnTo>
                  <a:lnTo>
                    <a:pt x="0" y="26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387469">
              <a:off x="855148" y="51143"/>
              <a:ext cx="327440" cy="327440"/>
            </a:xfrm>
            <a:custGeom>
              <a:avLst/>
              <a:gdLst/>
              <a:ahLst/>
              <a:cxnLst/>
              <a:rect r="r" b="b" t="t" l="l"/>
              <a:pathLst>
                <a:path h="327440" w="327440">
                  <a:moveTo>
                    <a:pt x="0" y="0"/>
                  </a:moveTo>
                  <a:lnTo>
                    <a:pt x="327440" y="0"/>
                  </a:lnTo>
                  <a:lnTo>
                    <a:pt x="327440" y="327440"/>
                  </a:lnTo>
                  <a:lnTo>
                    <a:pt x="0" y="32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0" id="40"/>
          <p:cNvSpPr txBox="true"/>
          <p:nvPr/>
        </p:nvSpPr>
        <p:spPr>
          <a:xfrm rot="0">
            <a:off x="9892362" y="2366952"/>
            <a:ext cx="8027524" cy="426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</a:pPr>
            <a:r>
              <a:rPr lang="en-US" sz="4889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BATTLE TENDENCY VALLANOS</a:t>
            </a:r>
          </a:p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BCD28B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HOMBRES DEL PILAR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770771" y="8200186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39832" y="2857427"/>
            <a:ext cx="8089711" cy="6899869"/>
            <a:chOff x="0" y="0"/>
            <a:chExt cx="2130623" cy="181724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30623" cy="1817249"/>
            </a:xfrm>
            <a:custGeom>
              <a:avLst/>
              <a:gdLst/>
              <a:ahLst/>
              <a:cxnLst/>
              <a:rect r="r" b="b" t="t" l="l"/>
              <a:pathLst>
                <a:path h="1817249" w="2130623">
                  <a:moveTo>
                    <a:pt x="95701" y="0"/>
                  </a:moveTo>
                  <a:lnTo>
                    <a:pt x="2034923" y="0"/>
                  </a:lnTo>
                  <a:cubicBezTo>
                    <a:pt x="2060304" y="0"/>
                    <a:pt x="2084646" y="10083"/>
                    <a:pt x="2102593" y="28030"/>
                  </a:cubicBezTo>
                  <a:cubicBezTo>
                    <a:pt x="2120541" y="45978"/>
                    <a:pt x="2130623" y="70319"/>
                    <a:pt x="2130623" y="95701"/>
                  </a:cubicBezTo>
                  <a:lnTo>
                    <a:pt x="2130623" y="1721549"/>
                  </a:lnTo>
                  <a:cubicBezTo>
                    <a:pt x="2130623" y="1746930"/>
                    <a:pt x="2120541" y="1771272"/>
                    <a:pt x="2102593" y="1789219"/>
                  </a:cubicBezTo>
                  <a:cubicBezTo>
                    <a:pt x="2084646" y="1807167"/>
                    <a:pt x="2060304" y="1817249"/>
                    <a:pt x="2034923" y="1817249"/>
                  </a:cubicBezTo>
                  <a:lnTo>
                    <a:pt x="95701" y="1817249"/>
                  </a:lnTo>
                  <a:cubicBezTo>
                    <a:pt x="42847" y="1817249"/>
                    <a:pt x="0" y="1774403"/>
                    <a:pt x="0" y="1721549"/>
                  </a:cubicBezTo>
                  <a:lnTo>
                    <a:pt x="0" y="95701"/>
                  </a:lnTo>
                  <a:cubicBezTo>
                    <a:pt x="0" y="70319"/>
                    <a:pt x="10083" y="45978"/>
                    <a:pt x="28030" y="28030"/>
                  </a:cubicBezTo>
                  <a:cubicBezTo>
                    <a:pt x="45978" y="10083"/>
                    <a:pt x="70319" y="0"/>
                    <a:pt x="95701" y="0"/>
                  </a:cubicBezTo>
                  <a:close/>
                </a:path>
              </a:pathLst>
            </a:custGeom>
            <a:solidFill>
              <a:srgbClr val="9490C6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130623" cy="1855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30307" y="644560"/>
            <a:ext cx="17075055" cy="1831438"/>
            <a:chOff x="0" y="0"/>
            <a:chExt cx="4497134" cy="4823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97134" cy="482354"/>
            </a:xfrm>
            <a:custGeom>
              <a:avLst/>
              <a:gdLst/>
              <a:ahLst/>
              <a:cxnLst/>
              <a:rect r="r" b="b" t="t" l="l"/>
              <a:pathLst>
                <a:path h="482354" w="4497134">
                  <a:moveTo>
                    <a:pt x="45341" y="0"/>
                  </a:moveTo>
                  <a:lnTo>
                    <a:pt x="4451793" y="0"/>
                  </a:lnTo>
                  <a:cubicBezTo>
                    <a:pt x="4476834" y="0"/>
                    <a:pt x="4497134" y="20300"/>
                    <a:pt x="4497134" y="45341"/>
                  </a:cubicBezTo>
                  <a:lnTo>
                    <a:pt x="4497134" y="437014"/>
                  </a:lnTo>
                  <a:cubicBezTo>
                    <a:pt x="4497134" y="462055"/>
                    <a:pt x="4476834" y="482354"/>
                    <a:pt x="4451793" y="482354"/>
                  </a:cubicBezTo>
                  <a:lnTo>
                    <a:pt x="45341" y="482354"/>
                  </a:lnTo>
                  <a:cubicBezTo>
                    <a:pt x="20300" y="482354"/>
                    <a:pt x="0" y="462055"/>
                    <a:pt x="0" y="437014"/>
                  </a:cubicBezTo>
                  <a:lnTo>
                    <a:pt x="0" y="45341"/>
                  </a:lnTo>
                  <a:cubicBezTo>
                    <a:pt x="0" y="20300"/>
                    <a:pt x="20300" y="0"/>
                    <a:pt x="45341" y="0"/>
                  </a:cubicBezTo>
                  <a:close/>
                </a:path>
              </a:pathLst>
            </a:custGeom>
            <a:solidFill>
              <a:srgbClr val="162E6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497134" cy="52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301925" y="3471380"/>
            <a:ext cx="6684391" cy="5671963"/>
            <a:chOff x="0" y="0"/>
            <a:chExt cx="890727" cy="75581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90727" cy="755816"/>
            </a:xfrm>
            <a:custGeom>
              <a:avLst/>
              <a:gdLst/>
              <a:ahLst/>
              <a:cxnLst/>
              <a:rect r="r" b="b" t="t" l="l"/>
              <a:pathLst>
                <a:path h="755816" w="890727">
                  <a:moveTo>
                    <a:pt x="0" y="0"/>
                  </a:moveTo>
                  <a:lnTo>
                    <a:pt x="890727" y="0"/>
                  </a:lnTo>
                  <a:lnTo>
                    <a:pt x="890727" y="755816"/>
                  </a:lnTo>
                  <a:lnTo>
                    <a:pt x="0" y="755816"/>
                  </a:lnTo>
                  <a:close/>
                </a:path>
              </a:pathLst>
            </a:custGeom>
            <a:blipFill>
              <a:blip r:embed="rId6"/>
              <a:stretch>
                <a:fillRect l="-25602" t="0" r="-25602" b="0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19" id="19"/>
          <p:cNvSpPr/>
          <p:nvPr/>
        </p:nvSpPr>
        <p:spPr>
          <a:xfrm flipH="false" flipV="false" rot="410569">
            <a:off x="15496591" y="2605098"/>
            <a:ext cx="2356544" cy="3168947"/>
          </a:xfrm>
          <a:custGeom>
            <a:avLst/>
            <a:gdLst/>
            <a:ahLst/>
            <a:cxnLst/>
            <a:rect r="r" b="b" t="t" l="l"/>
            <a:pathLst>
              <a:path h="3168947" w="2356544">
                <a:moveTo>
                  <a:pt x="0" y="0"/>
                </a:moveTo>
                <a:lnTo>
                  <a:pt x="2356544" y="0"/>
                </a:lnTo>
                <a:lnTo>
                  <a:pt x="2356544" y="3168947"/>
                </a:lnTo>
                <a:lnTo>
                  <a:pt x="0" y="31689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93949" y="6543167"/>
            <a:ext cx="1615951" cy="1504303"/>
          </a:xfrm>
          <a:custGeom>
            <a:avLst/>
            <a:gdLst/>
            <a:ahLst/>
            <a:cxnLst/>
            <a:rect r="r" b="b" t="t" l="l"/>
            <a:pathLst>
              <a:path h="1504303" w="1615951">
                <a:moveTo>
                  <a:pt x="0" y="0"/>
                </a:moveTo>
                <a:lnTo>
                  <a:pt x="1615951" y="0"/>
                </a:lnTo>
                <a:lnTo>
                  <a:pt x="1615951" y="1504303"/>
                </a:lnTo>
                <a:lnTo>
                  <a:pt x="0" y="1504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352" y="6235967"/>
            <a:ext cx="2342064" cy="4296957"/>
          </a:xfrm>
          <a:custGeom>
            <a:avLst/>
            <a:gdLst/>
            <a:ahLst/>
            <a:cxnLst/>
            <a:rect r="r" b="b" t="t" l="l"/>
            <a:pathLst>
              <a:path h="4296957" w="2342064">
                <a:moveTo>
                  <a:pt x="0" y="0"/>
                </a:moveTo>
                <a:lnTo>
                  <a:pt x="2342064" y="0"/>
                </a:lnTo>
                <a:lnTo>
                  <a:pt x="2342064" y="4296957"/>
                </a:lnTo>
                <a:lnTo>
                  <a:pt x="0" y="42969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87384" y="1236630"/>
            <a:ext cx="15913232" cy="59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STARDUST CRUSADERS (PART 3)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15334" y="4463917"/>
            <a:ext cx="5893105" cy="366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34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PROTAGONISTA: JOTARO CUJOH</a:t>
            </a:r>
          </a:p>
          <a:p>
            <a:pPr algn="ctr">
              <a:lnSpc>
                <a:spcPts val="3640"/>
              </a:lnSpc>
            </a:pPr>
            <a:r>
              <a:rPr lang="en-US" sz="334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ANTAGONISTA: DIO BRANDO</a:t>
            </a:r>
          </a:p>
          <a:p>
            <a:pPr algn="ctr">
              <a:lnSpc>
                <a:spcPts val="3640"/>
              </a:lnSpc>
            </a:pPr>
            <a:r>
              <a:rPr lang="en-US" sz="334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JOJOBROS: JEAN PIERRE, JOSEPH,</a:t>
            </a:r>
          </a:p>
          <a:p>
            <a:pPr algn="ctr">
              <a:lnSpc>
                <a:spcPts val="3640"/>
              </a:lnSpc>
            </a:pPr>
            <a:r>
              <a:rPr lang="en-US" sz="334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MOHAMED AVDOL &amp; KAKYOIN</a:t>
            </a: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EAC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08786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6598344" y="-849236"/>
            <a:ext cx="11201514" cy="3755872"/>
            <a:chOff x="0" y="0"/>
            <a:chExt cx="1893824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5437316" y="-3207544"/>
            <a:ext cx="6413804" cy="6415087"/>
            <a:chOff x="0" y="0"/>
            <a:chExt cx="634873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blipFill>
              <a:blip r:embed="rId4"/>
              <a:stretch>
                <a:fillRect l="0" t="-58804" r="0" b="-58804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2311702" y="626304"/>
            <a:ext cx="8461042" cy="6353088"/>
            <a:chOff x="0" y="0"/>
            <a:chExt cx="845693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575584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61609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0" t="-53767" r="0" b="-53767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084016" y="2534335"/>
            <a:ext cx="6116283" cy="11816621"/>
            <a:chOff x="0" y="0"/>
            <a:chExt cx="328676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0250" y="1198880"/>
                  </a:moveTo>
                  <a:lnTo>
                    <a:pt x="3270250" y="153670"/>
                  </a:lnTo>
                  <a:cubicBezTo>
                    <a:pt x="3271520" y="68580"/>
                    <a:pt x="3201670" y="0"/>
                    <a:pt x="3116580" y="0"/>
                  </a:cubicBezTo>
                  <a:lnTo>
                    <a:pt x="153670" y="0"/>
                  </a:lnTo>
                  <a:cubicBezTo>
                    <a:pt x="68580" y="0"/>
                    <a:pt x="0" y="68580"/>
                    <a:pt x="0" y="153670"/>
                  </a:cubicBezTo>
                  <a:lnTo>
                    <a:pt x="0" y="6181090"/>
                  </a:lnTo>
                  <a:cubicBezTo>
                    <a:pt x="0" y="6266180"/>
                    <a:pt x="68580" y="6334760"/>
                    <a:pt x="153670" y="6334760"/>
                  </a:cubicBezTo>
                  <a:lnTo>
                    <a:pt x="3116580" y="6334760"/>
                  </a:lnTo>
                  <a:cubicBezTo>
                    <a:pt x="3201670" y="6334760"/>
                    <a:pt x="3270250" y="6266180"/>
                    <a:pt x="3270250" y="6181090"/>
                  </a:cubicBezTo>
                  <a:lnTo>
                    <a:pt x="3270250" y="1541780"/>
                  </a:lnTo>
                  <a:moveTo>
                    <a:pt x="3270250" y="1541780"/>
                  </a:moveTo>
                  <a:lnTo>
                    <a:pt x="3270250" y="1198880"/>
                  </a:lnTo>
                </a:path>
              </a:pathLst>
            </a:custGeom>
            <a:blipFill>
              <a:blip r:embed="rId6"/>
              <a:stretch>
                <a:fillRect l="-17225" t="0" r="-17225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116580" y="0"/>
                  </a:moveTo>
                  <a:lnTo>
                    <a:pt x="153670" y="0"/>
                  </a:lnTo>
                  <a:cubicBezTo>
                    <a:pt x="68580" y="0"/>
                    <a:pt x="0" y="68580"/>
                    <a:pt x="0" y="153670"/>
                  </a:cubicBezTo>
                  <a:lnTo>
                    <a:pt x="0" y="214630"/>
                  </a:lnTo>
                  <a:lnTo>
                    <a:pt x="3271520" y="214630"/>
                  </a:lnTo>
                  <a:lnTo>
                    <a:pt x="3271520" y="153670"/>
                  </a:lnTo>
                  <a:cubicBezTo>
                    <a:pt x="3271520" y="68580"/>
                    <a:pt x="3201670" y="0"/>
                    <a:pt x="3116580" y="0"/>
                  </a:cubicBezTo>
                  <a:close/>
                  <a:moveTo>
                    <a:pt x="0" y="6120130"/>
                  </a:moveTo>
                  <a:lnTo>
                    <a:pt x="0" y="6181090"/>
                  </a:lnTo>
                  <a:cubicBezTo>
                    <a:pt x="0" y="6266180"/>
                    <a:pt x="68580" y="6334760"/>
                    <a:pt x="153670" y="6334760"/>
                  </a:cubicBezTo>
                  <a:lnTo>
                    <a:pt x="3116580" y="6334760"/>
                  </a:lnTo>
                  <a:cubicBezTo>
                    <a:pt x="3201670" y="6334760"/>
                    <a:pt x="3270250" y="6266180"/>
                    <a:pt x="3270250" y="6181090"/>
                  </a:cubicBezTo>
                  <a:lnTo>
                    <a:pt x="3270250" y="6120130"/>
                  </a:lnTo>
                  <a:lnTo>
                    <a:pt x="0" y="61201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124200" y="0"/>
                  </a:moveTo>
                  <a:lnTo>
                    <a:pt x="161290" y="0"/>
                  </a:lnTo>
                  <a:cubicBezTo>
                    <a:pt x="72390" y="0"/>
                    <a:pt x="0" y="72390"/>
                    <a:pt x="0" y="16129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188710"/>
                  </a:lnTo>
                  <a:cubicBezTo>
                    <a:pt x="0" y="6277610"/>
                    <a:pt x="72390" y="6350000"/>
                    <a:pt x="161290" y="6350000"/>
                  </a:cubicBezTo>
                  <a:lnTo>
                    <a:pt x="3124200" y="6350000"/>
                  </a:lnTo>
                  <a:cubicBezTo>
                    <a:pt x="3213100" y="6350000"/>
                    <a:pt x="3285490" y="6277610"/>
                    <a:pt x="3285490" y="6188710"/>
                  </a:cubicBezTo>
                  <a:lnTo>
                    <a:pt x="3285490" y="6127750"/>
                  </a:lnTo>
                  <a:lnTo>
                    <a:pt x="3285490" y="222250"/>
                  </a:lnTo>
                  <a:lnTo>
                    <a:pt x="3285490" y="161290"/>
                  </a:lnTo>
                  <a:cubicBezTo>
                    <a:pt x="3286760" y="72390"/>
                    <a:pt x="3214370" y="0"/>
                    <a:pt x="3124200" y="0"/>
                  </a:cubicBezTo>
                  <a:close/>
                  <a:moveTo>
                    <a:pt x="15240" y="229870"/>
                  </a:moveTo>
                  <a:lnTo>
                    <a:pt x="3271520" y="229870"/>
                  </a:lnTo>
                  <a:lnTo>
                    <a:pt x="3271520" y="6120130"/>
                  </a:lnTo>
                  <a:lnTo>
                    <a:pt x="15240" y="6120130"/>
                  </a:lnTo>
                  <a:lnTo>
                    <a:pt x="15240" y="229870"/>
                  </a:lnTo>
                  <a:close/>
                  <a:moveTo>
                    <a:pt x="161290" y="15240"/>
                  </a:moveTo>
                  <a:lnTo>
                    <a:pt x="3124200" y="15240"/>
                  </a:lnTo>
                  <a:cubicBezTo>
                    <a:pt x="3205480" y="15240"/>
                    <a:pt x="3271520" y="81280"/>
                    <a:pt x="3271520" y="162560"/>
                  </a:cubicBezTo>
                  <a:lnTo>
                    <a:pt x="3271520" y="215900"/>
                  </a:lnTo>
                  <a:lnTo>
                    <a:pt x="15240" y="215900"/>
                  </a:lnTo>
                  <a:lnTo>
                    <a:pt x="15240" y="162560"/>
                  </a:lnTo>
                  <a:cubicBezTo>
                    <a:pt x="15240" y="80010"/>
                    <a:pt x="80010" y="15240"/>
                    <a:pt x="161290" y="15240"/>
                  </a:cubicBezTo>
                  <a:close/>
                  <a:moveTo>
                    <a:pt x="3271520" y="6188710"/>
                  </a:moveTo>
                  <a:cubicBezTo>
                    <a:pt x="3271520" y="6269990"/>
                    <a:pt x="3205480" y="6336030"/>
                    <a:pt x="3124200" y="6336030"/>
                  </a:cubicBezTo>
                  <a:lnTo>
                    <a:pt x="161290" y="6336030"/>
                  </a:lnTo>
                  <a:cubicBezTo>
                    <a:pt x="80010" y="6336030"/>
                    <a:pt x="13970" y="6269990"/>
                    <a:pt x="13970" y="6188710"/>
                  </a:cubicBezTo>
                  <a:lnTo>
                    <a:pt x="13970" y="6135370"/>
                  </a:lnTo>
                  <a:lnTo>
                    <a:pt x="3270250" y="6135370"/>
                  </a:lnTo>
                  <a:lnTo>
                    <a:pt x="3270250" y="6188710"/>
                  </a:lnTo>
                  <a:lnTo>
                    <a:pt x="3271520" y="6188710"/>
                  </a:lnTo>
                  <a:close/>
                  <a:moveTo>
                    <a:pt x="130810" y="157480"/>
                  </a:moveTo>
                  <a:lnTo>
                    <a:pt x="172720" y="114300"/>
                  </a:lnTo>
                  <a:lnTo>
                    <a:pt x="129540" y="71120"/>
                  </a:lnTo>
                  <a:cubicBezTo>
                    <a:pt x="127000" y="68580"/>
                    <a:pt x="127000" y="63500"/>
                    <a:pt x="129540" y="60960"/>
                  </a:cubicBezTo>
                  <a:cubicBezTo>
                    <a:pt x="132080" y="58420"/>
                    <a:pt x="137160" y="58420"/>
                    <a:pt x="139700" y="60960"/>
                  </a:cubicBezTo>
                  <a:lnTo>
                    <a:pt x="182880" y="104140"/>
                  </a:lnTo>
                  <a:lnTo>
                    <a:pt x="226060" y="60960"/>
                  </a:lnTo>
                  <a:cubicBezTo>
                    <a:pt x="228600" y="58420"/>
                    <a:pt x="233680" y="58420"/>
                    <a:pt x="236220" y="60960"/>
                  </a:cubicBezTo>
                  <a:cubicBezTo>
                    <a:pt x="238760" y="63500"/>
                    <a:pt x="238760" y="68580"/>
                    <a:pt x="236220" y="71120"/>
                  </a:cubicBezTo>
                  <a:lnTo>
                    <a:pt x="194310" y="114300"/>
                  </a:lnTo>
                  <a:lnTo>
                    <a:pt x="237490" y="157480"/>
                  </a:lnTo>
                  <a:cubicBezTo>
                    <a:pt x="240030" y="160020"/>
                    <a:pt x="240030" y="165100"/>
                    <a:pt x="237490" y="167640"/>
                  </a:cubicBezTo>
                  <a:cubicBezTo>
                    <a:pt x="236220" y="168910"/>
                    <a:pt x="233680" y="170180"/>
                    <a:pt x="232410" y="170180"/>
                  </a:cubicBezTo>
                  <a:cubicBezTo>
                    <a:pt x="231140" y="170180"/>
                    <a:pt x="228600" y="168910"/>
                    <a:pt x="227330" y="167640"/>
                  </a:cubicBezTo>
                  <a:lnTo>
                    <a:pt x="184150" y="124460"/>
                  </a:lnTo>
                  <a:lnTo>
                    <a:pt x="140970" y="167640"/>
                  </a:lnTo>
                  <a:cubicBezTo>
                    <a:pt x="139700" y="168910"/>
                    <a:pt x="137160" y="170180"/>
                    <a:pt x="135890" y="170180"/>
                  </a:cubicBezTo>
                  <a:cubicBezTo>
                    <a:pt x="134620" y="170180"/>
                    <a:pt x="132080" y="168910"/>
                    <a:pt x="130810" y="167640"/>
                  </a:cubicBezTo>
                  <a:cubicBezTo>
                    <a:pt x="127000" y="165100"/>
                    <a:pt x="127000" y="160020"/>
                    <a:pt x="130810" y="157480"/>
                  </a:cubicBezTo>
                  <a:close/>
                  <a:moveTo>
                    <a:pt x="350520" y="170180"/>
                  </a:moveTo>
                  <a:lnTo>
                    <a:pt x="447040" y="170180"/>
                  </a:lnTo>
                  <a:cubicBezTo>
                    <a:pt x="450850" y="170180"/>
                    <a:pt x="454660" y="166370"/>
                    <a:pt x="454660" y="162560"/>
                  </a:cubicBezTo>
                  <a:lnTo>
                    <a:pt x="454660" y="67310"/>
                  </a:lnTo>
                  <a:cubicBezTo>
                    <a:pt x="454660" y="63500"/>
                    <a:pt x="450850" y="59690"/>
                    <a:pt x="447040" y="59690"/>
                  </a:cubicBezTo>
                  <a:lnTo>
                    <a:pt x="350520" y="59690"/>
                  </a:lnTo>
                  <a:cubicBezTo>
                    <a:pt x="346710" y="59690"/>
                    <a:pt x="342900" y="63500"/>
                    <a:pt x="342900" y="67310"/>
                  </a:cubicBezTo>
                  <a:lnTo>
                    <a:pt x="342900" y="163830"/>
                  </a:lnTo>
                  <a:cubicBezTo>
                    <a:pt x="342900" y="166370"/>
                    <a:pt x="346710" y="170180"/>
                    <a:pt x="350520" y="170180"/>
                  </a:cubicBezTo>
                  <a:close/>
                  <a:moveTo>
                    <a:pt x="358140" y="74930"/>
                  </a:moveTo>
                  <a:lnTo>
                    <a:pt x="439420" y="74930"/>
                  </a:lnTo>
                  <a:lnTo>
                    <a:pt x="439420" y="156210"/>
                  </a:lnTo>
                  <a:lnTo>
                    <a:pt x="358140" y="156210"/>
                  </a:lnTo>
                  <a:cubicBezTo>
                    <a:pt x="358140" y="156210"/>
                    <a:pt x="358140" y="74930"/>
                    <a:pt x="358140" y="74930"/>
                  </a:cubicBezTo>
                  <a:close/>
                  <a:moveTo>
                    <a:pt x="551180" y="162560"/>
                  </a:moveTo>
                  <a:cubicBezTo>
                    <a:pt x="551180" y="158750"/>
                    <a:pt x="554990" y="154940"/>
                    <a:pt x="558800" y="154940"/>
                  </a:cubicBezTo>
                  <a:lnTo>
                    <a:pt x="669290" y="154940"/>
                  </a:lnTo>
                  <a:cubicBezTo>
                    <a:pt x="673100" y="154940"/>
                    <a:pt x="676910" y="158750"/>
                    <a:pt x="676910" y="162560"/>
                  </a:cubicBezTo>
                  <a:cubicBezTo>
                    <a:pt x="676910" y="166370"/>
                    <a:pt x="673100" y="170180"/>
                    <a:pt x="669290" y="170180"/>
                  </a:cubicBezTo>
                  <a:lnTo>
                    <a:pt x="558800" y="170180"/>
                  </a:lnTo>
                  <a:cubicBezTo>
                    <a:pt x="553720" y="170180"/>
                    <a:pt x="551180" y="166370"/>
                    <a:pt x="55118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6772215" y="6563847"/>
            <a:ext cx="6413804" cy="6415087"/>
            <a:chOff x="0" y="0"/>
            <a:chExt cx="6348730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C8C2E0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503364" y="4789280"/>
            <a:ext cx="6634178" cy="4982111"/>
            <a:chOff x="0" y="0"/>
            <a:chExt cx="845566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8967AC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16637807" y="2906636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0" y="0"/>
                </a:moveTo>
                <a:lnTo>
                  <a:pt x="621493" y="0"/>
                </a:lnTo>
                <a:lnTo>
                  <a:pt x="621493" y="1087954"/>
                </a:lnTo>
                <a:lnTo>
                  <a:pt x="0" y="10879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1352245">
            <a:off x="9670403" y="3450314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6" y="0"/>
                </a:lnTo>
                <a:lnTo>
                  <a:pt x="827226" y="827227"/>
                </a:lnTo>
                <a:lnTo>
                  <a:pt x="0" y="827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634197">
            <a:off x="6542223" y="5270445"/>
            <a:ext cx="954171" cy="954171"/>
          </a:xfrm>
          <a:custGeom>
            <a:avLst/>
            <a:gdLst/>
            <a:ahLst/>
            <a:cxnLst/>
            <a:rect r="r" b="b" t="t" l="l"/>
            <a:pathLst>
              <a:path h="954171" w="954171">
                <a:moveTo>
                  <a:pt x="0" y="0"/>
                </a:moveTo>
                <a:lnTo>
                  <a:pt x="954171" y="0"/>
                </a:lnTo>
                <a:lnTo>
                  <a:pt x="954171" y="954171"/>
                </a:lnTo>
                <a:lnTo>
                  <a:pt x="0" y="954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634197">
            <a:off x="9606930" y="9809914"/>
            <a:ext cx="954171" cy="954171"/>
          </a:xfrm>
          <a:custGeom>
            <a:avLst/>
            <a:gdLst/>
            <a:ahLst/>
            <a:cxnLst/>
            <a:rect r="r" b="b" t="t" l="l"/>
            <a:pathLst>
              <a:path h="954171" w="954171">
                <a:moveTo>
                  <a:pt x="0" y="0"/>
                </a:moveTo>
                <a:lnTo>
                  <a:pt x="954172" y="0"/>
                </a:lnTo>
                <a:lnTo>
                  <a:pt x="954172" y="954172"/>
                </a:lnTo>
                <a:lnTo>
                  <a:pt x="0" y="954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3079114">
            <a:off x="15044915" y="-337617"/>
            <a:ext cx="801391" cy="801391"/>
          </a:xfrm>
          <a:custGeom>
            <a:avLst/>
            <a:gdLst/>
            <a:ahLst/>
            <a:cxnLst/>
            <a:rect r="r" b="b" t="t" l="l"/>
            <a:pathLst>
              <a:path h="801391" w="801391">
                <a:moveTo>
                  <a:pt x="0" y="0"/>
                </a:moveTo>
                <a:lnTo>
                  <a:pt x="801391" y="0"/>
                </a:lnTo>
                <a:lnTo>
                  <a:pt x="801391" y="801390"/>
                </a:lnTo>
                <a:lnTo>
                  <a:pt x="0" y="8013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5185152" y="9069044"/>
            <a:ext cx="1667906" cy="1673994"/>
          </a:xfrm>
          <a:custGeom>
            <a:avLst/>
            <a:gdLst/>
            <a:ahLst/>
            <a:cxnLst/>
            <a:rect r="r" b="b" t="t" l="l"/>
            <a:pathLst>
              <a:path h="1673994" w="1667906">
                <a:moveTo>
                  <a:pt x="0" y="0"/>
                </a:moveTo>
                <a:lnTo>
                  <a:pt x="1667906" y="0"/>
                </a:lnTo>
                <a:lnTo>
                  <a:pt x="1667906" y="1673994"/>
                </a:lnTo>
                <a:lnTo>
                  <a:pt x="0" y="1673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4394725" y="1875142"/>
            <a:ext cx="1258459" cy="1318386"/>
          </a:xfrm>
          <a:custGeom>
            <a:avLst/>
            <a:gdLst/>
            <a:ahLst/>
            <a:cxnLst/>
            <a:rect r="r" b="b" t="t" l="l"/>
            <a:pathLst>
              <a:path h="1318386" w="1258459">
                <a:moveTo>
                  <a:pt x="0" y="0"/>
                </a:moveTo>
                <a:lnTo>
                  <a:pt x="1258459" y="0"/>
                </a:lnTo>
                <a:lnTo>
                  <a:pt x="1258459" y="1318385"/>
                </a:lnTo>
                <a:lnTo>
                  <a:pt x="0" y="13183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992743">
            <a:off x="837093" y="713717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3" y="0"/>
                </a:lnTo>
                <a:lnTo>
                  <a:pt x="2008523" y="1395011"/>
                </a:lnTo>
                <a:lnTo>
                  <a:pt x="0" y="13950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408786" y="7862984"/>
            <a:ext cx="1824300" cy="1824300"/>
            <a:chOff x="0" y="0"/>
            <a:chExt cx="2432400" cy="2432400"/>
          </a:xfrm>
        </p:grpSpPr>
        <p:sp>
          <p:nvSpPr>
            <p:cNvPr name="Freeform 48" id="48"/>
            <p:cNvSpPr/>
            <p:nvPr/>
          </p:nvSpPr>
          <p:spPr>
            <a:xfrm flipH="false" flipV="false" rot="-1387469">
              <a:off x="289490" y="289490"/>
              <a:ext cx="1853421" cy="1853421"/>
            </a:xfrm>
            <a:custGeom>
              <a:avLst/>
              <a:gdLst/>
              <a:ahLst/>
              <a:cxnLst/>
              <a:rect r="r" b="b" t="t" l="l"/>
              <a:pathLst>
                <a:path h="1853421" w="1853421">
                  <a:moveTo>
                    <a:pt x="0" y="0"/>
                  </a:moveTo>
                  <a:lnTo>
                    <a:pt x="1853421" y="0"/>
                  </a:lnTo>
                  <a:lnTo>
                    <a:pt x="1853421" y="1853421"/>
                  </a:lnTo>
                  <a:lnTo>
                    <a:pt x="0" y="1853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387469">
              <a:off x="300251" y="1837986"/>
              <a:ext cx="417549" cy="417549"/>
            </a:xfrm>
            <a:custGeom>
              <a:avLst/>
              <a:gdLst/>
              <a:ahLst/>
              <a:cxnLst/>
              <a:rect r="r" b="b" t="t" l="l"/>
              <a:pathLst>
                <a:path h="417549" w="417549">
                  <a:moveTo>
                    <a:pt x="0" y="0"/>
                  </a:moveTo>
                  <a:lnTo>
                    <a:pt x="417549" y="0"/>
                  </a:lnTo>
                  <a:lnTo>
                    <a:pt x="417549" y="417549"/>
                  </a:lnTo>
                  <a:lnTo>
                    <a:pt x="0" y="4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-1387469">
              <a:off x="1332462" y="79690"/>
              <a:ext cx="510205" cy="510205"/>
            </a:xfrm>
            <a:custGeom>
              <a:avLst/>
              <a:gdLst/>
              <a:ahLst/>
              <a:cxnLst/>
              <a:rect r="r" b="b" t="t" l="l"/>
              <a:pathLst>
                <a:path h="510205" w="510205">
                  <a:moveTo>
                    <a:pt x="0" y="0"/>
                  </a:moveTo>
                  <a:lnTo>
                    <a:pt x="510205" y="0"/>
                  </a:lnTo>
                  <a:lnTo>
                    <a:pt x="510205" y="510205"/>
                  </a:lnTo>
                  <a:lnTo>
                    <a:pt x="0" y="51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1" id="51"/>
          <p:cNvGrpSpPr/>
          <p:nvPr/>
        </p:nvGrpSpPr>
        <p:grpSpPr>
          <a:xfrm rot="1912624">
            <a:off x="3319854" y="-590300"/>
            <a:ext cx="1681425" cy="1681425"/>
            <a:chOff x="0" y="0"/>
            <a:chExt cx="2241900" cy="2241900"/>
          </a:xfrm>
        </p:grpSpPr>
        <p:sp>
          <p:nvSpPr>
            <p:cNvPr name="Freeform 52" id="52"/>
            <p:cNvSpPr/>
            <p:nvPr/>
          </p:nvSpPr>
          <p:spPr>
            <a:xfrm flipH="false" flipV="false" rot="-1387469">
              <a:off x="266817" y="266817"/>
              <a:ext cx="1708266" cy="1708266"/>
            </a:xfrm>
            <a:custGeom>
              <a:avLst/>
              <a:gdLst/>
              <a:ahLst/>
              <a:cxnLst/>
              <a:rect r="r" b="b" t="t" l="l"/>
              <a:pathLst>
                <a:path h="1708266" w="1708266">
                  <a:moveTo>
                    <a:pt x="0" y="0"/>
                  </a:moveTo>
                  <a:lnTo>
                    <a:pt x="1708266" y="0"/>
                  </a:lnTo>
                  <a:lnTo>
                    <a:pt x="1708266" y="1708266"/>
                  </a:lnTo>
                  <a:lnTo>
                    <a:pt x="0" y="1708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387469">
              <a:off x="276736" y="1694039"/>
              <a:ext cx="384847" cy="384847"/>
            </a:xfrm>
            <a:custGeom>
              <a:avLst/>
              <a:gdLst/>
              <a:ahLst/>
              <a:cxnLst/>
              <a:rect r="r" b="b" t="t" l="l"/>
              <a:pathLst>
                <a:path h="384847" w="384847">
                  <a:moveTo>
                    <a:pt x="0" y="0"/>
                  </a:moveTo>
                  <a:lnTo>
                    <a:pt x="384847" y="0"/>
                  </a:lnTo>
                  <a:lnTo>
                    <a:pt x="384847" y="384847"/>
                  </a:lnTo>
                  <a:lnTo>
                    <a:pt x="0" y="384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387469">
              <a:off x="1228106" y="73449"/>
              <a:ext cx="470247" cy="470247"/>
            </a:xfrm>
            <a:custGeom>
              <a:avLst/>
              <a:gdLst/>
              <a:ahLst/>
              <a:cxnLst/>
              <a:rect r="r" b="b" t="t" l="l"/>
              <a:pathLst>
                <a:path h="470247" w="470247">
                  <a:moveTo>
                    <a:pt x="0" y="0"/>
                  </a:moveTo>
                  <a:lnTo>
                    <a:pt x="470247" y="0"/>
                  </a:lnTo>
                  <a:lnTo>
                    <a:pt x="470247" y="470247"/>
                  </a:lnTo>
                  <a:lnTo>
                    <a:pt x="0" y="470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5" id="55"/>
          <p:cNvGrpSpPr/>
          <p:nvPr/>
        </p:nvGrpSpPr>
        <p:grpSpPr>
          <a:xfrm rot="2436540">
            <a:off x="10000513" y="1727886"/>
            <a:ext cx="1544463" cy="1544463"/>
            <a:chOff x="0" y="0"/>
            <a:chExt cx="2059284" cy="2059284"/>
          </a:xfrm>
        </p:grpSpPr>
        <p:sp>
          <p:nvSpPr>
            <p:cNvPr name="Freeform 56" id="56"/>
            <p:cNvSpPr/>
            <p:nvPr/>
          </p:nvSpPr>
          <p:spPr>
            <a:xfrm flipH="false" flipV="false" rot="-1387469">
              <a:off x="245083" y="245083"/>
              <a:ext cx="1569117" cy="1569117"/>
            </a:xfrm>
            <a:custGeom>
              <a:avLst/>
              <a:gdLst/>
              <a:ahLst/>
              <a:cxnLst/>
              <a:rect r="r" b="b" t="t" l="l"/>
              <a:pathLst>
                <a:path h="1569117" w="1569117">
                  <a:moveTo>
                    <a:pt x="0" y="0"/>
                  </a:moveTo>
                  <a:lnTo>
                    <a:pt x="1569117" y="0"/>
                  </a:lnTo>
                  <a:lnTo>
                    <a:pt x="1569117" y="1569117"/>
                  </a:lnTo>
                  <a:lnTo>
                    <a:pt x="0" y="156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387469">
              <a:off x="254194" y="1556049"/>
              <a:ext cx="353499" cy="353499"/>
            </a:xfrm>
            <a:custGeom>
              <a:avLst/>
              <a:gdLst/>
              <a:ahLst/>
              <a:cxnLst/>
              <a:rect r="r" b="b" t="t" l="l"/>
              <a:pathLst>
                <a:path h="353499" w="353499">
                  <a:moveTo>
                    <a:pt x="0" y="0"/>
                  </a:moveTo>
                  <a:lnTo>
                    <a:pt x="353499" y="0"/>
                  </a:lnTo>
                  <a:lnTo>
                    <a:pt x="353499" y="353499"/>
                  </a:lnTo>
                  <a:lnTo>
                    <a:pt x="0" y="353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8" id="58"/>
            <p:cNvSpPr/>
            <p:nvPr/>
          </p:nvSpPr>
          <p:spPr>
            <a:xfrm flipH="false" flipV="false" rot="-1387469">
              <a:off x="1128069" y="67466"/>
              <a:ext cx="431942" cy="431942"/>
            </a:xfrm>
            <a:custGeom>
              <a:avLst/>
              <a:gdLst/>
              <a:ahLst/>
              <a:cxnLst/>
              <a:rect r="r" b="b" t="t" l="l"/>
              <a:pathLst>
                <a:path h="431942" w="431942">
                  <a:moveTo>
                    <a:pt x="0" y="0"/>
                  </a:moveTo>
                  <a:lnTo>
                    <a:pt x="431943" y="0"/>
                  </a:lnTo>
                  <a:lnTo>
                    <a:pt x="431943" y="431942"/>
                  </a:lnTo>
                  <a:lnTo>
                    <a:pt x="0" y="431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9" id="59"/>
          <p:cNvGrpSpPr/>
          <p:nvPr/>
        </p:nvGrpSpPr>
        <p:grpSpPr>
          <a:xfrm rot="1118401">
            <a:off x="16047702" y="8962771"/>
            <a:ext cx="1449027" cy="1449027"/>
            <a:chOff x="0" y="0"/>
            <a:chExt cx="1932036" cy="1932036"/>
          </a:xfrm>
        </p:grpSpPr>
        <p:sp>
          <p:nvSpPr>
            <p:cNvPr name="Freeform 60" id="60"/>
            <p:cNvSpPr/>
            <p:nvPr/>
          </p:nvSpPr>
          <p:spPr>
            <a:xfrm flipH="false" flipV="false" rot="-1387469">
              <a:off x="229939" y="229939"/>
              <a:ext cx="1472157" cy="1472157"/>
            </a:xfrm>
            <a:custGeom>
              <a:avLst/>
              <a:gdLst/>
              <a:ahLst/>
              <a:cxnLst/>
              <a:rect r="r" b="b" t="t" l="l"/>
              <a:pathLst>
                <a:path h="1472157" w="1472157">
                  <a:moveTo>
                    <a:pt x="0" y="0"/>
                  </a:moveTo>
                  <a:lnTo>
                    <a:pt x="1472158" y="0"/>
                  </a:lnTo>
                  <a:lnTo>
                    <a:pt x="1472158" y="1472158"/>
                  </a:lnTo>
                  <a:lnTo>
                    <a:pt x="0" y="1472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387469">
              <a:off x="238487" y="1459897"/>
              <a:ext cx="331656" cy="331656"/>
            </a:xfrm>
            <a:custGeom>
              <a:avLst/>
              <a:gdLst/>
              <a:ahLst/>
              <a:cxnLst/>
              <a:rect r="r" b="b" t="t" l="l"/>
              <a:pathLst>
                <a:path h="331656" w="331656">
                  <a:moveTo>
                    <a:pt x="0" y="0"/>
                  </a:moveTo>
                  <a:lnTo>
                    <a:pt x="331655" y="0"/>
                  </a:lnTo>
                  <a:lnTo>
                    <a:pt x="331655" y="331656"/>
                  </a:lnTo>
                  <a:lnTo>
                    <a:pt x="0" y="331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2" id="62"/>
            <p:cNvSpPr/>
            <p:nvPr/>
          </p:nvSpPr>
          <p:spPr>
            <a:xfrm flipH="false" flipV="false" rot="-1387469">
              <a:off x="1058363" y="63297"/>
              <a:ext cx="405252" cy="405252"/>
            </a:xfrm>
            <a:custGeom>
              <a:avLst/>
              <a:gdLst/>
              <a:ahLst/>
              <a:cxnLst/>
              <a:rect r="r" b="b" t="t" l="l"/>
              <a:pathLst>
                <a:path h="405252" w="405252">
                  <a:moveTo>
                    <a:pt x="0" y="0"/>
                  </a:moveTo>
                  <a:lnTo>
                    <a:pt x="405252" y="0"/>
                  </a:lnTo>
                  <a:lnTo>
                    <a:pt x="405252" y="405252"/>
                  </a:lnTo>
                  <a:lnTo>
                    <a:pt x="0" y="405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-193309" y="5951446"/>
            <a:ext cx="8027524" cy="255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STARDUST CRUSADERS</a:t>
            </a:r>
          </a:p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JOJOBROS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595891" y="-1840713"/>
            <a:ext cx="7597916" cy="5705855"/>
            <a:chOff x="0" y="0"/>
            <a:chExt cx="845566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8B84B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blipFill>
              <a:blip r:embed="rId4"/>
              <a:stretch>
                <a:fillRect l="0" t="-53990" r="0" b="-5399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275321" y="2174450"/>
            <a:ext cx="7464024" cy="14420449"/>
            <a:chOff x="0" y="0"/>
            <a:chExt cx="328676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1236980"/>
                  </a:moveTo>
                  <a:lnTo>
                    <a:pt x="3271520" y="1846580"/>
                  </a:lnTo>
                  <a:moveTo>
                    <a:pt x="3271520" y="1846580"/>
                  </a:moveTo>
                  <a:lnTo>
                    <a:pt x="3271520" y="6334760"/>
                  </a:lnTo>
                  <a:lnTo>
                    <a:pt x="0" y="6334760"/>
                  </a:lnTo>
                  <a:lnTo>
                    <a:pt x="0" y="0"/>
                  </a:lnTo>
                  <a:lnTo>
                    <a:pt x="3271520" y="0"/>
                  </a:lnTo>
                  <a:lnTo>
                    <a:pt x="3271520" y="1236980"/>
                  </a:lnTo>
                </a:path>
              </a:pathLst>
            </a:custGeom>
            <a:blipFill>
              <a:blip r:embed="rId5"/>
              <a:stretch>
                <a:fillRect l="-24498" t="0" r="-24498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6334760"/>
                  </a:moveTo>
                  <a:lnTo>
                    <a:pt x="0" y="6334760"/>
                  </a:lnTo>
                  <a:lnTo>
                    <a:pt x="0" y="6120130"/>
                  </a:lnTo>
                  <a:lnTo>
                    <a:pt x="3271520" y="6120130"/>
                  </a:lnTo>
                  <a:lnTo>
                    <a:pt x="3271520" y="6334760"/>
                  </a:lnTo>
                  <a:close/>
                  <a:moveTo>
                    <a:pt x="327152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3271520" y="214630"/>
                  </a:lnTo>
                  <a:lnTo>
                    <a:pt x="3271520" y="0"/>
                  </a:lnTo>
                  <a:close/>
                </a:path>
              </a:pathLst>
            </a:custGeom>
            <a:solidFill>
              <a:srgbClr val="8A84B6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7620"/>
              <a:ext cx="645160" cy="214630"/>
            </a:xfrm>
            <a:custGeom>
              <a:avLst/>
              <a:gdLst/>
              <a:ahLst/>
              <a:cxnLst/>
              <a:rect r="r" b="b" t="t" l="l"/>
              <a:pathLst>
                <a:path h="214630" w="645160">
                  <a:moveTo>
                    <a:pt x="429260" y="214630"/>
                  </a:moveTo>
                  <a:lnTo>
                    <a:pt x="214630" y="214630"/>
                  </a:lnTo>
                  <a:lnTo>
                    <a:pt x="214630" y="0"/>
                  </a:lnTo>
                  <a:lnTo>
                    <a:pt x="429260" y="0"/>
                  </a:lnTo>
                  <a:lnTo>
                    <a:pt x="429260" y="214630"/>
                  </a:lnTo>
                  <a:close/>
                  <a:moveTo>
                    <a:pt x="645160" y="0"/>
                  </a:moveTo>
                  <a:lnTo>
                    <a:pt x="429260" y="0"/>
                  </a:lnTo>
                  <a:lnTo>
                    <a:pt x="429260" y="214630"/>
                  </a:lnTo>
                  <a:lnTo>
                    <a:pt x="643890" y="214630"/>
                  </a:lnTo>
                  <a:lnTo>
                    <a:pt x="645160" y="0"/>
                  </a:lnTo>
                  <a:lnTo>
                    <a:pt x="645160" y="0"/>
                  </a:lnTo>
                  <a:close/>
                  <a:moveTo>
                    <a:pt x="21463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214630" y="21463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6B306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279140" y="0"/>
                  </a:moveTo>
                  <a:lnTo>
                    <a:pt x="652780" y="0"/>
                  </a:lnTo>
                  <a:lnTo>
                    <a:pt x="436880" y="0"/>
                  </a:lnTo>
                  <a:lnTo>
                    <a:pt x="222250" y="0"/>
                  </a:lnTo>
                  <a:lnTo>
                    <a:pt x="7620" y="0"/>
                  </a:lnTo>
                  <a:cubicBezTo>
                    <a:pt x="3810" y="0"/>
                    <a:pt x="0" y="3810"/>
                    <a:pt x="0" y="762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342380"/>
                  </a:lnTo>
                  <a:cubicBezTo>
                    <a:pt x="0" y="6346190"/>
                    <a:pt x="3810" y="6350000"/>
                    <a:pt x="7620" y="6350000"/>
                  </a:cubicBezTo>
                  <a:lnTo>
                    <a:pt x="3279140" y="6350000"/>
                  </a:lnTo>
                  <a:cubicBezTo>
                    <a:pt x="3282950" y="6350000"/>
                    <a:pt x="3286760" y="6346190"/>
                    <a:pt x="3286760" y="6342380"/>
                  </a:cubicBezTo>
                  <a:lnTo>
                    <a:pt x="3286760" y="6127750"/>
                  </a:lnTo>
                  <a:lnTo>
                    <a:pt x="3286760" y="222250"/>
                  </a:lnTo>
                  <a:lnTo>
                    <a:pt x="3286760" y="7620"/>
                  </a:lnTo>
                  <a:cubicBezTo>
                    <a:pt x="3286760" y="3810"/>
                    <a:pt x="3282950" y="0"/>
                    <a:pt x="3279140" y="0"/>
                  </a:cubicBezTo>
                  <a:close/>
                  <a:moveTo>
                    <a:pt x="222250" y="229870"/>
                  </a:moveTo>
                  <a:lnTo>
                    <a:pt x="436880" y="229870"/>
                  </a:lnTo>
                  <a:lnTo>
                    <a:pt x="651510" y="229870"/>
                  </a:lnTo>
                  <a:lnTo>
                    <a:pt x="3270250" y="229870"/>
                  </a:lnTo>
                  <a:lnTo>
                    <a:pt x="3270250" y="6120130"/>
                  </a:lnTo>
                  <a:lnTo>
                    <a:pt x="15240" y="6120130"/>
                  </a:lnTo>
                  <a:lnTo>
                    <a:pt x="15240" y="229870"/>
                  </a:lnTo>
                  <a:lnTo>
                    <a:pt x="222250" y="229870"/>
                  </a:lnTo>
                  <a:close/>
                  <a:moveTo>
                    <a:pt x="3271520" y="214630"/>
                  </a:moveTo>
                  <a:lnTo>
                    <a:pt x="659130" y="214630"/>
                  </a:lnTo>
                  <a:lnTo>
                    <a:pt x="659130" y="15240"/>
                  </a:lnTo>
                  <a:lnTo>
                    <a:pt x="3271520" y="15240"/>
                  </a:lnTo>
                  <a:lnTo>
                    <a:pt x="3271520" y="214630"/>
                  </a:lnTo>
                  <a:close/>
                  <a:moveTo>
                    <a:pt x="645160" y="214630"/>
                  </a:moveTo>
                  <a:lnTo>
                    <a:pt x="444500" y="214630"/>
                  </a:lnTo>
                  <a:lnTo>
                    <a:pt x="444500" y="15240"/>
                  </a:lnTo>
                  <a:lnTo>
                    <a:pt x="645160" y="15240"/>
                  </a:lnTo>
                  <a:lnTo>
                    <a:pt x="645160" y="214630"/>
                  </a:lnTo>
                  <a:close/>
                  <a:moveTo>
                    <a:pt x="429260" y="214630"/>
                  </a:moveTo>
                  <a:lnTo>
                    <a:pt x="229870" y="214630"/>
                  </a:lnTo>
                  <a:lnTo>
                    <a:pt x="229870" y="15240"/>
                  </a:lnTo>
                  <a:lnTo>
                    <a:pt x="430530" y="15240"/>
                  </a:lnTo>
                  <a:lnTo>
                    <a:pt x="430530" y="214630"/>
                  </a:lnTo>
                  <a:lnTo>
                    <a:pt x="429260" y="214630"/>
                  </a:lnTo>
                  <a:close/>
                  <a:moveTo>
                    <a:pt x="15240" y="15240"/>
                  </a:moveTo>
                  <a:lnTo>
                    <a:pt x="215900" y="15240"/>
                  </a:lnTo>
                  <a:lnTo>
                    <a:pt x="215900" y="215900"/>
                  </a:lnTo>
                  <a:lnTo>
                    <a:pt x="15240" y="215900"/>
                  </a:lnTo>
                  <a:lnTo>
                    <a:pt x="15240" y="15240"/>
                  </a:lnTo>
                  <a:close/>
                  <a:moveTo>
                    <a:pt x="3271520" y="6334760"/>
                  </a:moveTo>
                  <a:lnTo>
                    <a:pt x="15240" y="6334760"/>
                  </a:lnTo>
                  <a:lnTo>
                    <a:pt x="15240" y="6134100"/>
                  </a:lnTo>
                  <a:lnTo>
                    <a:pt x="3271520" y="6134100"/>
                  </a:lnTo>
                  <a:lnTo>
                    <a:pt x="3271520" y="6334760"/>
                  </a:lnTo>
                  <a:close/>
                  <a:moveTo>
                    <a:pt x="167640" y="72390"/>
                  </a:moveTo>
                  <a:lnTo>
                    <a:pt x="125730" y="114300"/>
                  </a:lnTo>
                  <a:lnTo>
                    <a:pt x="168910" y="157480"/>
                  </a:lnTo>
                  <a:cubicBezTo>
                    <a:pt x="171450" y="160020"/>
                    <a:pt x="171450" y="165100"/>
                    <a:pt x="168910" y="167640"/>
                  </a:cubicBezTo>
                  <a:cubicBezTo>
                    <a:pt x="167640" y="168910"/>
                    <a:pt x="165100" y="170180"/>
                    <a:pt x="163830" y="170180"/>
                  </a:cubicBezTo>
                  <a:cubicBezTo>
                    <a:pt x="162560" y="170180"/>
                    <a:pt x="160020" y="168910"/>
                    <a:pt x="158750" y="167640"/>
                  </a:cubicBezTo>
                  <a:lnTo>
                    <a:pt x="114300" y="125730"/>
                  </a:lnTo>
                  <a:lnTo>
                    <a:pt x="71120" y="168910"/>
                  </a:lnTo>
                  <a:cubicBezTo>
                    <a:pt x="69850" y="170180"/>
                    <a:pt x="67310" y="171450"/>
                    <a:pt x="66040" y="171450"/>
                  </a:cubicBezTo>
                  <a:cubicBezTo>
                    <a:pt x="64770" y="171450"/>
                    <a:pt x="63500" y="168910"/>
                    <a:pt x="62230" y="167640"/>
                  </a:cubicBezTo>
                  <a:cubicBezTo>
                    <a:pt x="59690" y="165100"/>
                    <a:pt x="59690" y="160020"/>
                    <a:pt x="62230" y="157480"/>
                  </a:cubicBezTo>
                  <a:lnTo>
                    <a:pt x="104140" y="114300"/>
                  </a:lnTo>
                  <a:lnTo>
                    <a:pt x="62230" y="72390"/>
                  </a:lnTo>
                  <a:cubicBezTo>
                    <a:pt x="59690" y="69850"/>
                    <a:pt x="59690" y="64770"/>
                    <a:pt x="62230" y="62230"/>
                  </a:cubicBezTo>
                  <a:cubicBezTo>
                    <a:pt x="64770" y="59690"/>
                    <a:pt x="69850" y="59690"/>
                    <a:pt x="72390" y="62230"/>
                  </a:cubicBezTo>
                  <a:lnTo>
                    <a:pt x="114300" y="104140"/>
                  </a:lnTo>
                  <a:lnTo>
                    <a:pt x="157480" y="60960"/>
                  </a:lnTo>
                  <a:cubicBezTo>
                    <a:pt x="160020" y="58420"/>
                    <a:pt x="165100" y="58420"/>
                    <a:pt x="167640" y="60960"/>
                  </a:cubicBezTo>
                  <a:cubicBezTo>
                    <a:pt x="171450" y="64770"/>
                    <a:pt x="171450" y="69850"/>
                    <a:pt x="167640" y="72390"/>
                  </a:cubicBezTo>
                  <a:close/>
                  <a:moveTo>
                    <a:pt x="281940" y="170180"/>
                  </a:moveTo>
                  <a:lnTo>
                    <a:pt x="377190" y="170180"/>
                  </a:lnTo>
                  <a:cubicBezTo>
                    <a:pt x="381000" y="170180"/>
                    <a:pt x="384810" y="166370"/>
                    <a:pt x="384810" y="162560"/>
                  </a:cubicBezTo>
                  <a:lnTo>
                    <a:pt x="384810" y="67310"/>
                  </a:lnTo>
                  <a:cubicBezTo>
                    <a:pt x="384810" y="63500"/>
                    <a:pt x="381000" y="59690"/>
                    <a:pt x="377190" y="59690"/>
                  </a:cubicBezTo>
                  <a:lnTo>
                    <a:pt x="281940" y="59690"/>
                  </a:lnTo>
                  <a:cubicBezTo>
                    <a:pt x="278130" y="59690"/>
                    <a:pt x="274320" y="63500"/>
                    <a:pt x="274320" y="67310"/>
                  </a:cubicBezTo>
                  <a:lnTo>
                    <a:pt x="274320" y="163830"/>
                  </a:lnTo>
                  <a:cubicBezTo>
                    <a:pt x="274320" y="166370"/>
                    <a:pt x="278130" y="170180"/>
                    <a:pt x="281940" y="170180"/>
                  </a:cubicBezTo>
                  <a:close/>
                  <a:moveTo>
                    <a:pt x="289560" y="73660"/>
                  </a:moveTo>
                  <a:lnTo>
                    <a:pt x="370840" y="73660"/>
                  </a:lnTo>
                  <a:lnTo>
                    <a:pt x="370840" y="154940"/>
                  </a:lnTo>
                  <a:lnTo>
                    <a:pt x="289560" y="154940"/>
                  </a:lnTo>
                  <a:lnTo>
                    <a:pt x="289560" y="73660"/>
                  </a:lnTo>
                  <a:close/>
                  <a:moveTo>
                    <a:pt x="482600" y="162560"/>
                  </a:moveTo>
                  <a:cubicBezTo>
                    <a:pt x="482600" y="158750"/>
                    <a:pt x="486410" y="154940"/>
                    <a:pt x="490220" y="154940"/>
                  </a:cubicBezTo>
                  <a:lnTo>
                    <a:pt x="600710" y="154940"/>
                  </a:lnTo>
                  <a:cubicBezTo>
                    <a:pt x="604520" y="154940"/>
                    <a:pt x="608330" y="158750"/>
                    <a:pt x="608330" y="162560"/>
                  </a:cubicBezTo>
                  <a:cubicBezTo>
                    <a:pt x="608330" y="166370"/>
                    <a:pt x="604520" y="170180"/>
                    <a:pt x="600710" y="170180"/>
                  </a:cubicBezTo>
                  <a:lnTo>
                    <a:pt x="490220" y="170180"/>
                  </a:lnTo>
                  <a:cubicBezTo>
                    <a:pt x="485140" y="170180"/>
                    <a:pt x="482600" y="166370"/>
                    <a:pt x="48260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832432" y="725687"/>
            <a:ext cx="8800894" cy="8802654"/>
            <a:chOff x="0" y="0"/>
            <a:chExt cx="634873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AEACD6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5D60A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5D60AB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1083153">
            <a:off x="1935615" y="3420799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-272853">
            <a:off x="2772848" y="4309841"/>
            <a:ext cx="800277" cy="803198"/>
          </a:xfrm>
          <a:custGeom>
            <a:avLst/>
            <a:gdLst/>
            <a:ahLst/>
            <a:cxnLst/>
            <a:rect r="r" b="b" t="t" l="l"/>
            <a:pathLst>
              <a:path h="803198" w="800277">
                <a:moveTo>
                  <a:pt x="800277" y="0"/>
                </a:moveTo>
                <a:lnTo>
                  <a:pt x="0" y="0"/>
                </a:lnTo>
                <a:lnTo>
                  <a:pt x="0" y="803198"/>
                </a:lnTo>
                <a:lnTo>
                  <a:pt x="800277" y="803198"/>
                </a:lnTo>
                <a:lnTo>
                  <a:pt x="8002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423845">
            <a:off x="16490754" y="419605"/>
            <a:ext cx="1786617" cy="1081715"/>
          </a:xfrm>
          <a:custGeom>
            <a:avLst/>
            <a:gdLst/>
            <a:ahLst/>
            <a:cxnLst/>
            <a:rect r="r" b="b" t="t" l="l"/>
            <a:pathLst>
              <a:path h="1081715" w="1786617">
                <a:moveTo>
                  <a:pt x="0" y="0"/>
                </a:moveTo>
                <a:lnTo>
                  <a:pt x="1786617" y="0"/>
                </a:lnTo>
                <a:lnTo>
                  <a:pt x="1786617" y="1081715"/>
                </a:lnTo>
                <a:lnTo>
                  <a:pt x="0" y="10817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969816">
            <a:off x="-84405" y="6620246"/>
            <a:ext cx="1103236" cy="1043059"/>
          </a:xfrm>
          <a:custGeom>
            <a:avLst/>
            <a:gdLst/>
            <a:ahLst/>
            <a:cxnLst/>
            <a:rect r="r" b="b" t="t" l="l"/>
            <a:pathLst>
              <a:path h="1043059" w="1103236">
                <a:moveTo>
                  <a:pt x="0" y="0"/>
                </a:moveTo>
                <a:lnTo>
                  <a:pt x="1103236" y="0"/>
                </a:lnTo>
                <a:lnTo>
                  <a:pt x="1103236" y="1043059"/>
                </a:lnTo>
                <a:lnTo>
                  <a:pt x="0" y="1043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59952">
            <a:off x="14569000" y="-1545023"/>
            <a:ext cx="1798418" cy="1884057"/>
          </a:xfrm>
          <a:custGeom>
            <a:avLst/>
            <a:gdLst/>
            <a:ahLst/>
            <a:cxnLst/>
            <a:rect r="r" b="b" t="t" l="l"/>
            <a:pathLst>
              <a:path h="1884057" w="1798418">
                <a:moveTo>
                  <a:pt x="0" y="0"/>
                </a:moveTo>
                <a:lnTo>
                  <a:pt x="1798418" y="0"/>
                </a:lnTo>
                <a:lnTo>
                  <a:pt x="1798418" y="1884057"/>
                </a:lnTo>
                <a:lnTo>
                  <a:pt x="0" y="18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2606475">
            <a:off x="138755" y="2854101"/>
            <a:ext cx="968831" cy="1332535"/>
            <a:chOff x="0" y="0"/>
            <a:chExt cx="1291775" cy="1776713"/>
          </a:xfrm>
        </p:grpSpPr>
        <p:sp>
          <p:nvSpPr>
            <p:cNvPr name="Freeform 27" id="27"/>
            <p:cNvSpPr/>
            <p:nvPr/>
          </p:nvSpPr>
          <p:spPr>
            <a:xfrm flipH="false" flipV="false" rot="-1387469">
              <a:off x="49929" y="1407118"/>
              <a:ext cx="319666" cy="319666"/>
            </a:xfrm>
            <a:custGeom>
              <a:avLst/>
              <a:gdLst/>
              <a:ahLst/>
              <a:cxnLst/>
              <a:rect r="r" b="b" t="t" l="l"/>
              <a:pathLst>
                <a:path h="319666" w="319666">
                  <a:moveTo>
                    <a:pt x="0" y="0"/>
                  </a:moveTo>
                  <a:lnTo>
                    <a:pt x="319666" y="0"/>
                  </a:lnTo>
                  <a:lnTo>
                    <a:pt x="319666" y="319666"/>
                  </a:lnTo>
                  <a:lnTo>
                    <a:pt x="0" y="31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387469">
              <a:off x="840165" y="61009"/>
              <a:ext cx="390601" cy="390601"/>
            </a:xfrm>
            <a:custGeom>
              <a:avLst/>
              <a:gdLst/>
              <a:ahLst/>
              <a:cxnLst/>
              <a:rect r="r" b="b" t="t" l="l"/>
              <a:pathLst>
                <a:path h="390601" w="390601">
                  <a:moveTo>
                    <a:pt x="0" y="0"/>
                  </a:moveTo>
                  <a:lnTo>
                    <a:pt x="390601" y="0"/>
                  </a:lnTo>
                  <a:lnTo>
                    <a:pt x="390601" y="390601"/>
                  </a:lnTo>
                  <a:lnTo>
                    <a:pt x="0" y="39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2085617">
            <a:off x="15893821" y="1810314"/>
            <a:ext cx="1078702" cy="1483651"/>
            <a:chOff x="0" y="0"/>
            <a:chExt cx="1438269" cy="1978202"/>
          </a:xfrm>
        </p:grpSpPr>
        <p:sp>
          <p:nvSpPr>
            <p:cNvPr name="Freeform 30" id="30"/>
            <p:cNvSpPr/>
            <p:nvPr/>
          </p:nvSpPr>
          <p:spPr>
            <a:xfrm flipH="false" flipV="false" rot="-1387469">
              <a:off x="55591" y="1566693"/>
              <a:ext cx="355917" cy="355917"/>
            </a:xfrm>
            <a:custGeom>
              <a:avLst/>
              <a:gdLst/>
              <a:ahLst/>
              <a:cxnLst/>
              <a:rect r="r" b="b" t="t" l="l"/>
              <a:pathLst>
                <a:path h="355917" w="355917">
                  <a:moveTo>
                    <a:pt x="0" y="0"/>
                  </a:moveTo>
                  <a:lnTo>
                    <a:pt x="355918" y="0"/>
                  </a:lnTo>
                  <a:lnTo>
                    <a:pt x="355918" y="355918"/>
                  </a:lnTo>
                  <a:lnTo>
                    <a:pt x="0" y="35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935445" y="67927"/>
              <a:ext cx="434897" cy="434897"/>
            </a:xfrm>
            <a:custGeom>
              <a:avLst/>
              <a:gdLst/>
              <a:ahLst/>
              <a:cxnLst/>
              <a:rect r="r" b="b" t="t" l="l"/>
              <a:pathLst>
                <a:path h="434897" w="434897">
                  <a:moveTo>
                    <a:pt x="0" y="0"/>
                  </a:moveTo>
                  <a:lnTo>
                    <a:pt x="434897" y="0"/>
                  </a:lnTo>
                  <a:lnTo>
                    <a:pt x="434897" y="434898"/>
                  </a:lnTo>
                  <a:lnTo>
                    <a:pt x="0" y="43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3603707" y="7796249"/>
            <a:ext cx="2469955" cy="2469955"/>
          </a:xfrm>
          <a:custGeom>
            <a:avLst/>
            <a:gdLst/>
            <a:ahLst/>
            <a:cxnLst/>
            <a:rect r="r" b="b" t="t" l="l"/>
            <a:pathLst>
              <a:path h="2469955" w="2469955">
                <a:moveTo>
                  <a:pt x="0" y="0"/>
                </a:moveTo>
                <a:lnTo>
                  <a:pt x="2469955" y="0"/>
                </a:lnTo>
                <a:lnTo>
                  <a:pt x="2469955" y="2469955"/>
                </a:lnTo>
                <a:lnTo>
                  <a:pt x="0" y="2469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203067" y="3469091"/>
            <a:ext cx="3986804" cy="6431637"/>
          </a:xfrm>
          <a:custGeom>
            <a:avLst/>
            <a:gdLst/>
            <a:ahLst/>
            <a:cxnLst/>
            <a:rect r="r" b="b" t="t" l="l"/>
            <a:pathLst>
              <a:path h="6431637" w="3986804">
                <a:moveTo>
                  <a:pt x="0" y="0"/>
                </a:moveTo>
                <a:lnTo>
                  <a:pt x="3986804" y="0"/>
                </a:lnTo>
                <a:lnTo>
                  <a:pt x="3986804" y="6431637"/>
                </a:lnTo>
                <a:lnTo>
                  <a:pt x="0" y="64316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976052">
            <a:off x="2497422" y="7108970"/>
            <a:ext cx="955152" cy="1215562"/>
          </a:xfrm>
          <a:custGeom>
            <a:avLst/>
            <a:gdLst/>
            <a:ahLst/>
            <a:cxnLst/>
            <a:rect r="r" b="b" t="t" l="l"/>
            <a:pathLst>
              <a:path h="1215562" w="955152">
                <a:moveTo>
                  <a:pt x="0" y="0"/>
                </a:moveTo>
                <a:lnTo>
                  <a:pt x="955152" y="0"/>
                </a:lnTo>
                <a:lnTo>
                  <a:pt x="955152" y="1215561"/>
                </a:lnTo>
                <a:lnTo>
                  <a:pt x="0" y="1215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1107410">
            <a:off x="3522226" y="6799421"/>
            <a:ext cx="921669" cy="1220290"/>
          </a:xfrm>
          <a:custGeom>
            <a:avLst/>
            <a:gdLst/>
            <a:ahLst/>
            <a:cxnLst/>
            <a:rect r="r" b="b" t="t" l="l"/>
            <a:pathLst>
              <a:path h="1220290" w="921669">
                <a:moveTo>
                  <a:pt x="0" y="0"/>
                </a:moveTo>
                <a:lnTo>
                  <a:pt x="921670" y="0"/>
                </a:lnTo>
                <a:lnTo>
                  <a:pt x="921670" y="1220290"/>
                </a:lnTo>
                <a:lnTo>
                  <a:pt x="0" y="12202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1016469">
            <a:off x="4544733" y="6453627"/>
            <a:ext cx="839455" cy="1250788"/>
          </a:xfrm>
          <a:custGeom>
            <a:avLst/>
            <a:gdLst/>
            <a:ahLst/>
            <a:cxnLst/>
            <a:rect r="r" b="b" t="t" l="l"/>
            <a:pathLst>
              <a:path h="1250788" w="839455">
                <a:moveTo>
                  <a:pt x="0" y="0"/>
                </a:moveTo>
                <a:lnTo>
                  <a:pt x="839455" y="0"/>
                </a:lnTo>
                <a:lnTo>
                  <a:pt x="839455" y="1250789"/>
                </a:lnTo>
                <a:lnTo>
                  <a:pt x="0" y="125078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623575">
            <a:off x="11261623" y="8608128"/>
            <a:ext cx="785438" cy="988081"/>
          </a:xfrm>
          <a:custGeom>
            <a:avLst/>
            <a:gdLst/>
            <a:ahLst/>
            <a:cxnLst/>
            <a:rect r="r" b="b" t="t" l="l"/>
            <a:pathLst>
              <a:path h="988081" w="785438">
                <a:moveTo>
                  <a:pt x="0" y="0"/>
                </a:moveTo>
                <a:lnTo>
                  <a:pt x="785438" y="0"/>
                </a:lnTo>
                <a:lnTo>
                  <a:pt x="785438" y="988082"/>
                </a:lnTo>
                <a:lnTo>
                  <a:pt x="0" y="9880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1053307">
            <a:off x="12082637" y="8387845"/>
            <a:ext cx="765492" cy="1049490"/>
          </a:xfrm>
          <a:custGeom>
            <a:avLst/>
            <a:gdLst/>
            <a:ahLst/>
            <a:cxnLst/>
            <a:rect r="r" b="b" t="t" l="l"/>
            <a:pathLst>
              <a:path h="1049490" w="765492">
                <a:moveTo>
                  <a:pt x="0" y="0"/>
                </a:moveTo>
                <a:lnTo>
                  <a:pt x="765492" y="0"/>
                </a:lnTo>
                <a:lnTo>
                  <a:pt x="765492" y="1049490"/>
                </a:lnTo>
                <a:lnTo>
                  <a:pt x="0" y="104949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6561346" y="4069857"/>
            <a:ext cx="5401358" cy="241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Principal antagonista de las partes 1 y 3 de la serie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hermano adoptivo de Jonathan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su objetivo es tomar control del mundo entero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stand: the world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-682230">
            <a:off x="14937603" y="7614802"/>
            <a:ext cx="955152" cy="1215562"/>
          </a:xfrm>
          <a:custGeom>
            <a:avLst/>
            <a:gdLst/>
            <a:ahLst/>
            <a:cxnLst/>
            <a:rect r="r" b="b" t="t" l="l"/>
            <a:pathLst>
              <a:path h="1215562" w="955152">
                <a:moveTo>
                  <a:pt x="0" y="0"/>
                </a:moveTo>
                <a:lnTo>
                  <a:pt x="955152" y="0"/>
                </a:lnTo>
                <a:lnTo>
                  <a:pt x="955152" y="1215562"/>
                </a:lnTo>
                <a:lnTo>
                  <a:pt x="0" y="12155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1075454">
            <a:off x="14006742" y="7875521"/>
            <a:ext cx="889262" cy="1116914"/>
          </a:xfrm>
          <a:custGeom>
            <a:avLst/>
            <a:gdLst/>
            <a:ahLst/>
            <a:cxnLst/>
            <a:rect r="r" b="b" t="t" l="l"/>
            <a:pathLst>
              <a:path h="1116914" w="889262">
                <a:moveTo>
                  <a:pt x="0" y="0"/>
                </a:moveTo>
                <a:lnTo>
                  <a:pt x="889263" y="0"/>
                </a:lnTo>
                <a:lnTo>
                  <a:pt x="889263" y="1116914"/>
                </a:lnTo>
                <a:lnTo>
                  <a:pt x="0" y="111691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820564">
            <a:off x="16049033" y="7398969"/>
            <a:ext cx="839455" cy="1250788"/>
          </a:xfrm>
          <a:custGeom>
            <a:avLst/>
            <a:gdLst/>
            <a:ahLst/>
            <a:cxnLst/>
            <a:rect r="r" b="b" t="t" l="l"/>
            <a:pathLst>
              <a:path h="1250788" w="839455">
                <a:moveTo>
                  <a:pt x="0" y="0"/>
                </a:moveTo>
                <a:lnTo>
                  <a:pt x="839455" y="0"/>
                </a:lnTo>
                <a:lnTo>
                  <a:pt x="839455" y="1250789"/>
                </a:lnTo>
                <a:lnTo>
                  <a:pt x="0" y="125078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569946">
            <a:off x="12984072" y="8098508"/>
            <a:ext cx="988750" cy="1085647"/>
          </a:xfrm>
          <a:custGeom>
            <a:avLst/>
            <a:gdLst/>
            <a:ahLst/>
            <a:cxnLst/>
            <a:rect r="r" b="b" t="t" l="l"/>
            <a:pathLst>
              <a:path h="1085647" w="988750">
                <a:moveTo>
                  <a:pt x="0" y="0"/>
                </a:moveTo>
                <a:lnTo>
                  <a:pt x="988749" y="0"/>
                </a:lnTo>
                <a:lnTo>
                  <a:pt x="988749" y="1085647"/>
                </a:lnTo>
                <a:lnTo>
                  <a:pt x="0" y="108564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187384" y="2098250"/>
            <a:ext cx="15913232" cy="179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</a:pPr>
            <a:r>
              <a:rPr lang="en-US" sz="3387" spc="-19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STARDUST CRUSADERS </a:t>
            </a:r>
          </a:p>
          <a:p>
            <a:pPr algn="ctr">
              <a:lnSpc>
                <a:spcPts val="4742"/>
              </a:lnSpc>
            </a:pPr>
            <a:r>
              <a:rPr lang="en-US" sz="3387" spc="-19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VILLANO</a:t>
            </a:r>
          </a:p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3C215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DIO BRANDO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595891" y="-1840713"/>
            <a:ext cx="7597916" cy="5705855"/>
            <a:chOff x="0" y="0"/>
            <a:chExt cx="845566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8B84B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blipFill>
              <a:blip r:embed="rId4"/>
              <a:stretch>
                <a:fillRect l="0" t="-157970" r="0" b="-78404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275321" y="2174450"/>
            <a:ext cx="7464024" cy="14420449"/>
            <a:chOff x="0" y="0"/>
            <a:chExt cx="328676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1236980"/>
                  </a:moveTo>
                  <a:lnTo>
                    <a:pt x="3271520" y="1846580"/>
                  </a:lnTo>
                  <a:moveTo>
                    <a:pt x="3271520" y="1846580"/>
                  </a:moveTo>
                  <a:lnTo>
                    <a:pt x="3271520" y="6334760"/>
                  </a:lnTo>
                  <a:lnTo>
                    <a:pt x="0" y="6334760"/>
                  </a:lnTo>
                  <a:lnTo>
                    <a:pt x="0" y="0"/>
                  </a:lnTo>
                  <a:lnTo>
                    <a:pt x="3271520" y="0"/>
                  </a:lnTo>
                  <a:lnTo>
                    <a:pt x="3271520" y="1236980"/>
                  </a:lnTo>
                </a:path>
              </a:pathLst>
            </a:custGeom>
            <a:blipFill>
              <a:blip r:embed="rId5"/>
              <a:stretch>
                <a:fillRect l="-2627" t="0" r="-2627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6334760"/>
                  </a:moveTo>
                  <a:lnTo>
                    <a:pt x="0" y="6334760"/>
                  </a:lnTo>
                  <a:lnTo>
                    <a:pt x="0" y="6120130"/>
                  </a:lnTo>
                  <a:lnTo>
                    <a:pt x="3271520" y="6120130"/>
                  </a:lnTo>
                  <a:lnTo>
                    <a:pt x="3271520" y="6334760"/>
                  </a:lnTo>
                  <a:close/>
                  <a:moveTo>
                    <a:pt x="327152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3271520" y="214630"/>
                  </a:lnTo>
                  <a:lnTo>
                    <a:pt x="3271520" y="0"/>
                  </a:lnTo>
                  <a:close/>
                </a:path>
              </a:pathLst>
            </a:custGeom>
            <a:solidFill>
              <a:srgbClr val="8A84B6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7620"/>
              <a:ext cx="645160" cy="214630"/>
            </a:xfrm>
            <a:custGeom>
              <a:avLst/>
              <a:gdLst/>
              <a:ahLst/>
              <a:cxnLst/>
              <a:rect r="r" b="b" t="t" l="l"/>
              <a:pathLst>
                <a:path h="214630" w="645160">
                  <a:moveTo>
                    <a:pt x="429260" y="214630"/>
                  </a:moveTo>
                  <a:lnTo>
                    <a:pt x="214630" y="214630"/>
                  </a:lnTo>
                  <a:lnTo>
                    <a:pt x="214630" y="0"/>
                  </a:lnTo>
                  <a:lnTo>
                    <a:pt x="429260" y="0"/>
                  </a:lnTo>
                  <a:lnTo>
                    <a:pt x="429260" y="214630"/>
                  </a:lnTo>
                  <a:close/>
                  <a:moveTo>
                    <a:pt x="645160" y="0"/>
                  </a:moveTo>
                  <a:lnTo>
                    <a:pt x="429260" y="0"/>
                  </a:lnTo>
                  <a:lnTo>
                    <a:pt x="429260" y="214630"/>
                  </a:lnTo>
                  <a:lnTo>
                    <a:pt x="643890" y="214630"/>
                  </a:lnTo>
                  <a:lnTo>
                    <a:pt x="645160" y="0"/>
                  </a:lnTo>
                  <a:lnTo>
                    <a:pt x="645160" y="0"/>
                  </a:lnTo>
                  <a:close/>
                  <a:moveTo>
                    <a:pt x="21463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214630" y="21463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6B306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279140" y="0"/>
                  </a:moveTo>
                  <a:lnTo>
                    <a:pt x="652780" y="0"/>
                  </a:lnTo>
                  <a:lnTo>
                    <a:pt x="436880" y="0"/>
                  </a:lnTo>
                  <a:lnTo>
                    <a:pt x="222250" y="0"/>
                  </a:lnTo>
                  <a:lnTo>
                    <a:pt x="7620" y="0"/>
                  </a:lnTo>
                  <a:cubicBezTo>
                    <a:pt x="3810" y="0"/>
                    <a:pt x="0" y="3810"/>
                    <a:pt x="0" y="762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342380"/>
                  </a:lnTo>
                  <a:cubicBezTo>
                    <a:pt x="0" y="6346190"/>
                    <a:pt x="3810" y="6350000"/>
                    <a:pt x="7620" y="6350000"/>
                  </a:cubicBezTo>
                  <a:lnTo>
                    <a:pt x="3279140" y="6350000"/>
                  </a:lnTo>
                  <a:cubicBezTo>
                    <a:pt x="3282950" y="6350000"/>
                    <a:pt x="3286760" y="6346190"/>
                    <a:pt x="3286760" y="6342380"/>
                  </a:cubicBezTo>
                  <a:lnTo>
                    <a:pt x="3286760" y="6127750"/>
                  </a:lnTo>
                  <a:lnTo>
                    <a:pt x="3286760" y="222250"/>
                  </a:lnTo>
                  <a:lnTo>
                    <a:pt x="3286760" y="7620"/>
                  </a:lnTo>
                  <a:cubicBezTo>
                    <a:pt x="3286760" y="3810"/>
                    <a:pt x="3282950" y="0"/>
                    <a:pt x="3279140" y="0"/>
                  </a:cubicBezTo>
                  <a:close/>
                  <a:moveTo>
                    <a:pt x="222250" y="229870"/>
                  </a:moveTo>
                  <a:lnTo>
                    <a:pt x="436880" y="229870"/>
                  </a:lnTo>
                  <a:lnTo>
                    <a:pt x="651510" y="229870"/>
                  </a:lnTo>
                  <a:lnTo>
                    <a:pt x="3270250" y="229870"/>
                  </a:lnTo>
                  <a:lnTo>
                    <a:pt x="3270250" y="6120130"/>
                  </a:lnTo>
                  <a:lnTo>
                    <a:pt x="15240" y="6120130"/>
                  </a:lnTo>
                  <a:lnTo>
                    <a:pt x="15240" y="229870"/>
                  </a:lnTo>
                  <a:lnTo>
                    <a:pt x="222250" y="229870"/>
                  </a:lnTo>
                  <a:close/>
                  <a:moveTo>
                    <a:pt x="3271520" y="214630"/>
                  </a:moveTo>
                  <a:lnTo>
                    <a:pt x="659130" y="214630"/>
                  </a:lnTo>
                  <a:lnTo>
                    <a:pt x="659130" y="15240"/>
                  </a:lnTo>
                  <a:lnTo>
                    <a:pt x="3271520" y="15240"/>
                  </a:lnTo>
                  <a:lnTo>
                    <a:pt x="3271520" y="214630"/>
                  </a:lnTo>
                  <a:close/>
                  <a:moveTo>
                    <a:pt x="645160" y="214630"/>
                  </a:moveTo>
                  <a:lnTo>
                    <a:pt x="444500" y="214630"/>
                  </a:lnTo>
                  <a:lnTo>
                    <a:pt x="444500" y="15240"/>
                  </a:lnTo>
                  <a:lnTo>
                    <a:pt x="645160" y="15240"/>
                  </a:lnTo>
                  <a:lnTo>
                    <a:pt x="645160" y="214630"/>
                  </a:lnTo>
                  <a:close/>
                  <a:moveTo>
                    <a:pt x="429260" y="214630"/>
                  </a:moveTo>
                  <a:lnTo>
                    <a:pt x="229870" y="214630"/>
                  </a:lnTo>
                  <a:lnTo>
                    <a:pt x="229870" y="15240"/>
                  </a:lnTo>
                  <a:lnTo>
                    <a:pt x="430530" y="15240"/>
                  </a:lnTo>
                  <a:lnTo>
                    <a:pt x="430530" y="214630"/>
                  </a:lnTo>
                  <a:lnTo>
                    <a:pt x="429260" y="214630"/>
                  </a:lnTo>
                  <a:close/>
                  <a:moveTo>
                    <a:pt x="15240" y="15240"/>
                  </a:moveTo>
                  <a:lnTo>
                    <a:pt x="215900" y="15240"/>
                  </a:lnTo>
                  <a:lnTo>
                    <a:pt x="215900" y="215900"/>
                  </a:lnTo>
                  <a:lnTo>
                    <a:pt x="15240" y="215900"/>
                  </a:lnTo>
                  <a:lnTo>
                    <a:pt x="15240" y="15240"/>
                  </a:lnTo>
                  <a:close/>
                  <a:moveTo>
                    <a:pt x="3271520" y="6334760"/>
                  </a:moveTo>
                  <a:lnTo>
                    <a:pt x="15240" y="6334760"/>
                  </a:lnTo>
                  <a:lnTo>
                    <a:pt x="15240" y="6134100"/>
                  </a:lnTo>
                  <a:lnTo>
                    <a:pt x="3271520" y="6134100"/>
                  </a:lnTo>
                  <a:lnTo>
                    <a:pt x="3271520" y="6334760"/>
                  </a:lnTo>
                  <a:close/>
                  <a:moveTo>
                    <a:pt x="167640" y="72390"/>
                  </a:moveTo>
                  <a:lnTo>
                    <a:pt x="125730" y="114300"/>
                  </a:lnTo>
                  <a:lnTo>
                    <a:pt x="168910" y="157480"/>
                  </a:lnTo>
                  <a:cubicBezTo>
                    <a:pt x="171450" y="160020"/>
                    <a:pt x="171450" y="165100"/>
                    <a:pt x="168910" y="167640"/>
                  </a:cubicBezTo>
                  <a:cubicBezTo>
                    <a:pt x="167640" y="168910"/>
                    <a:pt x="165100" y="170180"/>
                    <a:pt x="163830" y="170180"/>
                  </a:cubicBezTo>
                  <a:cubicBezTo>
                    <a:pt x="162560" y="170180"/>
                    <a:pt x="160020" y="168910"/>
                    <a:pt x="158750" y="167640"/>
                  </a:cubicBezTo>
                  <a:lnTo>
                    <a:pt x="114300" y="125730"/>
                  </a:lnTo>
                  <a:lnTo>
                    <a:pt x="71120" y="168910"/>
                  </a:lnTo>
                  <a:cubicBezTo>
                    <a:pt x="69850" y="170180"/>
                    <a:pt x="67310" y="171450"/>
                    <a:pt x="66040" y="171450"/>
                  </a:cubicBezTo>
                  <a:cubicBezTo>
                    <a:pt x="64770" y="171450"/>
                    <a:pt x="63500" y="168910"/>
                    <a:pt x="62230" y="167640"/>
                  </a:cubicBezTo>
                  <a:cubicBezTo>
                    <a:pt x="59690" y="165100"/>
                    <a:pt x="59690" y="160020"/>
                    <a:pt x="62230" y="157480"/>
                  </a:cubicBezTo>
                  <a:lnTo>
                    <a:pt x="104140" y="114300"/>
                  </a:lnTo>
                  <a:lnTo>
                    <a:pt x="62230" y="72390"/>
                  </a:lnTo>
                  <a:cubicBezTo>
                    <a:pt x="59690" y="69850"/>
                    <a:pt x="59690" y="64770"/>
                    <a:pt x="62230" y="62230"/>
                  </a:cubicBezTo>
                  <a:cubicBezTo>
                    <a:pt x="64770" y="59690"/>
                    <a:pt x="69850" y="59690"/>
                    <a:pt x="72390" y="62230"/>
                  </a:cubicBezTo>
                  <a:lnTo>
                    <a:pt x="114300" y="104140"/>
                  </a:lnTo>
                  <a:lnTo>
                    <a:pt x="157480" y="60960"/>
                  </a:lnTo>
                  <a:cubicBezTo>
                    <a:pt x="160020" y="58420"/>
                    <a:pt x="165100" y="58420"/>
                    <a:pt x="167640" y="60960"/>
                  </a:cubicBezTo>
                  <a:cubicBezTo>
                    <a:pt x="171450" y="64770"/>
                    <a:pt x="171450" y="69850"/>
                    <a:pt x="167640" y="72390"/>
                  </a:cubicBezTo>
                  <a:close/>
                  <a:moveTo>
                    <a:pt x="281940" y="170180"/>
                  </a:moveTo>
                  <a:lnTo>
                    <a:pt x="377190" y="170180"/>
                  </a:lnTo>
                  <a:cubicBezTo>
                    <a:pt x="381000" y="170180"/>
                    <a:pt x="384810" y="166370"/>
                    <a:pt x="384810" y="162560"/>
                  </a:cubicBezTo>
                  <a:lnTo>
                    <a:pt x="384810" y="67310"/>
                  </a:lnTo>
                  <a:cubicBezTo>
                    <a:pt x="384810" y="63500"/>
                    <a:pt x="381000" y="59690"/>
                    <a:pt x="377190" y="59690"/>
                  </a:cubicBezTo>
                  <a:lnTo>
                    <a:pt x="281940" y="59690"/>
                  </a:lnTo>
                  <a:cubicBezTo>
                    <a:pt x="278130" y="59690"/>
                    <a:pt x="274320" y="63500"/>
                    <a:pt x="274320" y="67310"/>
                  </a:cubicBezTo>
                  <a:lnTo>
                    <a:pt x="274320" y="163830"/>
                  </a:lnTo>
                  <a:cubicBezTo>
                    <a:pt x="274320" y="166370"/>
                    <a:pt x="278130" y="170180"/>
                    <a:pt x="281940" y="170180"/>
                  </a:cubicBezTo>
                  <a:close/>
                  <a:moveTo>
                    <a:pt x="289560" y="73660"/>
                  </a:moveTo>
                  <a:lnTo>
                    <a:pt x="370840" y="73660"/>
                  </a:lnTo>
                  <a:lnTo>
                    <a:pt x="370840" y="154940"/>
                  </a:lnTo>
                  <a:lnTo>
                    <a:pt x="289560" y="154940"/>
                  </a:lnTo>
                  <a:lnTo>
                    <a:pt x="289560" y="73660"/>
                  </a:lnTo>
                  <a:close/>
                  <a:moveTo>
                    <a:pt x="482600" y="162560"/>
                  </a:moveTo>
                  <a:cubicBezTo>
                    <a:pt x="482600" y="158750"/>
                    <a:pt x="486410" y="154940"/>
                    <a:pt x="490220" y="154940"/>
                  </a:cubicBezTo>
                  <a:lnTo>
                    <a:pt x="600710" y="154940"/>
                  </a:lnTo>
                  <a:cubicBezTo>
                    <a:pt x="604520" y="154940"/>
                    <a:pt x="608330" y="158750"/>
                    <a:pt x="608330" y="162560"/>
                  </a:cubicBezTo>
                  <a:cubicBezTo>
                    <a:pt x="608330" y="166370"/>
                    <a:pt x="604520" y="170180"/>
                    <a:pt x="600710" y="170180"/>
                  </a:cubicBezTo>
                  <a:lnTo>
                    <a:pt x="490220" y="170180"/>
                  </a:lnTo>
                  <a:cubicBezTo>
                    <a:pt x="485140" y="170180"/>
                    <a:pt x="482600" y="166370"/>
                    <a:pt x="48260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832432" y="725687"/>
            <a:ext cx="8800894" cy="8802654"/>
            <a:chOff x="0" y="0"/>
            <a:chExt cx="634873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AEACD6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5D60A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5D60AB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1083153">
            <a:off x="1935615" y="3420799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-272853">
            <a:off x="2772848" y="4309841"/>
            <a:ext cx="800277" cy="803198"/>
          </a:xfrm>
          <a:custGeom>
            <a:avLst/>
            <a:gdLst/>
            <a:ahLst/>
            <a:cxnLst/>
            <a:rect r="r" b="b" t="t" l="l"/>
            <a:pathLst>
              <a:path h="803198" w="800277">
                <a:moveTo>
                  <a:pt x="800277" y="0"/>
                </a:moveTo>
                <a:lnTo>
                  <a:pt x="0" y="0"/>
                </a:lnTo>
                <a:lnTo>
                  <a:pt x="0" y="803198"/>
                </a:lnTo>
                <a:lnTo>
                  <a:pt x="800277" y="803198"/>
                </a:lnTo>
                <a:lnTo>
                  <a:pt x="8002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423845">
            <a:off x="16490754" y="419605"/>
            <a:ext cx="1786617" cy="1081715"/>
          </a:xfrm>
          <a:custGeom>
            <a:avLst/>
            <a:gdLst/>
            <a:ahLst/>
            <a:cxnLst/>
            <a:rect r="r" b="b" t="t" l="l"/>
            <a:pathLst>
              <a:path h="1081715" w="1786617">
                <a:moveTo>
                  <a:pt x="0" y="0"/>
                </a:moveTo>
                <a:lnTo>
                  <a:pt x="1786617" y="0"/>
                </a:lnTo>
                <a:lnTo>
                  <a:pt x="1786617" y="1081715"/>
                </a:lnTo>
                <a:lnTo>
                  <a:pt x="0" y="10817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969816">
            <a:off x="-84405" y="6620246"/>
            <a:ext cx="1103236" cy="1043059"/>
          </a:xfrm>
          <a:custGeom>
            <a:avLst/>
            <a:gdLst/>
            <a:ahLst/>
            <a:cxnLst/>
            <a:rect r="r" b="b" t="t" l="l"/>
            <a:pathLst>
              <a:path h="1043059" w="1103236">
                <a:moveTo>
                  <a:pt x="0" y="0"/>
                </a:moveTo>
                <a:lnTo>
                  <a:pt x="1103236" y="0"/>
                </a:lnTo>
                <a:lnTo>
                  <a:pt x="1103236" y="1043059"/>
                </a:lnTo>
                <a:lnTo>
                  <a:pt x="0" y="1043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59952">
            <a:off x="14569000" y="-1545023"/>
            <a:ext cx="1798418" cy="1884057"/>
          </a:xfrm>
          <a:custGeom>
            <a:avLst/>
            <a:gdLst/>
            <a:ahLst/>
            <a:cxnLst/>
            <a:rect r="r" b="b" t="t" l="l"/>
            <a:pathLst>
              <a:path h="1884057" w="1798418">
                <a:moveTo>
                  <a:pt x="0" y="0"/>
                </a:moveTo>
                <a:lnTo>
                  <a:pt x="1798418" y="0"/>
                </a:lnTo>
                <a:lnTo>
                  <a:pt x="1798418" y="1884057"/>
                </a:lnTo>
                <a:lnTo>
                  <a:pt x="0" y="18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2606475">
            <a:off x="138755" y="2854101"/>
            <a:ext cx="968831" cy="1332535"/>
            <a:chOff x="0" y="0"/>
            <a:chExt cx="1291775" cy="1776713"/>
          </a:xfrm>
        </p:grpSpPr>
        <p:sp>
          <p:nvSpPr>
            <p:cNvPr name="Freeform 27" id="27"/>
            <p:cNvSpPr/>
            <p:nvPr/>
          </p:nvSpPr>
          <p:spPr>
            <a:xfrm flipH="false" flipV="false" rot="-1387469">
              <a:off x="49929" y="1407118"/>
              <a:ext cx="319666" cy="319666"/>
            </a:xfrm>
            <a:custGeom>
              <a:avLst/>
              <a:gdLst/>
              <a:ahLst/>
              <a:cxnLst/>
              <a:rect r="r" b="b" t="t" l="l"/>
              <a:pathLst>
                <a:path h="319666" w="319666">
                  <a:moveTo>
                    <a:pt x="0" y="0"/>
                  </a:moveTo>
                  <a:lnTo>
                    <a:pt x="319666" y="0"/>
                  </a:lnTo>
                  <a:lnTo>
                    <a:pt x="319666" y="319666"/>
                  </a:lnTo>
                  <a:lnTo>
                    <a:pt x="0" y="31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387469">
              <a:off x="840165" y="61009"/>
              <a:ext cx="390601" cy="390601"/>
            </a:xfrm>
            <a:custGeom>
              <a:avLst/>
              <a:gdLst/>
              <a:ahLst/>
              <a:cxnLst/>
              <a:rect r="r" b="b" t="t" l="l"/>
              <a:pathLst>
                <a:path h="390601" w="390601">
                  <a:moveTo>
                    <a:pt x="0" y="0"/>
                  </a:moveTo>
                  <a:lnTo>
                    <a:pt x="390601" y="0"/>
                  </a:lnTo>
                  <a:lnTo>
                    <a:pt x="390601" y="390601"/>
                  </a:lnTo>
                  <a:lnTo>
                    <a:pt x="0" y="39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2085617">
            <a:off x="15893821" y="1810314"/>
            <a:ext cx="1078702" cy="1483651"/>
            <a:chOff x="0" y="0"/>
            <a:chExt cx="1438269" cy="1978202"/>
          </a:xfrm>
        </p:grpSpPr>
        <p:sp>
          <p:nvSpPr>
            <p:cNvPr name="Freeform 30" id="30"/>
            <p:cNvSpPr/>
            <p:nvPr/>
          </p:nvSpPr>
          <p:spPr>
            <a:xfrm flipH="false" flipV="false" rot="-1387469">
              <a:off x="55591" y="1566693"/>
              <a:ext cx="355917" cy="355917"/>
            </a:xfrm>
            <a:custGeom>
              <a:avLst/>
              <a:gdLst/>
              <a:ahLst/>
              <a:cxnLst/>
              <a:rect r="r" b="b" t="t" l="l"/>
              <a:pathLst>
                <a:path h="355917" w="355917">
                  <a:moveTo>
                    <a:pt x="0" y="0"/>
                  </a:moveTo>
                  <a:lnTo>
                    <a:pt x="355918" y="0"/>
                  </a:lnTo>
                  <a:lnTo>
                    <a:pt x="355918" y="355918"/>
                  </a:lnTo>
                  <a:lnTo>
                    <a:pt x="0" y="35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935445" y="67927"/>
              <a:ext cx="434897" cy="434897"/>
            </a:xfrm>
            <a:custGeom>
              <a:avLst/>
              <a:gdLst/>
              <a:ahLst/>
              <a:cxnLst/>
              <a:rect r="r" b="b" t="t" l="l"/>
              <a:pathLst>
                <a:path h="434897" w="434897">
                  <a:moveTo>
                    <a:pt x="0" y="0"/>
                  </a:moveTo>
                  <a:lnTo>
                    <a:pt x="434897" y="0"/>
                  </a:lnTo>
                  <a:lnTo>
                    <a:pt x="434897" y="434898"/>
                  </a:lnTo>
                  <a:lnTo>
                    <a:pt x="0" y="43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3603707" y="7796249"/>
            <a:ext cx="2469955" cy="2469955"/>
          </a:xfrm>
          <a:custGeom>
            <a:avLst/>
            <a:gdLst/>
            <a:ahLst/>
            <a:cxnLst/>
            <a:rect r="r" b="b" t="t" l="l"/>
            <a:pathLst>
              <a:path h="2469955" w="2469955">
                <a:moveTo>
                  <a:pt x="0" y="0"/>
                </a:moveTo>
                <a:lnTo>
                  <a:pt x="2469955" y="0"/>
                </a:lnTo>
                <a:lnTo>
                  <a:pt x="2469955" y="2469955"/>
                </a:lnTo>
                <a:lnTo>
                  <a:pt x="0" y="2469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203067" y="3888633"/>
            <a:ext cx="4318901" cy="5941023"/>
          </a:xfrm>
          <a:custGeom>
            <a:avLst/>
            <a:gdLst/>
            <a:ahLst/>
            <a:cxnLst/>
            <a:rect r="r" b="b" t="t" l="l"/>
            <a:pathLst>
              <a:path h="5941023" w="4318901">
                <a:moveTo>
                  <a:pt x="0" y="0"/>
                </a:moveTo>
                <a:lnTo>
                  <a:pt x="4318901" y="0"/>
                </a:lnTo>
                <a:lnTo>
                  <a:pt x="4318901" y="5941023"/>
                </a:lnTo>
                <a:lnTo>
                  <a:pt x="0" y="594102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695122">
            <a:off x="3424991" y="7276488"/>
            <a:ext cx="841718" cy="1039522"/>
          </a:xfrm>
          <a:custGeom>
            <a:avLst/>
            <a:gdLst/>
            <a:ahLst/>
            <a:cxnLst/>
            <a:rect r="r" b="b" t="t" l="l"/>
            <a:pathLst>
              <a:path h="1039522" w="841718">
                <a:moveTo>
                  <a:pt x="0" y="0"/>
                </a:moveTo>
                <a:lnTo>
                  <a:pt x="841718" y="0"/>
                </a:lnTo>
                <a:lnTo>
                  <a:pt x="841718" y="1039523"/>
                </a:lnTo>
                <a:lnTo>
                  <a:pt x="0" y="1039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443321" y="4663440"/>
            <a:ext cx="5401358" cy="85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subdito de DIO 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mejor villano de toda la serie 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-500404">
            <a:off x="4282387" y="7129969"/>
            <a:ext cx="765492" cy="1049490"/>
          </a:xfrm>
          <a:custGeom>
            <a:avLst/>
            <a:gdLst/>
            <a:ahLst/>
            <a:cxnLst/>
            <a:rect r="r" b="b" t="t" l="l"/>
            <a:pathLst>
              <a:path h="1049490" w="765492">
                <a:moveTo>
                  <a:pt x="0" y="0"/>
                </a:moveTo>
                <a:lnTo>
                  <a:pt x="765492" y="0"/>
                </a:lnTo>
                <a:lnTo>
                  <a:pt x="765492" y="1049490"/>
                </a:lnTo>
                <a:lnTo>
                  <a:pt x="0" y="10494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612691">
            <a:off x="5091842" y="6922892"/>
            <a:ext cx="818306" cy="1109623"/>
          </a:xfrm>
          <a:custGeom>
            <a:avLst/>
            <a:gdLst/>
            <a:ahLst/>
            <a:cxnLst/>
            <a:rect r="r" b="b" t="t" l="l"/>
            <a:pathLst>
              <a:path h="1109623" w="818306">
                <a:moveTo>
                  <a:pt x="0" y="0"/>
                </a:moveTo>
                <a:lnTo>
                  <a:pt x="818306" y="0"/>
                </a:lnTo>
                <a:lnTo>
                  <a:pt x="818306" y="1109623"/>
                </a:lnTo>
                <a:lnTo>
                  <a:pt x="0" y="11096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391971">
            <a:off x="5948946" y="6659734"/>
            <a:ext cx="988750" cy="1085647"/>
          </a:xfrm>
          <a:custGeom>
            <a:avLst/>
            <a:gdLst/>
            <a:ahLst/>
            <a:cxnLst/>
            <a:rect r="r" b="b" t="t" l="l"/>
            <a:pathLst>
              <a:path h="1085647" w="988750">
                <a:moveTo>
                  <a:pt x="0" y="0"/>
                </a:moveTo>
                <a:lnTo>
                  <a:pt x="988750" y="0"/>
                </a:lnTo>
                <a:lnTo>
                  <a:pt x="988750" y="1085647"/>
                </a:lnTo>
                <a:lnTo>
                  <a:pt x="0" y="108564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607472">
            <a:off x="6985298" y="6473616"/>
            <a:ext cx="948801" cy="1236288"/>
          </a:xfrm>
          <a:custGeom>
            <a:avLst/>
            <a:gdLst/>
            <a:ahLst/>
            <a:cxnLst/>
            <a:rect r="r" b="b" t="t" l="l"/>
            <a:pathLst>
              <a:path h="1236288" w="948801">
                <a:moveTo>
                  <a:pt x="0" y="0"/>
                </a:moveTo>
                <a:lnTo>
                  <a:pt x="948802" y="0"/>
                </a:lnTo>
                <a:lnTo>
                  <a:pt x="948802" y="1236288"/>
                </a:lnTo>
                <a:lnTo>
                  <a:pt x="0" y="12362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187384" y="2098250"/>
            <a:ext cx="15913232" cy="179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</a:pPr>
            <a:r>
              <a:rPr lang="en-US" sz="3387" spc="-19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STARDUST CRUSADERS </a:t>
            </a:r>
          </a:p>
          <a:p>
            <a:pPr algn="ctr">
              <a:lnSpc>
                <a:spcPts val="4742"/>
              </a:lnSpc>
            </a:pPr>
            <a:r>
              <a:rPr lang="en-US" sz="3387" spc="-19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VILLANO</a:t>
            </a:r>
          </a:p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3C215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VANILLA ICE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25956" y="-114300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75757" y="2029943"/>
            <a:ext cx="8611775" cy="7228357"/>
            <a:chOff x="0" y="0"/>
            <a:chExt cx="2061929" cy="173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61929" cy="1730696"/>
            </a:xfrm>
            <a:custGeom>
              <a:avLst/>
              <a:gdLst/>
              <a:ahLst/>
              <a:cxnLst/>
              <a:rect r="r" b="b" t="t" l="l"/>
              <a:pathLst>
                <a:path h="1730696" w="2061929">
                  <a:moveTo>
                    <a:pt x="89899" y="0"/>
                  </a:moveTo>
                  <a:lnTo>
                    <a:pt x="1972030" y="0"/>
                  </a:lnTo>
                  <a:cubicBezTo>
                    <a:pt x="1995873" y="0"/>
                    <a:pt x="2018739" y="9471"/>
                    <a:pt x="2035598" y="26331"/>
                  </a:cubicBezTo>
                  <a:cubicBezTo>
                    <a:pt x="2052458" y="43190"/>
                    <a:pt x="2061929" y="66056"/>
                    <a:pt x="2061929" y="89899"/>
                  </a:cubicBezTo>
                  <a:lnTo>
                    <a:pt x="2061929" y="1640797"/>
                  </a:lnTo>
                  <a:cubicBezTo>
                    <a:pt x="2061929" y="1664639"/>
                    <a:pt x="2052458" y="1687506"/>
                    <a:pt x="2035598" y="1704365"/>
                  </a:cubicBezTo>
                  <a:cubicBezTo>
                    <a:pt x="2018739" y="1721224"/>
                    <a:pt x="1995873" y="1730696"/>
                    <a:pt x="1972030" y="1730696"/>
                  </a:cubicBezTo>
                  <a:lnTo>
                    <a:pt x="89899" y="1730696"/>
                  </a:lnTo>
                  <a:cubicBezTo>
                    <a:pt x="66056" y="1730696"/>
                    <a:pt x="43190" y="1721224"/>
                    <a:pt x="26331" y="1704365"/>
                  </a:cubicBezTo>
                  <a:cubicBezTo>
                    <a:pt x="9471" y="1687506"/>
                    <a:pt x="0" y="1664639"/>
                    <a:pt x="0" y="1640797"/>
                  </a:cubicBezTo>
                  <a:lnTo>
                    <a:pt x="0" y="89899"/>
                  </a:lnTo>
                  <a:cubicBezTo>
                    <a:pt x="0" y="66056"/>
                    <a:pt x="9471" y="43190"/>
                    <a:pt x="26331" y="26331"/>
                  </a:cubicBezTo>
                  <a:cubicBezTo>
                    <a:pt x="43190" y="9471"/>
                    <a:pt x="66056" y="0"/>
                    <a:pt x="89899" y="0"/>
                  </a:cubicBezTo>
                  <a:close/>
                </a:path>
              </a:pathLst>
            </a:custGeom>
            <a:solidFill>
              <a:srgbClr val="6968A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061929" cy="176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246736" y="1028700"/>
            <a:ext cx="6869818" cy="2002486"/>
            <a:chOff x="0" y="0"/>
            <a:chExt cx="1644850" cy="47945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44850" cy="479458"/>
            </a:xfrm>
            <a:custGeom>
              <a:avLst/>
              <a:gdLst/>
              <a:ahLst/>
              <a:cxnLst/>
              <a:rect r="r" b="b" t="t" l="l"/>
              <a:pathLst>
                <a:path h="479458" w="1644850">
                  <a:moveTo>
                    <a:pt x="112695" y="0"/>
                  </a:moveTo>
                  <a:lnTo>
                    <a:pt x="1532155" y="0"/>
                  </a:lnTo>
                  <a:cubicBezTo>
                    <a:pt x="1562044" y="0"/>
                    <a:pt x="1590708" y="11873"/>
                    <a:pt x="1611843" y="33008"/>
                  </a:cubicBezTo>
                  <a:cubicBezTo>
                    <a:pt x="1632977" y="54142"/>
                    <a:pt x="1644850" y="82806"/>
                    <a:pt x="1644850" y="112695"/>
                  </a:cubicBezTo>
                  <a:lnTo>
                    <a:pt x="1644850" y="366763"/>
                  </a:lnTo>
                  <a:cubicBezTo>
                    <a:pt x="1644850" y="396652"/>
                    <a:pt x="1632977" y="425316"/>
                    <a:pt x="1611843" y="446450"/>
                  </a:cubicBezTo>
                  <a:cubicBezTo>
                    <a:pt x="1590708" y="467585"/>
                    <a:pt x="1562044" y="479458"/>
                    <a:pt x="1532155" y="479458"/>
                  </a:cubicBezTo>
                  <a:lnTo>
                    <a:pt x="112695" y="479458"/>
                  </a:lnTo>
                  <a:cubicBezTo>
                    <a:pt x="82806" y="479458"/>
                    <a:pt x="54142" y="467585"/>
                    <a:pt x="33008" y="446450"/>
                  </a:cubicBezTo>
                  <a:cubicBezTo>
                    <a:pt x="11873" y="425316"/>
                    <a:pt x="0" y="396652"/>
                    <a:pt x="0" y="366763"/>
                  </a:cubicBezTo>
                  <a:lnTo>
                    <a:pt x="0" y="112695"/>
                  </a:lnTo>
                  <a:cubicBezTo>
                    <a:pt x="0" y="82806"/>
                    <a:pt x="11873" y="54142"/>
                    <a:pt x="33008" y="33008"/>
                  </a:cubicBezTo>
                  <a:cubicBezTo>
                    <a:pt x="54142" y="11873"/>
                    <a:pt x="82806" y="0"/>
                    <a:pt x="112695" y="0"/>
                  </a:cubicBezTo>
                  <a:close/>
                </a:path>
              </a:pathLst>
            </a:custGeom>
            <a:solidFill>
              <a:srgbClr val="FAD3DE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644850" cy="5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510922" y="3031186"/>
            <a:ext cx="900778" cy="1229349"/>
          </a:xfrm>
          <a:custGeom>
            <a:avLst/>
            <a:gdLst/>
            <a:ahLst/>
            <a:cxnLst/>
            <a:rect r="r" b="b" t="t" l="l"/>
            <a:pathLst>
              <a:path h="1229349" w="900778">
                <a:moveTo>
                  <a:pt x="0" y="0"/>
                </a:moveTo>
                <a:lnTo>
                  <a:pt x="900778" y="0"/>
                </a:lnTo>
                <a:lnTo>
                  <a:pt x="900778" y="1229349"/>
                </a:lnTo>
                <a:lnTo>
                  <a:pt x="0" y="1229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-146255">
            <a:off x="1343151" y="1726926"/>
            <a:ext cx="6198333" cy="3634882"/>
            <a:chOff x="0" y="0"/>
            <a:chExt cx="812800" cy="47664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476649"/>
            </a:xfrm>
            <a:custGeom>
              <a:avLst/>
              <a:gdLst/>
              <a:ahLst/>
              <a:cxnLst/>
              <a:rect r="r" b="b" t="t" l="l"/>
              <a:pathLst>
                <a:path h="47664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76649"/>
                  </a:lnTo>
                  <a:lnTo>
                    <a:pt x="0" y="476649"/>
                  </a:lnTo>
                  <a:close/>
                </a:path>
              </a:pathLst>
            </a:custGeom>
            <a:blipFill>
              <a:blip r:embed="rId8"/>
              <a:stretch>
                <a:fillRect l="0" t="-68898" r="0" b="-68898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594247">
            <a:off x="5634962" y="659324"/>
            <a:ext cx="2680236" cy="2441451"/>
          </a:xfrm>
          <a:custGeom>
            <a:avLst/>
            <a:gdLst/>
            <a:ahLst/>
            <a:cxnLst/>
            <a:rect r="r" b="b" t="t" l="l"/>
            <a:pathLst>
              <a:path h="2441451" w="2680236">
                <a:moveTo>
                  <a:pt x="0" y="0"/>
                </a:moveTo>
                <a:lnTo>
                  <a:pt x="2680236" y="0"/>
                </a:lnTo>
                <a:lnTo>
                  <a:pt x="2680236" y="2441451"/>
                </a:lnTo>
                <a:lnTo>
                  <a:pt x="0" y="2441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507170">
            <a:off x="1392521" y="5228234"/>
            <a:ext cx="6099593" cy="3601320"/>
            <a:chOff x="0" y="0"/>
            <a:chExt cx="812800" cy="47989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479893"/>
            </a:xfrm>
            <a:custGeom>
              <a:avLst/>
              <a:gdLst/>
              <a:ahLst/>
              <a:cxnLst/>
              <a:rect r="r" b="b" t="t" l="l"/>
              <a:pathLst>
                <a:path h="47989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79893"/>
                  </a:lnTo>
                  <a:lnTo>
                    <a:pt x="0" y="479893"/>
                  </a:lnTo>
                  <a:close/>
                </a:path>
              </a:pathLst>
            </a:custGeom>
            <a:blipFill>
              <a:blip r:embed="rId11"/>
              <a:stretch>
                <a:fillRect l="0" t="-65415" r="0" b="-65415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3" id="23"/>
          <p:cNvSpPr/>
          <p:nvPr/>
        </p:nvSpPr>
        <p:spPr>
          <a:xfrm flipH="false" flipV="false" rot="-328070">
            <a:off x="1148397" y="4833015"/>
            <a:ext cx="751168" cy="2930088"/>
          </a:xfrm>
          <a:custGeom>
            <a:avLst/>
            <a:gdLst/>
            <a:ahLst/>
            <a:cxnLst/>
            <a:rect r="r" b="b" t="t" l="l"/>
            <a:pathLst>
              <a:path h="2930088" w="751168">
                <a:moveTo>
                  <a:pt x="0" y="0"/>
                </a:moveTo>
                <a:lnTo>
                  <a:pt x="751168" y="0"/>
                </a:lnTo>
                <a:lnTo>
                  <a:pt x="751168" y="2930088"/>
                </a:lnTo>
                <a:lnTo>
                  <a:pt x="0" y="2930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874882">
            <a:off x="486141" y="1316819"/>
            <a:ext cx="2407615" cy="928026"/>
          </a:xfrm>
          <a:custGeom>
            <a:avLst/>
            <a:gdLst/>
            <a:ahLst/>
            <a:cxnLst/>
            <a:rect r="r" b="b" t="t" l="l"/>
            <a:pathLst>
              <a:path h="928026" w="2407615">
                <a:moveTo>
                  <a:pt x="0" y="0"/>
                </a:moveTo>
                <a:lnTo>
                  <a:pt x="2407615" y="0"/>
                </a:lnTo>
                <a:lnTo>
                  <a:pt x="2407615" y="928026"/>
                </a:lnTo>
                <a:lnTo>
                  <a:pt x="0" y="9280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-334004" y="4260535"/>
            <a:ext cx="3715969" cy="6599561"/>
          </a:xfrm>
          <a:custGeom>
            <a:avLst/>
            <a:gdLst/>
            <a:ahLst/>
            <a:cxnLst/>
            <a:rect r="r" b="b" t="t" l="l"/>
            <a:pathLst>
              <a:path h="6599561" w="3715969">
                <a:moveTo>
                  <a:pt x="0" y="0"/>
                </a:moveTo>
                <a:lnTo>
                  <a:pt x="3715969" y="0"/>
                </a:lnTo>
                <a:lnTo>
                  <a:pt x="3715969" y="6599561"/>
                </a:lnTo>
                <a:lnTo>
                  <a:pt x="0" y="65995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327167" y="4260535"/>
            <a:ext cx="3864265" cy="6018593"/>
          </a:xfrm>
          <a:custGeom>
            <a:avLst/>
            <a:gdLst/>
            <a:ahLst/>
            <a:cxnLst/>
            <a:rect r="r" b="b" t="t" l="l"/>
            <a:pathLst>
              <a:path h="6018593" w="3864265">
                <a:moveTo>
                  <a:pt x="0" y="0"/>
                </a:moveTo>
                <a:lnTo>
                  <a:pt x="3864266" y="0"/>
                </a:lnTo>
                <a:lnTo>
                  <a:pt x="3864266" y="6018593"/>
                </a:lnTo>
                <a:lnTo>
                  <a:pt x="0" y="60185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246736" y="4137399"/>
            <a:ext cx="7007635" cy="4340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4466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PROTAGONISTA: JOSUKE HIGASHIKATA</a:t>
            </a:r>
          </a:p>
          <a:p>
            <a:pPr algn="ctr">
              <a:lnSpc>
                <a:spcPts val="4868"/>
              </a:lnSpc>
            </a:pPr>
            <a:r>
              <a:rPr lang="en-US" sz="4466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ANTAGONISTA: YOSHIKAGE KIRA</a:t>
            </a:r>
          </a:p>
          <a:p>
            <a:pPr algn="ctr">
              <a:lnSpc>
                <a:spcPts val="4868"/>
              </a:lnSpc>
            </a:pPr>
            <a:r>
              <a:rPr lang="en-US" sz="4466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JOJO BROS: KOICHI, ROHAN, NIJIMURA Y JOTARO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544735" y="1322487"/>
            <a:ext cx="6331161" cy="13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DIAMOND IS 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UNBREAKABLE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DD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97587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3153689" y="5471896"/>
            <a:ext cx="9205862" cy="6912346"/>
            <a:chOff x="0" y="0"/>
            <a:chExt cx="84569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628CB1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628CB1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628CB1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4"/>
              <a:stretch>
                <a:fillRect l="0" t="-33469" r="0" b="-33469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9931065" y="-839202"/>
            <a:ext cx="9205862" cy="6912346"/>
            <a:chOff x="0" y="0"/>
            <a:chExt cx="845693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0" t="-73016" r="0" b="-73016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838200" y="553543"/>
            <a:ext cx="7801090" cy="9179913"/>
            <a:chOff x="0" y="0"/>
            <a:chExt cx="539623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1430" y="11430"/>
              <a:ext cx="5373370" cy="6327140"/>
            </a:xfrm>
            <a:custGeom>
              <a:avLst/>
              <a:gdLst/>
              <a:ahLst/>
              <a:cxnLst/>
              <a:rect r="r" b="b" t="t" l="l"/>
              <a:pathLst>
                <a:path h="6327140" w="537337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148580" y="471170"/>
              <a:ext cx="236220" cy="5868670"/>
            </a:xfrm>
            <a:custGeom>
              <a:avLst/>
              <a:gdLst/>
              <a:ahLst/>
              <a:cxnLst/>
              <a:rect r="r" b="b" t="t" l="l"/>
              <a:pathLst>
                <a:path h="5868670" w="23622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430" y="11430"/>
              <a:ext cx="5373370" cy="4245610"/>
            </a:xfrm>
            <a:custGeom>
              <a:avLst/>
              <a:gdLst/>
              <a:ahLst/>
              <a:cxnLst/>
              <a:rect r="r" b="b" t="t" l="l"/>
              <a:pathLst>
                <a:path h="4245610" w="537337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6C6899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0980" y="160020"/>
              <a:ext cx="651510" cy="162560"/>
            </a:xfrm>
            <a:custGeom>
              <a:avLst/>
              <a:gdLst/>
              <a:ahLst/>
              <a:cxnLst/>
              <a:rect r="r" b="b" t="t" l="l"/>
              <a:pathLst>
                <a:path h="162560" w="65151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397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3975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286423" y="5929096"/>
            <a:ext cx="6660053" cy="2692977"/>
            <a:chOff x="0" y="0"/>
            <a:chExt cx="8880071" cy="3590636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8880071" cy="3590636"/>
              <a:chOff x="0" y="0"/>
              <a:chExt cx="2392907" cy="967566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392907" cy="967566"/>
              </a:xfrm>
              <a:custGeom>
                <a:avLst/>
                <a:gdLst/>
                <a:ahLst/>
                <a:cxnLst/>
                <a:rect r="r" b="b" t="t" l="l"/>
                <a:pathLst>
                  <a:path h="967566" w="2392907">
                    <a:moveTo>
                      <a:pt x="29061" y="0"/>
                    </a:moveTo>
                    <a:lnTo>
                      <a:pt x="2363846" y="0"/>
                    </a:lnTo>
                    <a:cubicBezTo>
                      <a:pt x="2379896" y="0"/>
                      <a:pt x="2392907" y="13011"/>
                      <a:pt x="2392907" y="29061"/>
                    </a:cubicBezTo>
                    <a:lnTo>
                      <a:pt x="2392907" y="938505"/>
                    </a:lnTo>
                    <a:cubicBezTo>
                      <a:pt x="2392907" y="954555"/>
                      <a:pt x="2379896" y="967566"/>
                      <a:pt x="2363846" y="967566"/>
                    </a:cubicBezTo>
                    <a:lnTo>
                      <a:pt x="29061" y="967566"/>
                    </a:lnTo>
                    <a:cubicBezTo>
                      <a:pt x="13011" y="967566"/>
                      <a:pt x="0" y="954555"/>
                      <a:pt x="0" y="938505"/>
                    </a:cubicBezTo>
                    <a:lnTo>
                      <a:pt x="0" y="29061"/>
                    </a:lnTo>
                    <a:cubicBezTo>
                      <a:pt x="0" y="13011"/>
                      <a:pt x="13011" y="0"/>
                      <a:pt x="29061" y="0"/>
                    </a:cubicBezTo>
                    <a:close/>
                  </a:path>
                </a:pathLst>
              </a:custGeom>
              <a:solidFill>
                <a:srgbClr val="FEEFE8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42875"/>
                <a:ext cx="2392907" cy="11104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00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09757" y="410896"/>
              <a:ext cx="8609757" cy="2468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kira yoshikage anatagonista principal de la cuarta parte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su objetivo es vivir una vida pacifica y sin molestias</a:t>
              </a:r>
            </a:p>
          </p:txBody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3608036" y="8057552"/>
            <a:ext cx="12384105" cy="4152396"/>
            <a:chOff x="0" y="0"/>
            <a:chExt cx="1893824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9CA5B9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FEEFE8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7" id="37"/>
          <p:cNvSpPr/>
          <p:nvPr/>
        </p:nvSpPr>
        <p:spPr>
          <a:xfrm flipH="true" flipV="false" rot="-3992230">
            <a:off x="8997593" y="7691722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621494" y="0"/>
                </a:moveTo>
                <a:lnTo>
                  <a:pt x="0" y="0"/>
                </a:lnTo>
                <a:lnTo>
                  <a:pt x="0" y="1087953"/>
                </a:lnTo>
                <a:lnTo>
                  <a:pt x="621494" y="1087953"/>
                </a:lnTo>
                <a:lnTo>
                  <a:pt x="6214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759720" y="4445995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4" y="0"/>
                </a:lnTo>
                <a:lnTo>
                  <a:pt x="2008524" y="1395010"/>
                </a:lnTo>
                <a:lnTo>
                  <a:pt x="0" y="139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1717562">
            <a:off x="7619635" y="8883877"/>
            <a:ext cx="1699159" cy="1699159"/>
          </a:xfrm>
          <a:custGeom>
            <a:avLst/>
            <a:gdLst/>
            <a:ahLst/>
            <a:cxnLst/>
            <a:rect r="r" b="b" t="t" l="l"/>
            <a:pathLst>
              <a:path h="1699159" w="1699159">
                <a:moveTo>
                  <a:pt x="0" y="0"/>
                </a:moveTo>
                <a:lnTo>
                  <a:pt x="1699159" y="0"/>
                </a:lnTo>
                <a:lnTo>
                  <a:pt x="1699159" y="1699159"/>
                </a:lnTo>
                <a:lnTo>
                  <a:pt x="0" y="1699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989205">
            <a:off x="214" y="1760973"/>
            <a:ext cx="1127476" cy="1359895"/>
          </a:xfrm>
          <a:custGeom>
            <a:avLst/>
            <a:gdLst/>
            <a:ahLst/>
            <a:cxnLst/>
            <a:rect r="r" b="b" t="t" l="l"/>
            <a:pathLst>
              <a:path h="1359895" w="1127476">
                <a:moveTo>
                  <a:pt x="0" y="0"/>
                </a:moveTo>
                <a:lnTo>
                  <a:pt x="1127476" y="0"/>
                </a:lnTo>
                <a:lnTo>
                  <a:pt x="1127476" y="1359895"/>
                </a:lnTo>
                <a:lnTo>
                  <a:pt x="0" y="1359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1154781">
            <a:off x="11164560" y="6974457"/>
            <a:ext cx="1830058" cy="602255"/>
          </a:xfrm>
          <a:custGeom>
            <a:avLst/>
            <a:gdLst/>
            <a:ahLst/>
            <a:cxnLst/>
            <a:rect r="r" b="b" t="t" l="l"/>
            <a:pathLst>
              <a:path h="602255" w="1830058">
                <a:moveTo>
                  <a:pt x="0" y="0"/>
                </a:moveTo>
                <a:lnTo>
                  <a:pt x="1830058" y="0"/>
                </a:lnTo>
                <a:lnTo>
                  <a:pt x="1830058" y="602255"/>
                </a:lnTo>
                <a:lnTo>
                  <a:pt x="0" y="602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966578">
            <a:off x="17124798" y="5038148"/>
            <a:ext cx="1905306" cy="1905306"/>
            <a:chOff x="0" y="0"/>
            <a:chExt cx="2540408" cy="2540408"/>
          </a:xfrm>
        </p:grpSpPr>
        <p:sp>
          <p:nvSpPr>
            <p:cNvPr name="Freeform 43" id="43"/>
            <p:cNvSpPr/>
            <p:nvPr/>
          </p:nvSpPr>
          <p:spPr>
            <a:xfrm flipH="false" flipV="false" rot="-1387469">
              <a:off x="302344" y="302344"/>
              <a:ext cx="1935720" cy="1935720"/>
            </a:xfrm>
            <a:custGeom>
              <a:avLst/>
              <a:gdLst/>
              <a:ahLst/>
              <a:cxnLst/>
              <a:rect r="r" b="b" t="t" l="l"/>
              <a:pathLst>
                <a:path h="1935720" w="1935720">
                  <a:moveTo>
                    <a:pt x="0" y="0"/>
                  </a:moveTo>
                  <a:lnTo>
                    <a:pt x="1935720" y="0"/>
                  </a:lnTo>
                  <a:lnTo>
                    <a:pt x="1935720" y="1935720"/>
                  </a:lnTo>
                  <a:lnTo>
                    <a:pt x="0" y="1935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387469">
              <a:off x="313583" y="1919599"/>
              <a:ext cx="436090" cy="436090"/>
            </a:xfrm>
            <a:custGeom>
              <a:avLst/>
              <a:gdLst/>
              <a:ahLst/>
              <a:cxnLst/>
              <a:rect r="r" b="b" t="t" l="l"/>
              <a:pathLst>
                <a:path h="436090" w="436090">
                  <a:moveTo>
                    <a:pt x="0" y="0"/>
                  </a:moveTo>
                  <a:lnTo>
                    <a:pt x="436090" y="0"/>
                  </a:lnTo>
                  <a:lnTo>
                    <a:pt x="436090" y="436090"/>
                  </a:lnTo>
                  <a:lnTo>
                    <a:pt x="0" y="436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1387469">
              <a:off x="1391628" y="83228"/>
              <a:ext cx="532860" cy="532860"/>
            </a:xfrm>
            <a:custGeom>
              <a:avLst/>
              <a:gdLst/>
              <a:ahLst/>
              <a:cxnLst/>
              <a:rect r="r" b="b" t="t" l="l"/>
              <a:pathLst>
                <a:path h="532860" w="532860">
                  <a:moveTo>
                    <a:pt x="0" y="0"/>
                  </a:moveTo>
                  <a:lnTo>
                    <a:pt x="532860" y="0"/>
                  </a:lnTo>
                  <a:lnTo>
                    <a:pt x="532860" y="532861"/>
                  </a:lnTo>
                  <a:lnTo>
                    <a:pt x="0" y="53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2424556">
            <a:off x="9244828" y="-297714"/>
            <a:ext cx="1520050" cy="1520050"/>
            <a:chOff x="0" y="0"/>
            <a:chExt cx="2026733" cy="2026733"/>
          </a:xfrm>
        </p:grpSpPr>
        <p:sp>
          <p:nvSpPr>
            <p:cNvPr name="Freeform 47" id="47"/>
            <p:cNvSpPr/>
            <p:nvPr/>
          </p:nvSpPr>
          <p:spPr>
            <a:xfrm flipH="false" flipV="false" rot="-1387469">
              <a:off x="241209" y="241209"/>
              <a:ext cx="1544314" cy="1544314"/>
            </a:xfrm>
            <a:custGeom>
              <a:avLst/>
              <a:gdLst/>
              <a:ahLst/>
              <a:cxnLst/>
              <a:rect r="r" b="b" t="t" l="l"/>
              <a:pathLst>
                <a:path h="1544314" w="1544314">
                  <a:moveTo>
                    <a:pt x="0" y="0"/>
                  </a:moveTo>
                  <a:lnTo>
                    <a:pt x="1544315" y="0"/>
                  </a:lnTo>
                  <a:lnTo>
                    <a:pt x="1544315" y="1544315"/>
                  </a:lnTo>
                  <a:lnTo>
                    <a:pt x="0" y="1544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387469">
              <a:off x="250176" y="1531453"/>
              <a:ext cx="347912" cy="347912"/>
            </a:xfrm>
            <a:custGeom>
              <a:avLst/>
              <a:gdLst/>
              <a:ahLst/>
              <a:cxnLst/>
              <a:rect r="r" b="b" t="t" l="l"/>
              <a:pathLst>
                <a:path h="347912" w="347912">
                  <a:moveTo>
                    <a:pt x="0" y="0"/>
                  </a:moveTo>
                  <a:lnTo>
                    <a:pt x="347911" y="0"/>
                  </a:lnTo>
                  <a:lnTo>
                    <a:pt x="347911" y="347911"/>
                  </a:lnTo>
                  <a:lnTo>
                    <a:pt x="0" y="347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387469">
              <a:off x="1110238" y="66400"/>
              <a:ext cx="425115" cy="425115"/>
            </a:xfrm>
            <a:custGeom>
              <a:avLst/>
              <a:gdLst/>
              <a:ahLst/>
              <a:cxnLst/>
              <a:rect r="r" b="b" t="t" l="l"/>
              <a:pathLst>
                <a:path h="425115" w="425115">
                  <a:moveTo>
                    <a:pt x="0" y="0"/>
                  </a:moveTo>
                  <a:lnTo>
                    <a:pt x="425115" y="0"/>
                  </a:lnTo>
                  <a:lnTo>
                    <a:pt x="425115" y="425114"/>
                  </a:lnTo>
                  <a:lnTo>
                    <a:pt x="0" y="425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-182678">
            <a:off x="9352381" y="1041857"/>
            <a:ext cx="983686" cy="983686"/>
            <a:chOff x="0" y="0"/>
            <a:chExt cx="1311581" cy="1311581"/>
          </a:xfrm>
        </p:grpSpPr>
        <p:sp>
          <p:nvSpPr>
            <p:cNvPr name="Freeform 51" id="51"/>
            <p:cNvSpPr/>
            <p:nvPr/>
          </p:nvSpPr>
          <p:spPr>
            <a:xfrm flipH="false" flipV="false" rot="-1387469">
              <a:off x="156096" y="156096"/>
              <a:ext cx="999388" cy="999388"/>
            </a:xfrm>
            <a:custGeom>
              <a:avLst/>
              <a:gdLst/>
              <a:ahLst/>
              <a:cxnLst/>
              <a:rect r="r" b="b" t="t" l="l"/>
              <a:pathLst>
                <a:path h="999388" w="999388">
                  <a:moveTo>
                    <a:pt x="0" y="0"/>
                  </a:moveTo>
                  <a:lnTo>
                    <a:pt x="999389" y="0"/>
                  </a:lnTo>
                  <a:lnTo>
                    <a:pt x="999389" y="999389"/>
                  </a:lnTo>
                  <a:lnTo>
                    <a:pt x="0" y="99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-1387469">
              <a:off x="161899" y="991065"/>
              <a:ext cx="225148" cy="225148"/>
            </a:xfrm>
            <a:custGeom>
              <a:avLst/>
              <a:gdLst/>
              <a:ahLst/>
              <a:cxnLst/>
              <a:rect r="r" b="b" t="t" l="l"/>
              <a:pathLst>
                <a:path h="225148" w="225148">
                  <a:moveTo>
                    <a:pt x="0" y="0"/>
                  </a:moveTo>
                  <a:lnTo>
                    <a:pt x="225148" y="0"/>
                  </a:lnTo>
                  <a:lnTo>
                    <a:pt x="225148" y="225148"/>
                  </a:lnTo>
                  <a:lnTo>
                    <a:pt x="0" y="22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387469">
              <a:off x="718480" y="42970"/>
              <a:ext cx="275109" cy="275109"/>
            </a:xfrm>
            <a:custGeom>
              <a:avLst/>
              <a:gdLst/>
              <a:ahLst/>
              <a:cxnLst/>
              <a:rect r="r" b="b" t="t" l="l"/>
              <a:pathLst>
                <a:path h="275109" w="275109">
                  <a:moveTo>
                    <a:pt x="0" y="0"/>
                  </a:moveTo>
                  <a:lnTo>
                    <a:pt x="275109" y="0"/>
                  </a:lnTo>
                  <a:lnTo>
                    <a:pt x="275109" y="275109"/>
                  </a:lnTo>
                  <a:lnTo>
                    <a:pt x="0" y="275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-88237" y="8331863"/>
            <a:ext cx="2040754" cy="2040754"/>
            <a:chOff x="0" y="0"/>
            <a:chExt cx="2721005" cy="2721005"/>
          </a:xfrm>
        </p:grpSpPr>
        <p:sp>
          <p:nvSpPr>
            <p:cNvPr name="Freeform 55" id="55"/>
            <p:cNvSpPr/>
            <p:nvPr/>
          </p:nvSpPr>
          <p:spPr>
            <a:xfrm flipH="false" flipV="false" rot="-1387469">
              <a:off x="323837" y="323837"/>
              <a:ext cx="2073330" cy="2073330"/>
            </a:xfrm>
            <a:custGeom>
              <a:avLst/>
              <a:gdLst/>
              <a:ahLst/>
              <a:cxnLst/>
              <a:rect r="r" b="b" t="t" l="l"/>
              <a:pathLst>
                <a:path h="2073330" w="2073330">
                  <a:moveTo>
                    <a:pt x="0" y="0"/>
                  </a:moveTo>
                  <a:lnTo>
                    <a:pt x="2073330" y="0"/>
                  </a:lnTo>
                  <a:lnTo>
                    <a:pt x="2073330" y="2073330"/>
                  </a:lnTo>
                  <a:lnTo>
                    <a:pt x="0" y="2073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387469">
              <a:off x="335876" y="2056063"/>
              <a:ext cx="467091" cy="467091"/>
            </a:xfrm>
            <a:custGeom>
              <a:avLst/>
              <a:gdLst/>
              <a:ahLst/>
              <a:cxnLst/>
              <a:rect r="r" b="b" t="t" l="l"/>
              <a:pathLst>
                <a:path h="467091" w="467091">
                  <a:moveTo>
                    <a:pt x="0" y="0"/>
                  </a:moveTo>
                  <a:lnTo>
                    <a:pt x="467091" y="0"/>
                  </a:lnTo>
                  <a:lnTo>
                    <a:pt x="467091" y="467091"/>
                  </a:lnTo>
                  <a:lnTo>
                    <a:pt x="0" y="467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387469">
              <a:off x="1490558" y="89145"/>
              <a:ext cx="570741" cy="570741"/>
            </a:xfrm>
            <a:custGeom>
              <a:avLst/>
              <a:gdLst/>
              <a:ahLst/>
              <a:cxnLst/>
              <a:rect r="r" b="b" t="t" l="l"/>
              <a:pathLst>
                <a:path h="570741" w="570741">
                  <a:moveTo>
                    <a:pt x="0" y="0"/>
                  </a:moveTo>
                  <a:lnTo>
                    <a:pt x="570741" y="0"/>
                  </a:lnTo>
                  <a:lnTo>
                    <a:pt x="570741" y="570741"/>
                  </a:lnTo>
                  <a:lnTo>
                    <a:pt x="0" y="570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8" id="58"/>
          <p:cNvSpPr txBox="true"/>
          <p:nvPr/>
        </p:nvSpPr>
        <p:spPr>
          <a:xfrm rot="0">
            <a:off x="1615315" y="2364721"/>
            <a:ext cx="6331161" cy="2007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DIAMOND IS 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UNBREAKABLE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8967AC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ANTAGONISTA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595891" y="-1840713"/>
            <a:ext cx="7597916" cy="5705855"/>
            <a:chOff x="0" y="0"/>
            <a:chExt cx="845566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8B84B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blipFill>
              <a:blip r:embed="rId4"/>
              <a:stretch>
                <a:fillRect l="0" t="-43035" r="0" b="-43035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275321" y="2174450"/>
            <a:ext cx="7464024" cy="14420449"/>
            <a:chOff x="0" y="0"/>
            <a:chExt cx="328676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1236980"/>
                  </a:moveTo>
                  <a:lnTo>
                    <a:pt x="3271520" y="1846580"/>
                  </a:lnTo>
                  <a:moveTo>
                    <a:pt x="3271520" y="1846580"/>
                  </a:moveTo>
                  <a:lnTo>
                    <a:pt x="3271520" y="6334760"/>
                  </a:lnTo>
                  <a:lnTo>
                    <a:pt x="0" y="6334760"/>
                  </a:lnTo>
                  <a:lnTo>
                    <a:pt x="0" y="0"/>
                  </a:lnTo>
                  <a:lnTo>
                    <a:pt x="3271520" y="0"/>
                  </a:lnTo>
                  <a:lnTo>
                    <a:pt x="3271520" y="1236980"/>
                  </a:lnTo>
                </a:path>
              </a:pathLst>
            </a:custGeom>
            <a:blipFill>
              <a:blip r:embed="rId5"/>
              <a:stretch>
                <a:fillRect l="-19426" t="0" r="-19426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6334760"/>
                  </a:moveTo>
                  <a:lnTo>
                    <a:pt x="0" y="6334760"/>
                  </a:lnTo>
                  <a:lnTo>
                    <a:pt x="0" y="6120130"/>
                  </a:lnTo>
                  <a:lnTo>
                    <a:pt x="3271520" y="6120130"/>
                  </a:lnTo>
                  <a:lnTo>
                    <a:pt x="3271520" y="6334760"/>
                  </a:lnTo>
                  <a:close/>
                  <a:moveTo>
                    <a:pt x="327152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3271520" y="214630"/>
                  </a:lnTo>
                  <a:lnTo>
                    <a:pt x="3271520" y="0"/>
                  </a:ln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7620"/>
              <a:ext cx="645160" cy="214630"/>
            </a:xfrm>
            <a:custGeom>
              <a:avLst/>
              <a:gdLst/>
              <a:ahLst/>
              <a:cxnLst/>
              <a:rect r="r" b="b" t="t" l="l"/>
              <a:pathLst>
                <a:path h="214630" w="645160">
                  <a:moveTo>
                    <a:pt x="429260" y="214630"/>
                  </a:moveTo>
                  <a:lnTo>
                    <a:pt x="214630" y="214630"/>
                  </a:lnTo>
                  <a:lnTo>
                    <a:pt x="214630" y="0"/>
                  </a:lnTo>
                  <a:lnTo>
                    <a:pt x="429260" y="0"/>
                  </a:lnTo>
                  <a:lnTo>
                    <a:pt x="429260" y="214630"/>
                  </a:lnTo>
                  <a:close/>
                  <a:moveTo>
                    <a:pt x="645160" y="0"/>
                  </a:moveTo>
                  <a:lnTo>
                    <a:pt x="429260" y="0"/>
                  </a:lnTo>
                  <a:lnTo>
                    <a:pt x="429260" y="214630"/>
                  </a:lnTo>
                  <a:lnTo>
                    <a:pt x="643890" y="214630"/>
                  </a:lnTo>
                  <a:lnTo>
                    <a:pt x="645160" y="0"/>
                  </a:lnTo>
                  <a:lnTo>
                    <a:pt x="645160" y="0"/>
                  </a:lnTo>
                  <a:close/>
                  <a:moveTo>
                    <a:pt x="21463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214630" y="21463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C8C2E0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279140" y="0"/>
                  </a:moveTo>
                  <a:lnTo>
                    <a:pt x="652780" y="0"/>
                  </a:lnTo>
                  <a:lnTo>
                    <a:pt x="436880" y="0"/>
                  </a:lnTo>
                  <a:lnTo>
                    <a:pt x="222250" y="0"/>
                  </a:lnTo>
                  <a:lnTo>
                    <a:pt x="7620" y="0"/>
                  </a:lnTo>
                  <a:cubicBezTo>
                    <a:pt x="3810" y="0"/>
                    <a:pt x="0" y="3810"/>
                    <a:pt x="0" y="762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342380"/>
                  </a:lnTo>
                  <a:cubicBezTo>
                    <a:pt x="0" y="6346190"/>
                    <a:pt x="3810" y="6350000"/>
                    <a:pt x="7620" y="6350000"/>
                  </a:cubicBezTo>
                  <a:lnTo>
                    <a:pt x="3279140" y="6350000"/>
                  </a:lnTo>
                  <a:cubicBezTo>
                    <a:pt x="3282950" y="6350000"/>
                    <a:pt x="3286760" y="6346190"/>
                    <a:pt x="3286760" y="6342380"/>
                  </a:cubicBezTo>
                  <a:lnTo>
                    <a:pt x="3286760" y="6127750"/>
                  </a:lnTo>
                  <a:lnTo>
                    <a:pt x="3286760" y="222250"/>
                  </a:lnTo>
                  <a:lnTo>
                    <a:pt x="3286760" y="7620"/>
                  </a:lnTo>
                  <a:cubicBezTo>
                    <a:pt x="3286760" y="3810"/>
                    <a:pt x="3282950" y="0"/>
                    <a:pt x="3279140" y="0"/>
                  </a:cubicBezTo>
                  <a:close/>
                  <a:moveTo>
                    <a:pt x="222250" y="229870"/>
                  </a:moveTo>
                  <a:lnTo>
                    <a:pt x="436880" y="229870"/>
                  </a:lnTo>
                  <a:lnTo>
                    <a:pt x="651510" y="229870"/>
                  </a:lnTo>
                  <a:lnTo>
                    <a:pt x="3270250" y="229870"/>
                  </a:lnTo>
                  <a:lnTo>
                    <a:pt x="3270250" y="6120130"/>
                  </a:lnTo>
                  <a:lnTo>
                    <a:pt x="15240" y="6120130"/>
                  </a:lnTo>
                  <a:lnTo>
                    <a:pt x="15240" y="229870"/>
                  </a:lnTo>
                  <a:lnTo>
                    <a:pt x="222250" y="229870"/>
                  </a:lnTo>
                  <a:close/>
                  <a:moveTo>
                    <a:pt x="3271520" y="214630"/>
                  </a:moveTo>
                  <a:lnTo>
                    <a:pt x="659130" y="214630"/>
                  </a:lnTo>
                  <a:lnTo>
                    <a:pt x="659130" y="15240"/>
                  </a:lnTo>
                  <a:lnTo>
                    <a:pt x="3271520" y="15240"/>
                  </a:lnTo>
                  <a:lnTo>
                    <a:pt x="3271520" y="214630"/>
                  </a:lnTo>
                  <a:close/>
                  <a:moveTo>
                    <a:pt x="645160" y="214630"/>
                  </a:moveTo>
                  <a:lnTo>
                    <a:pt x="444500" y="214630"/>
                  </a:lnTo>
                  <a:lnTo>
                    <a:pt x="444500" y="15240"/>
                  </a:lnTo>
                  <a:lnTo>
                    <a:pt x="645160" y="15240"/>
                  </a:lnTo>
                  <a:lnTo>
                    <a:pt x="645160" y="214630"/>
                  </a:lnTo>
                  <a:close/>
                  <a:moveTo>
                    <a:pt x="429260" y="214630"/>
                  </a:moveTo>
                  <a:lnTo>
                    <a:pt x="229870" y="214630"/>
                  </a:lnTo>
                  <a:lnTo>
                    <a:pt x="229870" y="15240"/>
                  </a:lnTo>
                  <a:lnTo>
                    <a:pt x="430530" y="15240"/>
                  </a:lnTo>
                  <a:lnTo>
                    <a:pt x="430530" y="214630"/>
                  </a:lnTo>
                  <a:lnTo>
                    <a:pt x="429260" y="214630"/>
                  </a:lnTo>
                  <a:close/>
                  <a:moveTo>
                    <a:pt x="15240" y="15240"/>
                  </a:moveTo>
                  <a:lnTo>
                    <a:pt x="215900" y="15240"/>
                  </a:lnTo>
                  <a:lnTo>
                    <a:pt x="215900" y="215900"/>
                  </a:lnTo>
                  <a:lnTo>
                    <a:pt x="15240" y="215900"/>
                  </a:lnTo>
                  <a:lnTo>
                    <a:pt x="15240" y="15240"/>
                  </a:lnTo>
                  <a:close/>
                  <a:moveTo>
                    <a:pt x="3271520" y="6334760"/>
                  </a:moveTo>
                  <a:lnTo>
                    <a:pt x="15240" y="6334760"/>
                  </a:lnTo>
                  <a:lnTo>
                    <a:pt x="15240" y="6134100"/>
                  </a:lnTo>
                  <a:lnTo>
                    <a:pt x="3271520" y="6134100"/>
                  </a:lnTo>
                  <a:lnTo>
                    <a:pt x="3271520" y="6334760"/>
                  </a:lnTo>
                  <a:close/>
                  <a:moveTo>
                    <a:pt x="167640" y="72390"/>
                  </a:moveTo>
                  <a:lnTo>
                    <a:pt x="125730" y="114300"/>
                  </a:lnTo>
                  <a:lnTo>
                    <a:pt x="168910" y="157480"/>
                  </a:lnTo>
                  <a:cubicBezTo>
                    <a:pt x="171450" y="160020"/>
                    <a:pt x="171450" y="165100"/>
                    <a:pt x="168910" y="167640"/>
                  </a:cubicBezTo>
                  <a:cubicBezTo>
                    <a:pt x="167640" y="168910"/>
                    <a:pt x="165100" y="170180"/>
                    <a:pt x="163830" y="170180"/>
                  </a:cubicBezTo>
                  <a:cubicBezTo>
                    <a:pt x="162560" y="170180"/>
                    <a:pt x="160020" y="168910"/>
                    <a:pt x="158750" y="167640"/>
                  </a:cubicBezTo>
                  <a:lnTo>
                    <a:pt x="114300" y="125730"/>
                  </a:lnTo>
                  <a:lnTo>
                    <a:pt x="71120" y="168910"/>
                  </a:lnTo>
                  <a:cubicBezTo>
                    <a:pt x="69850" y="170180"/>
                    <a:pt x="67310" y="171450"/>
                    <a:pt x="66040" y="171450"/>
                  </a:cubicBezTo>
                  <a:cubicBezTo>
                    <a:pt x="64770" y="171450"/>
                    <a:pt x="63500" y="168910"/>
                    <a:pt x="62230" y="167640"/>
                  </a:cubicBezTo>
                  <a:cubicBezTo>
                    <a:pt x="59690" y="165100"/>
                    <a:pt x="59690" y="160020"/>
                    <a:pt x="62230" y="157480"/>
                  </a:cubicBezTo>
                  <a:lnTo>
                    <a:pt x="104140" y="114300"/>
                  </a:lnTo>
                  <a:lnTo>
                    <a:pt x="62230" y="72390"/>
                  </a:lnTo>
                  <a:cubicBezTo>
                    <a:pt x="59690" y="69850"/>
                    <a:pt x="59690" y="64770"/>
                    <a:pt x="62230" y="62230"/>
                  </a:cubicBezTo>
                  <a:cubicBezTo>
                    <a:pt x="64770" y="59690"/>
                    <a:pt x="69850" y="59690"/>
                    <a:pt x="72390" y="62230"/>
                  </a:cubicBezTo>
                  <a:lnTo>
                    <a:pt x="114300" y="104140"/>
                  </a:lnTo>
                  <a:lnTo>
                    <a:pt x="157480" y="60960"/>
                  </a:lnTo>
                  <a:cubicBezTo>
                    <a:pt x="160020" y="58420"/>
                    <a:pt x="165100" y="58420"/>
                    <a:pt x="167640" y="60960"/>
                  </a:cubicBezTo>
                  <a:cubicBezTo>
                    <a:pt x="171450" y="64770"/>
                    <a:pt x="171450" y="69850"/>
                    <a:pt x="167640" y="72390"/>
                  </a:cubicBezTo>
                  <a:close/>
                  <a:moveTo>
                    <a:pt x="281940" y="170180"/>
                  </a:moveTo>
                  <a:lnTo>
                    <a:pt x="377190" y="170180"/>
                  </a:lnTo>
                  <a:cubicBezTo>
                    <a:pt x="381000" y="170180"/>
                    <a:pt x="384810" y="166370"/>
                    <a:pt x="384810" y="162560"/>
                  </a:cubicBezTo>
                  <a:lnTo>
                    <a:pt x="384810" y="67310"/>
                  </a:lnTo>
                  <a:cubicBezTo>
                    <a:pt x="384810" y="63500"/>
                    <a:pt x="381000" y="59690"/>
                    <a:pt x="377190" y="59690"/>
                  </a:cubicBezTo>
                  <a:lnTo>
                    <a:pt x="281940" y="59690"/>
                  </a:lnTo>
                  <a:cubicBezTo>
                    <a:pt x="278130" y="59690"/>
                    <a:pt x="274320" y="63500"/>
                    <a:pt x="274320" y="67310"/>
                  </a:cubicBezTo>
                  <a:lnTo>
                    <a:pt x="274320" y="163830"/>
                  </a:lnTo>
                  <a:cubicBezTo>
                    <a:pt x="274320" y="166370"/>
                    <a:pt x="278130" y="170180"/>
                    <a:pt x="281940" y="170180"/>
                  </a:cubicBezTo>
                  <a:close/>
                  <a:moveTo>
                    <a:pt x="289560" y="73660"/>
                  </a:moveTo>
                  <a:lnTo>
                    <a:pt x="370840" y="73660"/>
                  </a:lnTo>
                  <a:lnTo>
                    <a:pt x="370840" y="154940"/>
                  </a:lnTo>
                  <a:lnTo>
                    <a:pt x="289560" y="154940"/>
                  </a:lnTo>
                  <a:lnTo>
                    <a:pt x="289560" y="73660"/>
                  </a:lnTo>
                  <a:close/>
                  <a:moveTo>
                    <a:pt x="482600" y="162560"/>
                  </a:moveTo>
                  <a:cubicBezTo>
                    <a:pt x="482600" y="158750"/>
                    <a:pt x="486410" y="154940"/>
                    <a:pt x="490220" y="154940"/>
                  </a:cubicBezTo>
                  <a:lnTo>
                    <a:pt x="600710" y="154940"/>
                  </a:lnTo>
                  <a:cubicBezTo>
                    <a:pt x="604520" y="154940"/>
                    <a:pt x="608330" y="158750"/>
                    <a:pt x="608330" y="162560"/>
                  </a:cubicBezTo>
                  <a:cubicBezTo>
                    <a:pt x="608330" y="166370"/>
                    <a:pt x="604520" y="170180"/>
                    <a:pt x="600710" y="170180"/>
                  </a:cubicBezTo>
                  <a:lnTo>
                    <a:pt x="490220" y="170180"/>
                  </a:lnTo>
                  <a:cubicBezTo>
                    <a:pt x="485140" y="170180"/>
                    <a:pt x="482600" y="166370"/>
                    <a:pt x="48260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832432" y="725687"/>
            <a:ext cx="8800894" cy="8802654"/>
            <a:chOff x="0" y="0"/>
            <a:chExt cx="634873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628CB1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6C6899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6C689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2435899" y="5607918"/>
            <a:ext cx="3110874" cy="4321474"/>
          </a:xfrm>
          <a:custGeom>
            <a:avLst/>
            <a:gdLst/>
            <a:ahLst/>
            <a:cxnLst/>
            <a:rect r="r" b="b" t="t" l="l"/>
            <a:pathLst>
              <a:path h="4321474" w="3110874">
                <a:moveTo>
                  <a:pt x="0" y="0"/>
                </a:moveTo>
                <a:lnTo>
                  <a:pt x="3110874" y="0"/>
                </a:lnTo>
                <a:lnTo>
                  <a:pt x="3110874" y="4321474"/>
                </a:lnTo>
                <a:lnTo>
                  <a:pt x="0" y="4321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597151">
            <a:off x="11792639" y="7990717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7" y="0"/>
                </a:lnTo>
                <a:lnTo>
                  <a:pt x="827227" y="827227"/>
                </a:lnTo>
                <a:lnTo>
                  <a:pt x="0" y="827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083153">
            <a:off x="1935615" y="3420799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-272853">
            <a:off x="2772848" y="4309841"/>
            <a:ext cx="800277" cy="803198"/>
          </a:xfrm>
          <a:custGeom>
            <a:avLst/>
            <a:gdLst/>
            <a:ahLst/>
            <a:cxnLst/>
            <a:rect r="r" b="b" t="t" l="l"/>
            <a:pathLst>
              <a:path h="803198" w="800277">
                <a:moveTo>
                  <a:pt x="800277" y="0"/>
                </a:moveTo>
                <a:lnTo>
                  <a:pt x="0" y="0"/>
                </a:lnTo>
                <a:lnTo>
                  <a:pt x="0" y="803198"/>
                </a:lnTo>
                <a:lnTo>
                  <a:pt x="800277" y="803198"/>
                </a:lnTo>
                <a:lnTo>
                  <a:pt x="80027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423845">
            <a:off x="16490754" y="419605"/>
            <a:ext cx="1786617" cy="1081715"/>
          </a:xfrm>
          <a:custGeom>
            <a:avLst/>
            <a:gdLst/>
            <a:ahLst/>
            <a:cxnLst/>
            <a:rect r="r" b="b" t="t" l="l"/>
            <a:pathLst>
              <a:path h="1081715" w="1786617">
                <a:moveTo>
                  <a:pt x="0" y="0"/>
                </a:moveTo>
                <a:lnTo>
                  <a:pt x="1786617" y="0"/>
                </a:lnTo>
                <a:lnTo>
                  <a:pt x="1786617" y="1081715"/>
                </a:lnTo>
                <a:lnTo>
                  <a:pt x="0" y="10817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600723">
            <a:off x="1897455" y="8339115"/>
            <a:ext cx="3431398" cy="1335126"/>
          </a:xfrm>
          <a:custGeom>
            <a:avLst/>
            <a:gdLst/>
            <a:ahLst/>
            <a:cxnLst/>
            <a:rect r="r" b="b" t="t" l="l"/>
            <a:pathLst>
              <a:path h="1335126" w="3431398">
                <a:moveTo>
                  <a:pt x="0" y="0"/>
                </a:moveTo>
                <a:lnTo>
                  <a:pt x="3431398" y="0"/>
                </a:lnTo>
                <a:lnTo>
                  <a:pt x="3431398" y="1335126"/>
                </a:lnTo>
                <a:lnTo>
                  <a:pt x="0" y="1335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969816">
            <a:off x="-84405" y="6620246"/>
            <a:ext cx="1103236" cy="1043059"/>
          </a:xfrm>
          <a:custGeom>
            <a:avLst/>
            <a:gdLst/>
            <a:ahLst/>
            <a:cxnLst/>
            <a:rect r="r" b="b" t="t" l="l"/>
            <a:pathLst>
              <a:path h="1043059" w="1103236">
                <a:moveTo>
                  <a:pt x="0" y="0"/>
                </a:moveTo>
                <a:lnTo>
                  <a:pt x="1103236" y="0"/>
                </a:lnTo>
                <a:lnTo>
                  <a:pt x="1103236" y="1043059"/>
                </a:lnTo>
                <a:lnTo>
                  <a:pt x="0" y="10430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459952">
            <a:off x="14432580" y="-942028"/>
            <a:ext cx="1798418" cy="1884057"/>
          </a:xfrm>
          <a:custGeom>
            <a:avLst/>
            <a:gdLst/>
            <a:ahLst/>
            <a:cxnLst/>
            <a:rect r="r" b="b" t="t" l="l"/>
            <a:pathLst>
              <a:path h="1884057" w="1798418">
                <a:moveTo>
                  <a:pt x="0" y="0"/>
                </a:moveTo>
                <a:lnTo>
                  <a:pt x="1798418" y="0"/>
                </a:lnTo>
                <a:lnTo>
                  <a:pt x="1798418" y="1884056"/>
                </a:lnTo>
                <a:lnTo>
                  <a:pt x="0" y="18840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520016">
            <a:off x="5049372" y="1947769"/>
            <a:ext cx="1905306" cy="1905306"/>
            <a:chOff x="0" y="0"/>
            <a:chExt cx="2540408" cy="2540408"/>
          </a:xfrm>
        </p:grpSpPr>
        <p:sp>
          <p:nvSpPr>
            <p:cNvPr name="Freeform 30" id="30"/>
            <p:cNvSpPr/>
            <p:nvPr/>
          </p:nvSpPr>
          <p:spPr>
            <a:xfrm flipH="false" flipV="false" rot="-1387469">
              <a:off x="302344" y="302344"/>
              <a:ext cx="1935720" cy="1935720"/>
            </a:xfrm>
            <a:custGeom>
              <a:avLst/>
              <a:gdLst/>
              <a:ahLst/>
              <a:cxnLst/>
              <a:rect r="r" b="b" t="t" l="l"/>
              <a:pathLst>
                <a:path h="1935720" w="1935720">
                  <a:moveTo>
                    <a:pt x="0" y="0"/>
                  </a:moveTo>
                  <a:lnTo>
                    <a:pt x="1935720" y="0"/>
                  </a:lnTo>
                  <a:lnTo>
                    <a:pt x="1935720" y="1935720"/>
                  </a:lnTo>
                  <a:lnTo>
                    <a:pt x="0" y="1935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313583" y="1919599"/>
              <a:ext cx="436090" cy="436090"/>
            </a:xfrm>
            <a:custGeom>
              <a:avLst/>
              <a:gdLst/>
              <a:ahLst/>
              <a:cxnLst/>
              <a:rect r="r" b="b" t="t" l="l"/>
              <a:pathLst>
                <a:path h="436090" w="436090">
                  <a:moveTo>
                    <a:pt x="0" y="0"/>
                  </a:moveTo>
                  <a:lnTo>
                    <a:pt x="436090" y="0"/>
                  </a:lnTo>
                  <a:lnTo>
                    <a:pt x="436090" y="436090"/>
                  </a:lnTo>
                  <a:lnTo>
                    <a:pt x="0" y="436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387469">
              <a:off x="1391628" y="83228"/>
              <a:ext cx="532860" cy="532860"/>
            </a:xfrm>
            <a:custGeom>
              <a:avLst/>
              <a:gdLst/>
              <a:ahLst/>
              <a:cxnLst/>
              <a:rect r="r" b="b" t="t" l="l"/>
              <a:pathLst>
                <a:path h="532860" w="532860">
                  <a:moveTo>
                    <a:pt x="0" y="0"/>
                  </a:moveTo>
                  <a:lnTo>
                    <a:pt x="532860" y="0"/>
                  </a:lnTo>
                  <a:lnTo>
                    <a:pt x="532860" y="532861"/>
                  </a:lnTo>
                  <a:lnTo>
                    <a:pt x="0" y="53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559909">
            <a:off x="4201495" y="8707311"/>
            <a:ext cx="1470218" cy="1470218"/>
            <a:chOff x="0" y="0"/>
            <a:chExt cx="1960291" cy="1960291"/>
          </a:xfrm>
        </p:grpSpPr>
        <p:sp>
          <p:nvSpPr>
            <p:cNvPr name="Freeform 34" id="34"/>
            <p:cNvSpPr/>
            <p:nvPr/>
          </p:nvSpPr>
          <p:spPr>
            <a:xfrm flipH="false" flipV="false" rot="-1387469">
              <a:off x="233302" y="233302"/>
              <a:ext cx="1493687" cy="1493687"/>
            </a:xfrm>
            <a:custGeom>
              <a:avLst/>
              <a:gdLst/>
              <a:ahLst/>
              <a:cxnLst/>
              <a:rect r="r" b="b" t="t" l="l"/>
              <a:pathLst>
                <a:path h="1493687" w="1493687">
                  <a:moveTo>
                    <a:pt x="0" y="0"/>
                  </a:moveTo>
                  <a:lnTo>
                    <a:pt x="1493687" y="0"/>
                  </a:lnTo>
                  <a:lnTo>
                    <a:pt x="1493687" y="1493687"/>
                  </a:lnTo>
                  <a:lnTo>
                    <a:pt x="0" y="1493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1387469">
              <a:off x="241975" y="1481248"/>
              <a:ext cx="336506" cy="336506"/>
            </a:xfrm>
            <a:custGeom>
              <a:avLst/>
              <a:gdLst/>
              <a:ahLst/>
              <a:cxnLst/>
              <a:rect r="r" b="b" t="t" l="l"/>
              <a:pathLst>
                <a:path h="336506" w="336506">
                  <a:moveTo>
                    <a:pt x="0" y="0"/>
                  </a:moveTo>
                  <a:lnTo>
                    <a:pt x="336506" y="0"/>
                  </a:lnTo>
                  <a:lnTo>
                    <a:pt x="336506" y="336506"/>
                  </a:lnTo>
                  <a:lnTo>
                    <a:pt x="0" y="336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1387469">
              <a:off x="1073842" y="64223"/>
              <a:ext cx="411178" cy="411178"/>
            </a:xfrm>
            <a:custGeom>
              <a:avLst/>
              <a:gdLst/>
              <a:ahLst/>
              <a:cxnLst/>
              <a:rect r="r" b="b" t="t" l="l"/>
              <a:pathLst>
                <a:path h="411178" w="411178">
                  <a:moveTo>
                    <a:pt x="0" y="0"/>
                  </a:moveTo>
                  <a:lnTo>
                    <a:pt x="411178" y="0"/>
                  </a:lnTo>
                  <a:lnTo>
                    <a:pt x="411178" y="411178"/>
                  </a:lnTo>
                  <a:lnTo>
                    <a:pt x="0" y="411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2606475">
            <a:off x="-39864" y="2899610"/>
            <a:ext cx="1396641" cy="1396641"/>
            <a:chOff x="0" y="0"/>
            <a:chExt cx="1862188" cy="1862188"/>
          </a:xfrm>
        </p:grpSpPr>
        <p:sp>
          <p:nvSpPr>
            <p:cNvPr name="Freeform 38" id="38"/>
            <p:cNvSpPr/>
            <p:nvPr/>
          </p:nvSpPr>
          <p:spPr>
            <a:xfrm flipH="false" flipV="false" rot="-1387469">
              <a:off x="221626" y="221626"/>
              <a:ext cx="1418935" cy="1418935"/>
            </a:xfrm>
            <a:custGeom>
              <a:avLst/>
              <a:gdLst/>
              <a:ahLst/>
              <a:cxnLst/>
              <a:rect r="r" b="b" t="t" l="l"/>
              <a:pathLst>
                <a:path h="1418935" w="1418935">
                  <a:moveTo>
                    <a:pt x="0" y="0"/>
                  </a:moveTo>
                  <a:lnTo>
                    <a:pt x="1418936" y="0"/>
                  </a:lnTo>
                  <a:lnTo>
                    <a:pt x="1418936" y="1418936"/>
                  </a:lnTo>
                  <a:lnTo>
                    <a:pt x="0" y="1418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387469">
              <a:off x="229865" y="1407118"/>
              <a:ext cx="319666" cy="319666"/>
            </a:xfrm>
            <a:custGeom>
              <a:avLst/>
              <a:gdLst/>
              <a:ahLst/>
              <a:cxnLst/>
              <a:rect r="r" b="b" t="t" l="l"/>
              <a:pathLst>
                <a:path h="319666" w="319666">
                  <a:moveTo>
                    <a:pt x="0" y="0"/>
                  </a:moveTo>
                  <a:lnTo>
                    <a:pt x="319665" y="0"/>
                  </a:lnTo>
                  <a:lnTo>
                    <a:pt x="319665" y="319666"/>
                  </a:lnTo>
                  <a:lnTo>
                    <a:pt x="0" y="31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1387469">
              <a:off x="1020101" y="61009"/>
              <a:ext cx="390601" cy="390601"/>
            </a:xfrm>
            <a:custGeom>
              <a:avLst/>
              <a:gdLst/>
              <a:ahLst/>
              <a:cxnLst/>
              <a:rect r="r" b="b" t="t" l="l"/>
              <a:pathLst>
                <a:path h="390601" w="390601">
                  <a:moveTo>
                    <a:pt x="0" y="0"/>
                  </a:moveTo>
                  <a:lnTo>
                    <a:pt x="390601" y="0"/>
                  </a:lnTo>
                  <a:lnTo>
                    <a:pt x="390601" y="390601"/>
                  </a:lnTo>
                  <a:lnTo>
                    <a:pt x="0" y="39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2085617">
            <a:off x="15707530" y="1854065"/>
            <a:ext cx="1555028" cy="1555028"/>
            <a:chOff x="0" y="0"/>
            <a:chExt cx="2073370" cy="2073370"/>
          </a:xfrm>
        </p:grpSpPr>
        <p:sp>
          <p:nvSpPr>
            <p:cNvPr name="Freeform 42" id="42"/>
            <p:cNvSpPr/>
            <p:nvPr/>
          </p:nvSpPr>
          <p:spPr>
            <a:xfrm flipH="false" flipV="false" rot="-1387469">
              <a:off x="246760" y="246760"/>
              <a:ext cx="1579851" cy="1579851"/>
            </a:xfrm>
            <a:custGeom>
              <a:avLst/>
              <a:gdLst/>
              <a:ahLst/>
              <a:cxnLst/>
              <a:rect r="r" b="b" t="t" l="l"/>
              <a:pathLst>
                <a:path h="1579851" w="1579851">
                  <a:moveTo>
                    <a:pt x="0" y="0"/>
                  </a:moveTo>
                  <a:lnTo>
                    <a:pt x="1579850" y="0"/>
                  </a:lnTo>
                  <a:lnTo>
                    <a:pt x="1579850" y="1579850"/>
                  </a:lnTo>
                  <a:lnTo>
                    <a:pt x="0" y="1579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387469">
              <a:off x="255933" y="1566693"/>
              <a:ext cx="355917" cy="355917"/>
            </a:xfrm>
            <a:custGeom>
              <a:avLst/>
              <a:gdLst/>
              <a:ahLst/>
              <a:cxnLst/>
              <a:rect r="r" b="b" t="t" l="l"/>
              <a:pathLst>
                <a:path h="355917" w="355917">
                  <a:moveTo>
                    <a:pt x="0" y="0"/>
                  </a:moveTo>
                  <a:lnTo>
                    <a:pt x="355917" y="0"/>
                  </a:lnTo>
                  <a:lnTo>
                    <a:pt x="355917" y="355918"/>
                  </a:lnTo>
                  <a:lnTo>
                    <a:pt x="0" y="35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387469">
              <a:off x="1135786" y="67927"/>
              <a:ext cx="434897" cy="434897"/>
            </a:xfrm>
            <a:custGeom>
              <a:avLst/>
              <a:gdLst/>
              <a:ahLst/>
              <a:cxnLst/>
              <a:rect r="r" b="b" t="t" l="l"/>
              <a:pathLst>
                <a:path h="434897" w="434897">
                  <a:moveTo>
                    <a:pt x="0" y="0"/>
                  </a:moveTo>
                  <a:lnTo>
                    <a:pt x="434897" y="0"/>
                  </a:lnTo>
                  <a:lnTo>
                    <a:pt x="434897" y="434898"/>
                  </a:lnTo>
                  <a:lnTo>
                    <a:pt x="0" y="43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11213983" y="5143500"/>
            <a:ext cx="3398752" cy="5250310"/>
          </a:xfrm>
          <a:custGeom>
            <a:avLst/>
            <a:gdLst/>
            <a:ahLst/>
            <a:cxnLst/>
            <a:rect r="r" b="b" t="t" l="l"/>
            <a:pathLst>
              <a:path h="5250310" w="3398752">
                <a:moveTo>
                  <a:pt x="0" y="0"/>
                </a:moveTo>
                <a:lnTo>
                  <a:pt x="3398752" y="0"/>
                </a:lnTo>
                <a:lnTo>
                  <a:pt x="3398752" y="5250310"/>
                </a:lnTo>
                <a:lnTo>
                  <a:pt x="0" y="525031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2206252" y="4585139"/>
            <a:ext cx="3688790" cy="6053399"/>
          </a:xfrm>
          <a:custGeom>
            <a:avLst/>
            <a:gdLst/>
            <a:ahLst/>
            <a:cxnLst/>
            <a:rect r="r" b="b" t="t" l="l"/>
            <a:pathLst>
              <a:path h="6053399" w="3688790">
                <a:moveTo>
                  <a:pt x="0" y="0"/>
                </a:moveTo>
                <a:lnTo>
                  <a:pt x="3688790" y="0"/>
                </a:lnTo>
                <a:lnTo>
                  <a:pt x="3688790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29831" y="4136119"/>
            <a:ext cx="3231668" cy="6150881"/>
          </a:xfrm>
          <a:custGeom>
            <a:avLst/>
            <a:gdLst/>
            <a:ahLst/>
            <a:cxnLst/>
            <a:rect r="r" b="b" t="t" l="l"/>
            <a:pathLst>
              <a:path h="6150881" w="3231668">
                <a:moveTo>
                  <a:pt x="0" y="0"/>
                </a:moveTo>
                <a:lnTo>
                  <a:pt x="3231668" y="0"/>
                </a:lnTo>
                <a:lnTo>
                  <a:pt x="3231668" y="6150881"/>
                </a:lnTo>
                <a:lnTo>
                  <a:pt x="0" y="61508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5997682" y="6007242"/>
            <a:ext cx="6292637" cy="85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Rohan Kishibe, Yasuho Hirose Okuyasu Nijimura &amp; koichi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6163950" y="3107919"/>
            <a:ext cx="6331161" cy="2019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DIAMOND IS 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UNBREAKABLE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JOJOBROS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62875" y="0"/>
            <a:ext cx="7442410" cy="9136887"/>
          </a:xfrm>
          <a:custGeom>
            <a:avLst/>
            <a:gdLst/>
            <a:ahLst/>
            <a:cxnLst/>
            <a:rect r="r" b="b" t="t" l="l"/>
            <a:pathLst>
              <a:path h="9136887" w="7442410">
                <a:moveTo>
                  <a:pt x="0" y="0"/>
                </a:moveTo>
                <a:lnTo>
                  <a:pt x="7442410" y="0"/>
                </a:lnTo>
                <a:lnTo>
                  <a:pt x="7442410" y="9136887"/>
                </a:lnTo>
                <a:lnTo>
                  <a:pt x="0" y="9136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615652" y="2796501"/>
            <a:ext cx="8089711" cy="6899869"/>
            <a:chOff x="0" y="0"/>
            <a:chExt cx="2130623" cy="18172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30623" cy="1817249"/>
            </a:xfrm>
            <a:custGeom>
              <a:avLst/>
              <a:gdLst/>
              <a:ahLst/>
              <a:cxnLst/>
              <a:rect r="r" b="b" t="t" l="l"/>
              <a:pathLst>
                <a:path h="1817249" w="2130623">
                  <a:moveTo>
                    <a:pt x="95701" y="0"/>
                  </a:moveTo>
                  <a:lnTo>
                    <a:pt x="2034923" y="0"/>
                  </a:lnTo>
                  <a:cubicBezTo>
                    <a:pt x="2060304" y="0"/>
                    <a:pt x="2084646" y="10083"/>
                    <a:pt x="2102593" y="28030"/>
                  </a:cubicBezTo>
                  <a:cubicBezTo>
                    <a:pt x="2120541" y="45978"/>
                    <a:pt x="2130623" y="70319"/>
                    <a:pt x="2130623" y="95701"/>
                  </a:cubicBezTo>
                  <a:lnTo>
                    <a:pt x="2130623" y="1721549"/>
                  </a:lnTo>
                  <a:cubicBezTo>
                    <a:pt x="2130623" y="1746930"/>
                    <a:pt x="2120541" y="1771272"/>
                    <a:pt x="2102593" y="1789219"/>
                  </a:cubicBezTo>
                  <a:cubicBezTo>
                    <a:pt x="2084646" y="1807167"/>
                    <a:pt x="2060304" y="1817249"/>
                    <a:pt x="2034923" y="1817249"/>
                  </a:cubicBezTo>
                  <a:lnTo>
                    <a:pt x="95701" y="1817249"/>
                  </a:lnTo>
                  <a:cubicBezTo>
                    <a:pt x="42847" y="1817249"/>
                    <a:pt x="0" y="1774403"/>
                    <a:pt x="0" y="1721549"/>
                  </a:cubicBezTo>
                  <a:lnTo>
                    <a:pt x="0" y="95701"/>
                  </a:lnTo>
                  <a:cubicBezTo>
                    <a:pt x="0" y="70319"/>
                    <a:pt x="10083" y="45978"/>
                    <a:pt x="28030" y="28030"/>
                  </a:cubicBezTo>
                  <a:cubicBezTo>
                    <a:pt x="45978" y="10083"/>
                    <a:pt x="70319" y="0"/>
                    <a:pt x="95701" y="0"/>
                  </a:cubicBezTo>
                  <a:close/>
                </a:path>
              </a:pathLst>
            </a:custGeom>
            <a:solidFill>
              <a:srgbClr val="F9F7C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130623" cy="1855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30307" y="644560"/>
            <a:ext cx="17075055" cy="1831438"/>
            <a:chOff x="0" y="0"/>
            <a:chExt cx="4497134" cy="4823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97134" cy="482354"/>
            </a:xfrm>
            <a:custGeom>
              <a:avLst/>
              <a:gdLst/>
              <a:ahLst/>
              <a:cxnLst/>
              <a:rect r="r" b="b" t="t" l="l"/>
              <a:pathLst>
                <a:path h="482354" w="4497134">
                  <a:moveTo>
                    <a:pt x="45341" y="0"/>
                  </a:moveTo>
                  <a:lnTo>
                    <a:pt x="4451793" y="0"/>
                  </a:lnTo>
                  <a:cubicBezTo>
                    <a:pt x="4476834" y="0"/>
                    <a:pt x="4497134" y="20300"/>
                    <a:pt x="4497134" y="45341"/>
                  </a:cubicBezTo>
                  <a:lnTo>
                    <a:pt x="4497134" y="437014"/>
                  </a:lnTo>
                  <a:cubicBezTo>
                    <a:pt x="4497134" y="462055"/>
                    <a:pt x="4476834" y="482354"/>
                    <a:pt x="4451793" y="482354"/>
                  </a:cubicBezTo>
                  <a:lnTo>
                    <a:pt x="45341" y="482354"/>
                  </a:lnTo>
                  <a:cubicBezTo>
                    <a:pt x="20300" y="482354"/>
                    <a:pt x="0" y="462055"/>
                    <a:pt x="0" y="437014"/>
                  </a:cubicBezTo>
                  <a:lnTo>
                    <a:pt x="0" y="45341"/>
                  </a:lnTo>
                  <a:cubicBezTo>
                    <a:pt x="0" y="20300"/>
                    <a:pt x="20300" y="0"/>
                    <a:pt x="45341" y="0"/>
                  </a:cubicBezTo>
                  <a:close/>
                </a:path>
              </a:pathLst>
            </a:custGeom>
            <a:solidFill>
              <a:srgbClr val="FEE27E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97134" cy="52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261324">
            <a:off x="1278805" y="3592708"/>
            <a:ext cx="6684391" cy="5671963"/>
            <a:chOff x="0" y="0"/>
            <a:chExt cx="890727" cy="75581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90727" cy="755816"/>
            </a:xfrm>
            <a:custGeom>
              <a:avLst/>
              <a:gdLst/>
              <a:ahLst/>
              <a:cxnLst/>
              <a:rect r="r" b="b" t="t" l="l"/>
              <a:pathLst>
                <a:path h="755816" w="890727">
                  <a:moveTo>
                    <a:pt x="0" y="0"/>
                  </a:moveTo>
                  <a:lnTo>
                    <a:pt x="890727" y="0"/>
                  </a:lnTo>
                  <a:lnTo>
                    <a:pt x="890727" y="755816"/>
                  </a:lnTo>
                  <a:lnTo>
                    <a:pt x="0" y="755816"/>
                  </a:lnTo>
                  <a:close/>
                </a:path>
              </a:pathLst>
            </a:custGeom>
            <a:blipFill>
              <a:blip r:embed="rId8"/>
              <a:stretch>
                <a:fillRect l="-5096" t="0" r="-5096" b="0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7224441" y="2796501"/>
            <a:ext cx="900778" cy="1229349"/>
          </a:xfrm>
          <a:custGeom>
            <a:avLst/>
            <a:gdLst/>
            <a:ahLst/>
            <a:cxnLst/>
            <a:rect r="r" b="b" t="t" l="l"/>
            <a:pathLst>
              <a:path h="1229349" w="900778">
                <a:moveTo>
                  <a:pt x="0" y="0"/>
                </a:moveTo>
                <a:lnTo>
                  <a:pt x="900778" y="0"/>
                </a:lnTo>
                <a:lnTo>
                  <a:pt x="900778" y="1229349"/>
                </a:lnTo>
                <a:lnTo>
                  <a:pt x="0" y="12293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690231" y="4568444"/>
            <a:ext cx="3437862" cy="6105642"/>
          </a:xfrm>
          <a:custGeom>
            <a:avLst/>
            <a:gdLst/>
            <a:ahLst/>
            <a:cxnLst/>
            <a:rect r="r" b="b" t="t" l="l"/>
            <a:pathLst>
              <a:path h="6105642" w="3437862">
                <a:moveTo>
                  <a:pt x="0" y="0"/>
                </a:moveTo>
                <a:lnTo>
                  <a:pt x="3437862" y="0"/>
                </a:lnTo>
                <a:lnTo>
                  <a:pt x="3437862" y="6105642"/>
                </a:lnTo>
                <a:lnTo>
                  <a:pt x="0" y="6105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991239" y="5143500"/>
            <a:ext cx="4466404" cy="5917470"/>
          </a:xfrm>
          <a:custGeom>
            <a:avLst/>
            <a:gdLst/>
            <a:ahLst/>
            <a:cxnLst/>
            <a:rect r="r" b="b" t="t" l="l"/>
            <a:pathLst>
              <a:path h="5917470" w="4466404">
                <a:moveTo>
                  <a:pt x="0" y="0"/>
                </a:moveTo>
                <a:lnTo>
                  <a:pt x="4466404" y="0"/>
                </a:lnTo>
                <a:lnTo>
                  <a:pt x="4466404" y="5917470"/>
                </a:lnTo>
                <a:lnTo>
                  <a:pt x="0" y="5917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73084" y="1281213"/>
            <a:ext cx="15913232" cy="59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GOLDEN WIND (PART 5)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42195" y="4506005"/>
            <a:ext cx="5636625" cy="2335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422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PROTAGONISTA: GIORNO GIOVANNA</a:t>
            </a:r>
          </a:p>
          <a:p>
            <a:pPr algn="ctr">
              <a:lnSpc>
                <a:spcPts val="4602"/>
              </a:lnSpc>
            </a:pPr>
            <a:r>
              <a:rPr lang="en-US" sz="422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ANTAGONISTA: DIAVOLO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73866" y="787297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78763" y="771973"/>
            <a:ext cx="8741306" cy="8743055"/>
            <a:chOff x="0" y="0"/>
            <a:chExt cx="63487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" y="524510"/>
              <a:ext cx="6324600" cy="5814060"/>
            </a:xfrm>
            <a:custGeom>
              <a:avLst/>
              <a:gdLst/>
              <a:ahLst/>
              <a:cxnLst/>
              <a:rect r="r" b="b" t="t" l="l"/>
              <a:pathLst>
                <a:path h="5814060" w="6324600">
                  <a:moveTo>
                    <a:pt x="5095240" y="0"/>
                  </a:moveTo>
                  <a:lnTo>
                    <a:pt x="5412740" y="0"/>
                  </a:lnTo>
                  <a:moveTo>
                    <a:pt x="5412740" y="0"/>
                  </a:moveTo>
                  <a:lnTo>
                    <a:pt x="6324600" y="0"/>
                  </a:lnTo>
                  <a:lnTo>
                    <a:pt x="6324600" y="5441950"/>
                  </a:lnTo>
                  <a:cubicBezTo>
                    <a:pt x="6324600" y="5599430"/>
                    <a:pt x="6225540" y="5735320"/>
                    <a:pt x="6087110" y="5788660"/>
                  </a:cubicBezTo>
                  <a:lnTo>
                    <a:pt x="6087110" y="5814060"/>
                  </a:lnTo>
                  <a:lnTo>
                    <a:pt x="372110" y="5814060"/>
                  </a:lnTo>
                  <a:cubicBezTo>
                    <a:pt x="167640" y="5812790"/>
                    <a:pt x="0" y="5645150"/>
                    <a:pt x="0" y="5440680"/>
                  </a:cubicBezTo>
                  <a:lnTo>
                    <a:pt x="0" y="0"/>
                  </a:lnTo>
                  <a:lnTo>
                    <a:pt x="5095240" y="0"/>
                  </a:lnTo>
                </a:path>
              </a:pathLst>
            </a:custGeom>
            <a:blipFill>
              <a:blip r:embed="rId4"/>
              <a:stretch>
                <a:fillRect l="0" t="-29176" r="0" b="-29176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6324600" cy="698500"/>
            </a:xfrm>
            <a:custGeom>
              <a:avLst/>
              <a:gdLst/>
              <a:ahLst/>
              <a:cxnLst/>
              <a:rect r="r" b="b" t="t" l="l"/>
              <a:pathLst>
                <a:path h="698500" w="6324600">
                  <a:moveTo>
                    <a:pt x="6324600" y="372110"/>
                  </a:moveTo>
                  <a:lnTo>
                    <a:pt x="6324600" y="698500"/>
                  </a:lnTo>
                  <a:lnTo>
                    <a:pt x="5259070" y="698500"/>
                  </a:lnTo>
                  <a:moveTo>
                    <a:pt x="5259070" y="698500"/>
                  </a:moveTo>
                  <a:lnTo>
                    <a:pt x="0" y="698500"/>
                  </a:lnTo>
                  <a:lnTo>
                    <a:pt x="0" y="369570"/>
                  </a:lnTo>
                  <a:cubicBezTo>
                    <a:pt x="0" y="165100"/>
                    <a:pt x="165100" y="0"/>
                    <a:pt x="369570" y="0"/>
                  </a:cubicBezTo>
                  <a:lnTo>
                    <a:pt x="5952490" y="0"/>
                  </a:lnTo>
                  <a:cubicBezTo>
                    <a:pt x="6158230" y="0"/>
                    <a:pt x="6324600" y="166370"/>
                    <a:pt x="6324600" y="372110"/>
                  </a:cubicBezTo>
                </a:path>
              </a:pathLst>
            </a:custGeom>
            <a:solidFill>
              <a:srgbClr val="FFFBAC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870450" y="236220"/>
              <a:ext cx="1106170" cy="279400"/>
            </a:xfrm>
            <a:custGeom>
              <a:avLst/>
              <a:gdLst/>
              <a:ahLst/>
              <a:cxnLst/>
              <a:rect r="r" b="b" t="t" l="l"/>
              <a:pathLst>
                <a:path h="279400" w="1106170"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384810" y="6350000"/>
                  </a:moveTo>
                  <a:cubicBezTo>
                    <a:pt x="172720" y="6350000"/>
                    <a:pt x="0" y="6177280"/>
                    <a:pt x="0" y="5963920"/>
                  </a:cubicBezTo>
                  <a:lnTo>
                    <a:pt x="0" y="384810"/>
                  </a:lnTo>
                  <a:cubicBezTo>
                    <a:pt x="0" y="172720"/>
                    <a:pt x="172720" y="0"/>
                    <a:pt x="384810" y="0"/>
                  </a:cubicBezTo>
                  <a:lnTo>
                    <a:pt x="5965190" y="0"/>
                  </a:lnTo>
                  <a:cubicBezTo>
                    <a:pt x="6068060" y="0"/>
                    <a:pt x="6164580" y="40640"/>
                    <a:pt x="6236970" y="113030"/>
                  </a:cubicBezTo>
                  <a:cubicBezTo>
                    <a:pt x="6309360" y="185420"/>
                    <a:pt x="6348730" y="281940"/>
                    <a:pt x="6347460" y="384810"/>
                  </a:cubicBezTo>
                  <a:lnTo>
                    <a:pt x="6347460" y="5963920"/>
                  </a:lnTo>
                  <a:cubicBezTo>
                    <a:pt x="6347460" y="6122670"/>
                    <a:pt x="6248400" y="6266180"/>
                    <a:pt x="6102350" y="6323330"/>
                  </a:cubicBezTo>
                  <a:cubicBezTo>
                    <a:pt x="6056630" y="6341109"/>
                    <a:pt x="6012180" y="6350000"/>
                    <a:pt x="5962650" y="6350000"/>
                  </a:cubicBezTo>
                  <a:lnTo>
                    <a:pt x="384810" y="6350000"/>
                  </a:lnTo>
                  <a:lnTo>
                    <a:pt x="384810" y="6350000"/>
                  </a:lnTo>
                  <a:close/>
                  <a:moveTo>
                    <a:pt x="25400" y="5963920"/>
                  </a:moveTo>
                  <a:cubicBezTo>
                    <a:pt x="25400" y="6162040"/>
                    <a:pt x="186690" y="6323330"/>
                    <a:pt x="384810" y="6323330"/>
                  </a:cubicBezTo>
                  <a:lnTo>
                    <a:pt x="5963920" y="6323330"/>
                  </a:lnTo>
                  <a:cubicBezTo>
                    <a:pt x="6010910" y="6323330"/>
                    <a:pt x="6052820" y="6315710"/>
                    <a:pt x="6093460" y="6299200"/>
                  </a:cubicBezTo>
                  <a:cubicBezTo>
                    <a:pt x="6229350" y="6247130"/>
                    <a:pt x="6322060" y="6113780"/>
                    <a:pt x="6323330" y="5967730"/>
                  </a:cubicBezTo>
                  <a:lnTo>
                    <a:pt x="6322060" y="5965190"/>
                  </a:lnTo>
                  <a:lnTo>
                    <a:pt x="6322060" y="723900"/>
                  </a:lnTo>
                  <a:lnTo>
                    <a:pt x="25400" y="723900"/>
                  </a:lnTo>
                  <a:lnTo>
                    <a:pt x="25400" y="5963920"/>
                  </a:lnTo>
                  <a:close/>
                  <a:moveTo>
                    <a:pt x="6324600" y="697230"/>
                  </a:moveTo>
                  <a:lnTo>
                    <a:pt x="6324600" y="384810"/>
                  </a:lnTo>
                  <a:cubicBezTo>
                    <a:pt x="6324600" y="186690"/>
                    <a:pt x="6163310" y="25400"/>
                    <a:pt x="5965190" y="25400"/>
                  </a:cubicBezTo>
                  <a:lnTo>
                    <a:pt x="386080" y="25400"/>
                  </a:lnTo>
                  <a:cubicBezTo>
                    <a:pt x="187960" y="25400"/>
                    <a:pt x="26670" y="186690"/>
                    <a:pt x="26670" y="384810"/>
                  </a:cubicBezTo>
                  <a:lnTo>
                    <a:pt x="26670" y="697230"/>
                  </a:lnTo>
                  <a:lnTo>
                    <a:pt x="6324600" y="697230"/>
                  </a:lnTo>
                  <a:close/>
                  <a:moveTo>
                    <a:pt x="5697220" y="527050"/>
                  </a:moveTo>
                  <a:cubicBezTo>
                    <a:pt x="5690870" y="527050"/>
                    <a:pt x="5684520" y="521970"/>
                    <a:pt x="5684520" y="514350"/>
                  </a:cubicBezTo>
                  <a:lnTo>
                    <a:pt x="5684520" y="234950"/>
                  </a:lnTo>
                  <a:cubicBezTo>
                    <a:pt x="5684520" y="228600"/>
                    <a:pt x="5689600" y="222250"/>
                    <a:pt x="5697220" y="222250"/>
                  </a:cubicBezTo>
                  <a:lnTo>
                    <a:pt x="5976620" y="222250"/>
                  </a:lnTo>
                  <a:cubicBezTo>
                    <a:pt x="5980430" y="222250"/>
                    <a:pt x="5984240" y="223520"/>
                    <a:pt x="5986780" y="227330"/>
                  </a:cubicBezTo>
                  <a:cubicBezTo>
                    <a:pt x="5989320" y="229870"/>
                    <a:pt x="5989320" y="232410"/>
                    <a:pt x="5989320" y="236220"/>
                  </a:cubicBezTo>
                  <a:lnTo>
                    <a:pt x="5989320" y="514350"/>
                  </a:lnTo>
                  <a:cubicBezTo>
                    <a:pt x="5989320" y="520700"/>
                    <a:pt x="5984240" y="527050"/>
                    <a:pt x="5976620" y="527050"/>
                  </a:cubicBezTo>
                  <a:lnTo>
                    <a:pt x="5697220" y="527050"/>
                  </a:lnTo>
                  <a:close/>
                  <a:moveTo>
                    <a:pt x="5963920" y="501650"/>
                  </a:moveTo>
                  <a:lnTo>
                    <a:pt x="5963920" y="248920"/>
                  </a:lnTo>
                  <a:lnTo>
                    <a:pt x="5711190" y="248920"/>
                  </a:lnTo>
                  <a:lnTo>
                    <a:pt x="5711190" y="501650"/>
                  </a:lnTo>
                  <a:lnTo>
                    <a:pt x="5963920" y="501650"/>
                  </a:lnTo>
                  <a:close/>
                  <a:moveTo>
                    <a:pt x="5284470" y="527050"/>
                  </a:moveTo>
                  <a:cubicBezTo>
                    <a:pt x="5278120" y="527050"/>
                    <a:pt x="5271770" y="521970"/>
                    <a:pt x="5271770" y="514350"/>
                  </a:cubicBezTo>
                  <a:lnTo>
                    <a:pt x="5271770" y="234950"/>
                  </a:lnTo>
                  <a:cubicBezTo>
                    <a:pt x="5271770" y="228600"/>
                    <a:pt x="5276850" y="222250"/>
                    <a:pt x="5284470" y="222250"/>
                  </a:cubicBezTo>
                  <a:lnTo>
                    <a:pt x="5563870" y="222250"/>
                  </a:lnTo>
                  <a:cubicBezTo>
                    <a:pt x="5567680" y="222250"/>
                    <a:pt x="5571490" y="223520"/>
                    <a:pt x="5574030" y="227330"/>
                  </a:cubicBezTo>
                  <a:cubicBezTo>
                    <a:pt x="5576570" y="229870"/>
                    <a:pt x="5576570" y="232410"/>
                    <a:pt x="5576570" y="236220"/>
                  </a:cubicBezTo>
                  <a:lnTo>
                    <a:pt x="5576570" y="514350"/>
                  </a:lnTo>
                  <a:cubicBezTo>
                    <a:pt x="5576570" y="520700"/>
                    <a:pt x="5571490" y="527050"/>
                    <a:pt x="5563870" y="527050"/>
                  </a:cubicBezTo>
                  <a:lnTo>
                    <a:pt x="5284470" y="527050"/>
                  </a:lnTo>
                  <a:close/>
                  <a:moveTo>
                    <a:pt x="5551170" y="501650"/>
                  </a:moveTo>
                  <a:lnTo>
                    <a:pt x="5551170" y="248920"/>
                  </a:lnTo>
                  <a:lnTo>
                    <a:pt x="5298440" y="248920"/>
                  </a:lnTo>
                  <a:lnTo>
                    <a:pt x="5298440" y="501650"/>
                  </a:lnTo>
                  <a:lnTo>
                    <a:pt x="5551170" y="501650"/>
                  </a:lnTo>
                  <a:close/>
                  <a:moveTo>
                    <a:pt x="4870450" y="527050"/>
                  </a:moveTo>
                  <a:cubicBezTo>
                    <a:pt x="4864100" y="527050"/>
                    <a:pt x="4857750" y="521970"/>
                    <a:pt x="4857750" y="514350"/>
                  </a:cubicBezTo>
                  <a:lnTo>
                    <a:pt x="4857750" y="234950"/>
                  </a:lnTo>
                  <a:cubicBezTo>
                    <a:pt x="4857750" y="228600"/>
                    <a:pt x="4862830" y="222250"/>
                    <a:pt x="4870450" y="222250"/>
                  </a:cubicBezTo>
                  <a:lnTo>
                    <a:pt x="5149850" y="222250"/>
                  </a:lnTo>
                  <a:cubicBezTo>
                    <a:pt x="5153660" y="222250"/>
                    <a:pt x="5157470" y="223520"/>
                    <a:pt x="5160010" y="227330"/>
                  </a:cubicBezTo>
                  <a:cubicBezTo>
                    <a:pt x="5162550" y="229870"/>
                    <a:pt x="5162550" y="232410"/>
                    <a:pt x="5162550" y="236220"/>
                  </a:cubicBezTo>
                  <a:lnTo>
                    <a:pt x="5162550" y="514350"/>
                  </a:lnTo>
                  <a:cubicBezTo>
                    <a:pt x="5162550" y="520700"/>
                    <a:pt x="5157470" y="527050"/>
                    <a:pt x="5149850" y="527050"/>
                  </a:cubicBezTo>
                  <a:lnTo>
                    <a:pt x="4870450" y="527050"/>
                  </a:lnTo>
                  <a:close/>
                  <a:moveTo>
                    <a:pt x="5137150" y="501650"/>
                  </a:moveTo>
                  <a:lnTo>
                    <a:pt x="5137150" y="248920"/>
                  </a:lnTo>
                  <a:lnTo>
                    <a:pt x="4884420" y="248920"/>
                  </a:lnTo>
                  <a:lnTo>
                    <a:pt x="4884420" y="501650"/>
                  </a:lnTo>
                  <a:lnTo>
                    <a:pt x="5137150" y="501650"/>
                  </a:lnTo>
                  <a:close/>
                  <a:moveTo>
                    <a:pt x="5908040" y="458470"/>
                  </a:moveTo>
                  <a:cubicBezTo>
                    <a:pt x="5905500" y="458470"/>
                    <a:pt x="5901690" y="457200"/>
                    <a:pt x="5899150" y="455930"/>
                  </a:cubicBezTo>
                  <a:lnTo>
                    <a:pt x="5838190" y="394970"/>
                  </a:lnTo>
                  <a:lnTo>
                    <a:pt x="5777230" y="455930"/>
                  </a:lnTo>
                  <a:cubicBezTo>
                    <a:pt x="5773420" y="459740"/>
                    <a:pt x="5770880" y="459740"/>
                    <a:pt x="5768340" y="459740"/>
                  </a:cubicBezTo>
                  <a:cubicBezTo>
                    <a:pt x="5765800" y="459740"/>
                    <a:pt x="5761990" y="458470"/>
                    <a:pt x="5759450" y="457200"/>
                  </a:cubicBezTo>
                  <a:cubicBezTo>
                    <a:pt x="5754370" y="450850"/>
                    <a:pt x="5754370" y="443230"/>
                    <a:pt x="5758180" y="438150"/>
                  </a:cubicBezTo>
                  <a:lnTo>
                    <a:pt x="5819140" y="377190"/>
                  </a:lnTo>
                  <a:lnTo>
                    <a:pt x="5758180" y="316230"/>
                  </a:lnTo>
                  <a:cubicBezTo>
                    <a:pt x="5753100" y="311150"/>
                    <a:pt x="5753100" y="302260"/>
                    <a:pt x="5758180" y="297180"/>
                  </a:cubicBezTo>
                  <a:cubicBezTo>
                    <a:pt x="5760720" y="294640"/>
                    <a:pt x="5763260" y="293370"/>
                    <a:pt x="5767070" y="293370"/>
                  </a:cubicBezTo>
                  <a:cubicBezTo>
                    <a:pt x="5770880" y="293370"/>
                    <a:pt x="5774690" y="294640"/>
                    <a:pt x="5775960" y="297180"/>
                  </a:cubicBezTo>
                  <a:lnTo>
                    <a:pt x="5836920" y="358140"/>
                  </a:lnTo>
                  <a:lnTo>
                    <a:pt x="5897880" y="297180"/>
                  </a:lnTo>
                  <a:cubicBezTo>
                    <a:pt x="5900420" y="294640"/>
                    <a:pt x="5902960" y="293370"/>
                    <a:pt x="5906770" y="293370"/>
                  </a:cubicBezTo>
                  <a:cubicBezTo>
                    <a:pt x="5910580" y="293370"/>
                    <a:pt x="5914390" y="294640"/>
                    <a:pt x="5915660" y="297180"/>
                  </a:cubicBezTo>
                  <a:cubicBezTo>
                    <a:pt x="5920740" y="302260"/>
                    <a:pt x="5920740" y="311150"/>
                    <a:pt x="5915660" y="316230"/>
                  </a:cubicBezTo>
                  <a:lnTo>
                    <a:pt x="5854700" y="377190"/>
                  </a:lnTo>
                  <a:lnTo>
                    <a:pt x="5915660" y="438150"/>
                  </a:lnTo>
                  <a:cubicBezTo>
                    <a:pt x="5920740" y="443230"/>
                    <a:pt x="5920740" y="452120"/>
                    <a:pt x="5915660" y="457200"/>
                  </a:cubicBezTo>
                  <a:cubicBezTo>
                    <a:pt x="5914390" y="458470"/>
                    <a:pt x="5910580" y="458470"/>
                    <a:pt x="5908040" y="458470"/>
                  </a:cubicBezTo>
                  <a:close/>
                  <a:moveTo>
                    <a:pt x="5346700" y="458470"/>
                  </a:moveTo>
                  <a:cubicBezTo>
                    <a:pt x="5340350" y="458470"/>
                    <a:pt x="5334000" y="452120"/>
                    <a:pt x="5334000" y="445770"/>
                  </a:cubicBezTo>
                  <a:lnTo>
                    <a:pt x="5334000" y="306070"/>
                  </a:lnTo>
                  <a:cubicBezTo>
                    <a:pt x="5334000" y="299720"/>
                    <a:pt x="5339080" y="293370"/>
                    <a:pt x="5346700" y="293370"/>
                  </a:cubicBezTo>
                  <a:lnTo>
                    <a:pt x="5500370" y="293370"/>
                  </a:lnTo>
                  <a:cubicBezTo>
                    <a:pt x="5506720" y="293370"/>
                    <a:pt x="5513070" y="298450"/>
                    <a:pt x="5513070" y="306070"/>
                  </a:cubicBezTo>
                  <a:lnTo>
                    <a:pt x="5513070" y="445770"/>
                  </a:lnTo>
                  <a:cubicBezTo>
                    <a:pt x="5513070" y="452120"/>
                    <a:pt x="5507990" y="458470"/>
                    <a:pt x="5500370" y="458470"/>
                  </a:cubicBezTo>
                  <a:lnTo>
                    <a:pt x="5346700" y="458470"/>
                  </a:lnTo>
                  <a:close/>
                  <a:moveTo>
                    <a:pt x="5488940" y="431800"/>
                  </a:moveTo>
                  <a:lnTo>
                    <a:pt x="5488940" y="351790"/>
                  </a:lnTo>
                  <a:lnTo>
                    <a:pt x="5360670" y="351790"/>
                  </a:lnTo>
                  <a:lnTo>
                    <a:pt x="5360670" y="431800"/>
                  </a:lnTo>
                  <a:lnTo>
                    <a:pt x="5488940" y="431800"/>
                  </a:lnTo>
                  <a:close/>
                  <a:moveTo>
                    <a:pt x="4922520" y="457200"/>
                  </a:moveTo>
                  <a:cubicBezTo>
                    <a:pt x="4916170" y="457200"/>
                    <a:pt x="4911090" y="452120"/>
                    <a:pt x="4911090" y="444500"/>
                  </a:cubicBezTo>
                  <a:cubicBezTo>
                    <a:pt x="4911090" y="436880"/>
                    <a:pt x="4917440" y="431800"/>
                    <a:pt x="4923790" y="431800"/>
                  </a:cubicBezTo>
                  <a:lnTo>
                    <a:pt x="5095240" y="431800"/>
                  </a:lnTo>
                  <a:cubicBezTo>
                    <a:pt x="5102860" y="431800"/>
                    <a:pt x="5107940" y="438150"/>
                    <a:pt x="5107940" y="444500"/>
                  </a:cubicBezTo>
                  <a:cubicBezTo>
                    <a:pt x="5107940" y="450850"/>
                    <a:pt x="5101590" y="457200"/>
                    <a:pt x="5095240" y="457200"/>
                  </a:cubicBezTo>
                  <a:lnTo>
                    <a:pt x="4923790" y="457200"/>
                  </a:lnTo>
                  <a:cubicBezTo>
                    <a:pt x="4925060" y="457200"/>
                    <a:pt x="4923790" y="457200"/>
                    <a:pt x="4922520" y="4572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100913" y="7350150"/>
            <a:ext cx="5610422" cy="1927245"/>
            <a:chOff x="0" y="0"/>
            <a:chExt cx="7480563" cy="256966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7480563" cy="2569660"/>
              <a:chOff x="0" y="0"/>
              <a:chExt cx="4232583" cy="145394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232583" cy="1453941"/>
              </a:xfrm>
              <a:custGeom>
                <a:avLst/>
                <a:gdLst/>
                <a:ahLst/>
                <a:cxnLst/>
                <a:rect r="r" b="b" t="t" l="l"/>
                <a:pathLst>
                  <a:path h="1453941" w="4232583">
                    <a:moveTo>
                      <a:pt x="41398" y="0"/>
                    </a:moveTo>
                    <a:lnTo>
                      <a:pt x="4191186" y="0"/>
                    </a:lnTo>
                    <a:cubicBezTo>
                      <a:pt x="4214049" y="0"/>
                      <a:pt x="4232583" y="18534"/>
                      <a:pt x="4232583" y="41398"/>
                    </a:cubicBezTo>
                    <a:lnTo>
                      <a:pt x="4232583" y="1412544"/>
                    </a:lnTo>
                    <a:cubicBezTo>
                      <a:pt x="4232583" y="1423523"/>
                      <a:pt x="4228222" y="1434053"/>
                      <a:pt x="4220458" y="1441816"/>
                    </a:cubicBezTo>
                    <a:cubicBezTo>
                      <a:pt x="4212694" y="1449580"/>
                      <a:pt x="4202165" y="1453941"/>
                      <a:pt x="4191186" y="1453941"/>
                    </a:cubicBezTo>
                    <a:lnTo>
                      <a:pt x="41398" y="1453941"/>
                    </a:lnTo>
                    <a:cubicBezTo>
                      <a:pt x="30418" y="1453941"/>
                      <a:pt x="19889" y="1449580"/>
                      <a:pt x="12125" y="1441816"/>
                    </a:cubicBezTo>
                    <a:cubicBezTo>
                      <a:pt x="4362" y="1434053"/>
                      <a:pt x="0" y="1423523"/>
                      <a:pt x="0" y="1412544"/>
                    </a:cubicBezTo>
                    <a:lnTo>
                      <a:pt x="0" y="41398"/>
                    </a:lnTo>
                    <a:cubicBezTo>
                      <a:pt x="0" y="30418"/>
                      <a:pt x="4362" y="19889"/>
                      <a:pt x="12125" y="12125"/>
                    </a:cubicBezTo>
                    <a:cubicBezTo>
                      <a:pt x="19889" y="4362"/>
                      <a:pt x="30418" y="0"/>
                      <a:pt x="41398" y="0"/>
                    </a:cubicBezTo>
                    <a:close/>
                  </a:path>
                </a:pathLst>
              </a:custGeom>
              <a:solidFill>
                <a:srgbClr val="F6EF70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4232583" cy="1539666"/>
              </a:xfrm>
              <a:prstGeom prst="rect">
                <a:avLst/>
              </a:prstGeom>
            </p:spPr>
            <p:txBody>
              <a:bodyPr anchor="ctr" rtlCol="false" tIns="254000" lIns="254000" bIns="254000" rIns="2540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2107337" y="493832"/>
              <a:ext cx="4942140" cy="14962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i="true">
                  <a:solidFill>
                    <a:srgbClr val="000000"/>
                  </a:solidFill>
                  <a:latin typeface="Agrandir Italics"/>
                  <a:ea typeface="Agrandir Italics"/>
                  <a:cs typeface="Agrandir Italics"/>
                  <a:sym typeface="Agrandir Italics"/>
                </a:rPr>
                <a:t>su objetivo es mantener su puesto como el jefe de la mafia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597151">
            <a:off x="2378323" y="852559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7" y="0"/>
                </a:lnTo>
                <a:lnTo>
                  <a:pt x="827227" y="827226"/>
                </a:lnTo>
                <a:lnTo>
                  <a:pt x="0" y="82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236268" y="-153119"/>
            <a:ext cx="2416490" cy="1717905"/>
          </a:xfrm>
          <a:custGeom>
            <a:avLst/>
            <a:gdLst/>
            <a:ahLst/>
            <a:cxnLst/>
            <a:rect r="r" b="b" t="t" l="l"/>
            <a:pathLst>
              <a:path h="1717905" w="2416490">
                <a:moveTo>
                  <a:pt x="0" y="0"/>
                </a:moveTo>
                <a:lnTo>
                  <a:pt x="2416491" y="0"/>
                </a:lnTo>
                <a:lnTo>
                  <a:pt x="2416491" y="1717905"/>
                </a:lnTo>
                <a:lnTo>
                  <a:pt x="0" y="1717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749510">
            <a:off x="17667188" y="1122226"/>
            <a:ext cx="1672910" cy="885121"/>
          </a:xfrm>
          <a:custGeom>
            <a:avLst/>
            <a:gdLst/>
            <a:ahLst/>
            <a:cxnLst/>
            <a:rect r="r" b="b" t="t" l="l"/>
            <a:pathLst>
              <a:path h="885121" w="1672910">
                <a:moveTo>
                  <a:pt x="0" y="0"/>
                </a:moveTo>
                <a:lnTo>
                  <a:pt x="1672910" y="0"/>
                </a:lnTo>
                <a:lnTo>
                  <a:pt x="1672910" y="885121"/>
                </a:lnTo>
                <a:lnTo>
                  <a:pt x="0" y="8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202971">
            <a:off x="-479092" y="7842037"/>
            <a:ext cx="3015585" cy="1123991"/>
          </a:xfrm>
          <a:custGeom>
            <a:avLst/>
            <a:gdLst/>
            <a:ahLst/>
            <a:cxnLst/>
            <a:rect r="r" b="b" t="t" l="l"/>
            <a:pathLst>
              <a:path h="1123991" w="3015585">
                <a:moveTo>
                  <a:pt x="0" y="0"/>
                </a:moveTo>
                <a:lnTo>
                  <a:pt x="3015584" y="0"/>
                </a:lnTo>
                <a:lnTo>
                  <a:pt x="3015584" y="1123990"/>
                </a:lnTo>
                <a:lnTo>
                  <a:pt x="0" y="1123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439501" y="8448784"/>
            <a:ext cx="7494949" cy="1295273"/>
            <a:chOff x="0" y="0"/>
            <a:chExt cx="5654297" cy="97717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654298" cy="977173"/>
            </a:xfrm>
            <a:custGeom>
              <a:avLst/>
              <a:gdLst/>
              <a:ahLst/>
              <a:cxnLst/>
              <a:rect r="r" b="b" t="t" l="l"/>
              <a:pathLst>
                <a:path h="977173" w="5654298">
                  <a:moveTo>
                    <a:pt x="30989" y="0"/>
                  </a:moveTo>
                  <a:lnTo>
                    <a:pt x="5623309" y="0"/>
                  </a:lnTo>
                  <a:cubicBezTo>
                    <a:pt x="5640424" y="0"/>
                    <a:pt x="5654298" y="13874"/>
                    <a:pt x="5654298" y="30989"/>
                  </a:cubicBezTo>
                  <a:lnTo>
                    <a:pt x="5654298" y="946184"/>
                  </a:lnTo>
                  <a:cubicBezTo>
                    <a:pt x="5654298" y="963298"/>
                    <a:pt x="5640424" y="977173"/>
                    <a:pt x="5623309" y="977173"/>
                  </a:cubicBezTo>
                  <a:lnTo>
                    <a:pt x="30989" y="977173"/>
                  </a:lnTo>
                  <a:cubicBezTo>
                    <a:pt x="13874" y="977173"/>
                    <a:pt x="0" y="963298"/>
                    <a:pt x="0" y="946184"/>
                  </a:cubicBezTo>
                  <a:lnTo>
                    <a:pt x="0" y="30989"/>
                  </a:lnTo>
                  <a:cubicBezTo>
                    <a:pt x="0" y="13874"/>
                    <a:pt x="13874" y="0"/>
                    <a:pt x="309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85725"/>
              <a:ext cx="5654297" cy="1062898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541381">
            <a:off x="15163145" y="9521135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89803">
            <a:off x="5505291" y="-47589"/>
            <a:ext cx="1025401" cy="1125690"/>
          </a:xfrm>
          <a:custGeom>
            <a:avLst/>
            <a:gdLst/>
            <a:ahLst/>
            <a:cxnLst/>
            <a:rect r="r" b="b" t="t" l="l"/>
            <a:pathLst>
              <a:path h="1125690" w="1025401">
                <a:moveTo>
                  <a:pt x="0" y="0"/>
                </a:moveTo>
                <a:lnTo>
                  <a:pt x="1025401" y="0"/>
                </a:lnTo>
                <a:lnTo>
                  <a:pt x="1025401" y="1125690"/>
                </a:lnTo>
                <a:lnTo>
                  <a:pt x="0" y="11256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749510">
            <a:off x="-990362" y="9012892"/>
            <a:ext cx="1672910" cy="885121"/>
          </a:xfrm>
          <a:custGeom>
            <a:avLst/>
            <a:gdLst/>
            <a:ahLst/>
            <a:cxnLst/>
            <a:rect r="r" b="b" t="t" l="l"/>
            <a:pathLst>
              <a:path h="885121" w="1672910">
                <a:moveTo>
                  <a:pt x="0" y="0"/>
                </a:moveTo>
                <a:lnTo>
                  <a:pt x="1672910" y="0"/>
                </a:lnTo>
                <a:lnTo>
                  <a:pt x="1672910" y="885121"/>
                </a:lnTo>
                <a:lnTo>
                  <a:pt x="0" y="8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1925421">
            <a:off x="8741823" y="8218174"/>
            <a:ext cx="1756493" cy="1756493"/>
            <a:chOff x="0" y="0"/>
            <a:chExt cx="2341990" cy="2341990"/>
          </a:xfrm>
        </p:grpSpPr>
        <p:sp>
          <p:nvSpPr>
            <p:cNvPr name="Freeform 26" id="26"/>
            <p:cNvSpPr/>
            <p:nvPr/>
          </p:nvSpPr>
          <p:spPr>
            <a:xfrm flipH="false" flipV="false" rot="-1387469">
              <a:off x="278729" y="278729"/>
              <a:ext cx="1784531" cy="1784531"/>
            </a:xfrm>
            <a:custGeom>
              <a:avLst/>
              <a:gdLst/>
              <a:ahLst/>
              <a:cxnLst/>
              <a:rect r="r" b="b" t="t" l="l"/>
              <a:pathLst>
                <a:path h="1784531" w="1784531">
                  <a:moveTo>
                    <a:pt x="0" y="0"/>
                  </a:moveTo>
                  <a:lnTo>
                    <a:pt x="1784532" y="0"/>
                  </a:lnTo>
                  <a:lnTo>
                    <a:pt x="1784532" y="1784532"/>
                  </a:lnTo>
                  <a:lnTo>
                    <a:pt x="0" y="1784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387469">
              <a:off x="289091" y="1769670"/>
              <a:ext cx="402029" cy="402029"/>
            </a:xfrm>
            <a:custGeom>
              <a:avLst/>
              <a:gdLst/>
              <a:ahLst/>
              <a:cxnLst/>
              <a:rect r="r" b="b" t="t" l="l"/>
              <a:pathLst>
                <a:path h="402029" w="402029">
                  <a:moveTo>
                    <a:pt x="0" y="0"/>
                  </a:moveTo>
                  <a:lnTo>
                    <a:pt x="402029" y="0"/>
                  </a:lnTo>
                  <a:lnTo>
                    <a:pt x="402029" y="402029"/>
                  </a:lnTo>
                  <a:lnTo>
                    <a:pt x="0" y="402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387469">
              <a:off x="1282935" y="76728"/>
              <a:ext cx="491241" cy="491241"/>
            </a:xfrm>
            <a:custGeom>
              <a:avLst/>
              <a:gdLst/>
              <a:ahLst/>
              <a:cxnLst/>
              <a:rect r="r" b="b" t="t" l="l"/>
              <a:pathLst>
                <a:path h="491241" w="491241">
                  <a:moveTo>
                    <a:pt x="0" y="0"/>
                  </a:moveTo>
                  <a:lnTo>
                    <a:pt x="491241" y="0"/>
                  </a:lnTo>
                  <a:lnTo>
                    <a:pt x="491241" y="491241"/>
                  </a:lnTo>
                  <a:lnTo>
                    <a:pt x="0" y="491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-439983">
            <a:off x="-454957" y="1690215"/>
            <a:ext cx="2099960" cy="2099960"/>
            <a:chOff x="0" y="0"/>
            <a:chExt cx="2799947" cy="2799947"/>
          </a:xfrm>
        </p:grpSpPr>
        <p:sp>
          <p:nvSpPr>
            <p:cNvPr name="Freeform 30" id="30"/>
            <p:cNvSpPr/>
            <p:nvPr/>
          </p:nvSpPr>
          <p:spPr>
            <a:xfrm flipH="false" flipV="false" rot="-1387469">
              <a:off x="333233" y="333233"/>
              <a:ext cx="2133482" cy="2133482"/>
            </a:xfrm>
            <a:custGeom>
              <a:avLst/>
              <a:gdLst/>
              <a:ahLst/>
              <a:cxnLst/>
              <a:rect r="r" b="b" t="t" l="l"/>
              <a:pathLst>
                <a:path h="2133482" w="2133482">
                  <a:moveTo>
                    <a:pt x="0" y="0"/>
                  </a:moveTo>
                  <a:lnTo>
                    <a:pt x="2133481" y="0"/>
                  </a:lnTo>
                  <a:lnTo>
                    <a:pt x="2133481" y="2133481"/>
                  </a:lnTo>
                  <a:lnTo>
                    <a:pt x="0" y="2133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345620" y="2115714"/>
              <a:ext cx="480642" cy="480642"/>
            </a:xfrm>
            <a:custGeom>
              <a:avLst/>
              <a:gdLst/>
              <a:ahLst/>
              <a:cxnLst/>
              <a:rect r="r" b="b" t="t" l="l"/>
              <a:pathLst>
                <a:path h="480642" w="480642">
                  <a:moveTo>
                    <a:pt x="0" y="0"/>
                  </a:moveTo>
                  <a:lnTo>
                    <a:pt x="480642" y="0"/>
                  </a:lnTo>
                  <a:lnTo>
                    <a:pt x="480642" y="480642"/>
                  </a:lnTo>
                  <a:lnTo>
                    <a:pt x="0" y="48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387469">
              <a:off x="1533803" y="91731"/>
              <a:ext cx="587299" cy="587299"/>
            </a:xfrm>
            <a:custGeom>
              <a:avLst/>
              <a:gdLst/>
              <a:ahLst/>
              <a:cxnLst/>
              <a:rect r="r" b="b" t="t" l="l"/>
              <a:pathLst>
                <a:path h="587299" w="587299">
                  <a:moveTo>
                    <a:pt x="0" y="0"/>
                  </a:moveTo>
                  <a:lnTo>
                    <a:pt x="587299" y="0"/>
                  </a:lnTo>
                  <a:lnTo>
                    <a:pt x="587299" y="587300"/>
                  </a:lnTo>
                  <a:lnTo>
                    <a:pt x="0" y="5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1966238">
            <a:off x="8827734" y="1252394"/>
            <a:ext cx="1170801" cy="1170801"/>
            <a:chOff x="0" y="0"/>
            <a:chExt cx="1561068" cy="1561068"/>
          </a:xfrm>
        </p:grpSpPr>
        <p:sp>
          <p:nvSpPr>
            <p:cNvPr name="Freeform 34" id="34"/>
            <p:cNvSpPr/>
            <p:nvPr/>
          </p:nvSpPr>
          <p:spPr>
            <a:xfrm flipH="false" flipV="false" rot="-1387469">
              <a:off x="185789" y="185789"/>
              <a:ext cx="1189490" cy="1189490"/>
            </a:xfrm>
            <a:custGeom>
              <a:avLst/>
              <a:gdLst/>
              <a:ahLst/>
              <a:cxnLst/>
              <a:rect r="r" b="b" t="t" l="l"/>
              <a:pathLst>
                <a:path h="1189490" w="1189490">
                  <a:moveTo>
                    <a:pt x="0" y="0"/>
                  </a:moveTo>
                  <a:lnTo>
                    <a:pt x="1189490" y="0"/>
                  </a:lnTo>
                  <a:lnTo>
                    <a:pt x="1189490" y="1189490"/>
                  </a:lnTo>
                  <a:lnTo>
                    <a:pt x="0" y="1189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1387469">
              <a:off x="192695" y="1179584"/>
              <a:ext cx="267975" cy="267975"/>
            </a:xfrm>
            <a:custGeom>
              <a:avLst/>
              <a:gdLst/>
              <a:ahLst/>
              <a:cxnLst/>
              <a:rect r="r" b="b" t="t" l="l"/>
              <a:pathLst>
                <a:path h="267975" w="267975">
                  <a:moveTo>
                    <a:pt x="0" y="0"/>
                  </a:moveTo>
                  <a:lnTo>
                    <a:pt x="267975" y="0"/>
                  </a:lnTo>
                  <a:lnTo>
                    <a:pt x="267975" y="267975"/>
                  </a:lnTo>
                  <a:lnTo>
                    <a:pt x="0" y="26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1387469">
              <a:off x="855148" y="51143"/>
              <a:ext cx="327440" cy="327440"/>
            </a:xfrm>
            <a:custGeom>
              <a:avLst/>
              <a:gdLst/>
              <a:ahLst/>
              <a:cxnLst/>
              <a:rect r="r" b="b" t="t" l="l"/>
              <a:pathLst>
                <a:path h="327440" w="327440">
                  <a:moveTo>
                    <a:pt x="0" y="0"/>
                  </a:moveTo>
                  <a:lnTo>
                    <a:pt x="327440" y="0"/>
                  </a:lnTo>
                  <a:lnTo>
                    <a:pt x="327440" y="327440"/>
                  </a:lnTo>
                  <a:lnTo>
                    <a:pt x="0" y="32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7" id="37"/>
          <p:cNvSpPr txBox="true"/>
          <p:nvPr/>
        </p:nvSpPr>
        <p:spPr>
          <a:xfrm rot="0">
            <a:off x="10533924" y="4864950"/>
            <a:ext cx="6910589" cy="202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El principal antagonista de JoJo's Bizarre Adventure: Golden Wind (Parte 5) es Diavolo, el líder de la organización mafiosa italiana Passione.</a:t>
            </a:r>
          </a:p>
          <a:p>
            <a:pPr algn="ctr">
              <a:lnSpc>
                <a:spcPts val="3120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0631493" y="1488586"/>
            <a:ext cx="6331161" cy="13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GOLDEN WIND ANTAGONISTA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804902" y="-5510083"/>
            <a:ext cx="9540281" cy="7155211"/>
          </a:xfrm>
          <a:custGeom>
            <a:avLst/>
            <a:gdLst/>
            <a:ahLst/>
            <a:cxnLst/>
            <a:rect r="r" b="b" t="t" l="l"/>
            <a:pathLst>
              <a:path h="7155211" w="9540281">
                <a:moveTo>
                  <a:pt x="9540281" y="0"/>
                </a:moveTo>
                <a:lnTo>
                  <a:pt x="0" y="0"/>
                </a:lnTo>
                <a:lnTo>
                  <a:pt x="0" y="7155210"/>
                </a:lnTo>
                <a:lnTo>
                  <a:pt x="9540281" y="7155210"/>
                </a:lnTo>
                <a:lnTo>
                  <a:pt x="95402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5510083"/>
            <a:ext cx="9540281" cy="7155211"/>
          </a:xfrm>
          <a:custGeom>
            <a:avLst/>
            <a:gdLst/>
            <a:ahLst/>
            <a:cxnLst/>
            <a:rect r="r" b="b" t="t" l="l"/>
            <a:pathLst>
              <a:path h="7155211" w="9540281">
                <a:moveTo>
                  <a:pt x="0" y="0"/>
                </a:moveTo>
                <a:lnTo>
                  <a:pt x="9540281" y="0"/>
                </a:lnTo>
                <a:lnTo>
                  <a:pt x="9540281" y="7155210"/>
                </a:lnTo>
                <a:lnTo>
                  <a:pt x="0" y="7155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2506576" cy="3290254"/>
          </a:xfrm>
          <a:custGeom>
            <a:avLst/>
            <a:gdLst/>
            <a:ahLst/>
            <a:cxnLst/>
            <a:rect r="r" b="b" t="t" l="l"/>
            <a:pathLst>
              <a:path h="3290254" w="2506576">
                <a:moveTo>
                  <a:pt x="0" y="0"/>
                </a:moveTo>
                <a:lnTo>
                  <a:pt x="2506576" y="0"/>
                </a:lnTo>
                <a:lnTo>
                  <a:pt x="2506576" y="3290254"/>
                </a:lnTo>
                <a:lnTo>
                  <a:pt x="0" y="3290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8804902" y="8353751"/>
            <a:ext cx="9540281" cy="7155211"/>
          </a:xfrm>
          <a:custGeom>
            <a:avLst/>
            <a:gdLst/>
            <a:ahLst/>
            <a:cxnLst/>
            <a:rect r="r" b="b" t="t" l="l"/>
            <a:pathLst>
              <a:path h="7155211" w="9540281">
                <a:moveTo>
                  <a:pt x="9540281" y="7155210"/>
                </a:moveTo>
                <a:lnTo>
                  <a:pt x="0" y="7155210"/>
                </a:lnTo>
                <a:lnTo>
                  <a:pt x="0" y="0"/>
                </a:lnTo>
                <a:lnTo>
                  <a:pt x="9540281" y="0"/>
                </a:lnTo>
                <a:lnTo>
                  <a:pt x="9540281" y="71552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81424" y="6996746"/>
            <a:ext cx="2506576" cy="3290254"/>
          </a:xfrm>
          <a:custGeom>
            <a:avLst/>
            <a:gdLst/>
            <a:ahLst/>
            <a:cxnLst/>
            <a:rect r="r" b="b" t="t" l="l"/>
            <a:pathLst>
              <a:path h="3290254" w="2506576">
                <a:moveTo>
                  <a:pt x="0" y="0"/>
                </a:moveTo>
                <a:lnTo>
                  <a:pt x="2506576" y="0"/>
                </a:lnTo>
                <a:lnTo>
                  <a:pt x="2506576" y="3290254"/>
                </a:lnTo>
                <a:lnTo>
                  <a:pt x="0" y="329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0" y="8353751"/>
            <a:ext cx="9540281" cy="7155211"/>
          </a:xfrm>
          <a:custGeom>
            <a:avLst/>
            <a:gdLst/>
            <a:ahLst/>
            <a:cxnLst/>
            <a:rect r="r" b="b" t="t" l="l"/>
            <a:pathLst>
              <a:path h="7155211" w="9540281">
                <a:moveTo>
                  <a:pt x="0" y="7155210"/>
                </a:moveTo>
                <a:lnTo>
                  <a:pt x="9540281" y="7155210"/>
                </a:lnTo>
                <a:lnTo>
                  <a:pt x="9540281" y="0"/>
                </a:lnTo>
                <a:lnTo>
                  <a:pt x="0" y="0"/>
                </a:lnTo>
                <a:lnTo>
                  <a:pt x="0" y="71552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416594" y="4258056"/>
            <a:ext cx="4760238" cy="918262"/>
            <a:chOff x="0" y="0"/>
            <a:chExt cx="1253725" cy="24184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53725" cy="241847"/>
            </a:xfrm>
            <a:custGeom>
              <a:avLst/>
              <a:gdLst/>
              <a:ahLst/>
              <a:cxnLst/>
              <a:rect r="r" b="b" t="t" l="l"/>
              <a:pathLst>
                <a:path h="241847" w="1253725">
                  <a:moveTo>
                    <a:pt x="82945" y="0"/>
                  </a:moveTo>
                  <a:lnTo>
                    <a:pt x="1170780" y="0"/>
                  </a:lnTo>
                  <a:cubicBezTo>
                    <a:pt x="1192778" y="0"/>
                    <a:pt x="1213876" y="8739"/>
                    <a:pt x="1229431" y="24294"/>
                  </a:cubicBezTo>
                  <a:cubicBezTo>
                    <a:pt x="1244986" y="39849"/>
                    <a:pt x="1253725" y="60947"/>
                    <a:pt x="1253725" y="82945"/>
                  </a:cubicBezTo>
                  <a:lnTo>
                    <a:pt x="1253725" y="158902"/>
                  </a:lnTo>
                  <a:cubicBezTo>
                    <a:pt x="1253725" y="180900"/>
                    <a:pt x="1244986" y="201997"/>
                    <a:pt x="1229431" y="217553"/>
                  </a:cubicBezTo>
                  <a:cubicBezTo>
                    <a:pt x="1213876" y="233108"/>
                    <a:pt x="1192778" y="241847"/>
                    <a:pt x="1170780" y="241847"/>
                  </a:cubicBezTo>
                  <a:lnTo>
                    <a:pt x="82945" y="241847"/>
                  </a:lnTo>
                  <a:cubicBezTo>
                    <a:pt x="60947" y="241847"/>
                    <a:pt x="39849" y="233108"/>
                    <a:pt x="24294" y="217553"/>
                  </a:cubicBezTo>
                  <a:cubicBezTo>
                    <a:pt x="8739" y="201997"/>
                    <a:pt x="0" y="180900"/>
                    <a:pt x="0" y="158902"/>
                  </a:cubicBezTo>
                  <a:lnTo>
                    <a:pt x="0" y="82945"/>
                  </a:lnTo>
                  <a:cubicBezTo>
                    <a:pt x="0" y="60947"/>
                    <a:pt x="8739" y="39849"/>
                    <a:pt x="24294" y="24294"/>
                  </a:cubicBezTo>
                  <a:cubicBezTo>
                    <a:pt x="39849" y="8739"/>
                    <a:pt x="60947" y="0"/>
                    <a:pt x="8294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253725" cy="289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416594" y="5371713"/>
            <a:ext cx="4760238" cy="918262"/>
            <a:chOff x="0" y="0"/>
            <a:chExt cx="1253725" cy="2418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53725" cy="241847"/>
            </a:xfrm>
            <a:custGeom>
              <a:avLst/>
              <a:gdLst/>
              <a:ahLst/>
              <a:cxnLst/>
              <a:rect r="r" b="b" t="t" l="l"/>
              <a:pathLst>
                <a:path h="241847" w="1253725">
                  <a:moveTo>
                    <a:pt x="82945" y="0"/>
                  </a:moveTo>
                  <a:lnTo>
                    <a:pt x="1170780" y="0"/>
                  </a:lnTo>
                  <a:cubicBezTo>
                    <a:pt x="1192778" y="0"/>
                    <a:pt x="1213876" y="8739"/>
                    <a:pt x="1229431" y="24294"/>
                  </a:cubicBezTo>
                  <a:cubicBezTo>
                    <a:pt x="1244986" y="39849"/>
                    <a:pt x="1253725" y="60947"/>
                    <a:pt x="1253725" y="82945"/>
                  </a:cubicBezTo>
                  <a:lnTo>
                    <a:pt x="1253725" y="158902"/>
                  </a:lnTo>
                  <a:cubicBezTo>
                    <a:pt x="1253725" y="180900"/>
                    <a:pt x="1244986" y="201997"/>
                    <a:pt x="1229431" y="217553"/>
                  </a:cubicBezTo>
                  <a:cubicBezTo>
                    <a:pt x="1213876" y="233108"/>
                    <a:pt x="1192778" y="241847"/>
                    <a:pt x="1170780" y="241847"/>
                  </a:cubicBezTo>
                  <a:lnTo>
                    <a:pt x="82945" y="241847"/>
                  </a:lnTo>
                  <a:cubicBezTo>
                    <a:pt x="60947" y="241847"/>
                    <a:pt x="39849" y="233108"/>
                    <a:pt x="24294" y="217553"/>
                  </a:cubicBezTo>
                  <a:cubicBezTo>
                    <a:pt x="8739" y="201997"/>
                    <a:pt x="0" y="180900"/>
                    <a:pt x="0" y="158902"/>
                  </a:cubicBezTo>
                  <a:lnTo>
                    <a:pt x="0" y="82945"/>
                  </a:lnTo>
                  <a:cubicBezTo>
                    <a:pt x="0" y="60947"/>
                    <a:pt x="8739" y="39849"/>
                    <a:pt x="24294" y="24294"/>
                  </a:cubicBezTo>
                  <a:cubicBezTo>
                    <a:pt x="39849" y="8739"/>
                    <a:pt x="60947" y="0"/>
                    <a:pt x="82945" y="0"/>
                  </a:cubicBezTo>
                  <a:close/>
                </a:path>
              </a:pathLst>
            </a:custGeom>
            <a:solidFill>
              <a:srgbClr val="3C215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253725" cy="289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102297" y="6699550"/>
            <a:ext cx="4760238" cy="918262"/>
            <a:chOff x="0" y="0"/>
            <a:chExt cx="1253725" cy="24184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3725" cy="241847"/>
            </a:xfrm>
            <a:custGeom>
              <a:avLst/>
              <a:gdLst/>
              <a:ahLst/>
              <a:cxnLst/>
              <a:rect r="r" b="b" t="t" l="l"/>
              <a:pathLst>
                <a:path h="241847" w="1253725">
                  <a:moveTo>
                    <a:pt x="82945" y="0"/>
                  </a:moveTo>
                  <a:lnTo>
                    <a:pt x="1170780" y="0"/>
                  </a:lnTo>
                  <a:cubicBezTo>
                    <a:pt x="1192778" y="0"/>
                    <a:pt x="1213876" y="8739"/>
                    <a:pt x="1229431" y="24294"/>
                  </a:cubicBezTo>
                  <a:cubicBezTo>
                    <a:pt x="1244986" y="39849"/>
                    <a:pt x="1253725" y="60947"/>
                    <a:pt x="1253725" y="82945"/>
                  </a:cubicBezTo>
                  <a:lnTo>
                    <a:pt x="1253725" y="158902"/>
                  </a:lnTo>
                  <a:cubicBezTo>
                    <a:pt x="1253725" y="180900"/>
                    <a:pt x="1244986" y="201997"/>
                    <a:pt x="1229431" y="217553"/>
                  </a:cubicBezTo>
                  <a:cubicBezTo>
                    <a:pt x="1213876" y="233108"/>
                    <a:pt x="1192778" y="241847"/>
                    <a:pt x="1170780" y="241847"/>
                  </a:cubicBezTo>
                  <a:lnTo>
                    <a:pt x="82945" y="241847"/>
                  </a:lnTo>
                  <a:cubicBezTo>
                    <a:pt x="60947" y="241847"/>
                    <a:pt x="39849" y="233108"/>
                    <a:pt x="24294" y="217553"/>
                  </a:cubicBezTo>
                  <a:cubicBezTo>
                    <a:pt x="8739" y="201997"/>
                    <a:pt x="0" y="180900"/>
                    <a:pt x="0" y="158902"/>
                  </a:cubicBezTo>
                  <a:lnTo>
                    <a:pt x="0" y="82945"/>
                  </a:lnTo>
                  <a:cubicBezTo>
                    <a:pt x="0" y="60947"/>
                    <a:pt x="8739" y="39849"/>
                    <a:pt x="24294" y="24294"/>
                  </a:cubicBezTo>
                  <a:cubicBezTo>
                    <a:pt x="39849" y="8739"/>
                    <a:pt x="60947" y="0"/>
                    <a:pt x="82945" y="0"/>
                  </a:cubicBezTo>
                  <a:close/>
                </a:path>
              </a:pathLst>
            </a:custGeom>
            <a:solidFill>
              <a:srgbClr val="6B306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1253725" cy="289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102297" y="4208028"/>
            <a:ext cx="4760238" cy="918262"/>
            <a:chOff x="0" y="0"/>
            <a:chExt cx="1253725" cy="24184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3725" cy="241847"/>
            </a:xfrm>
            <a:custGeom>
              <a:avLst/>
              <a:gdLst/>
              <a:ahLst/>
              <a:cxnLst/>
              <a:rect r="r" b="b" t="t" l="l"/>
              <a:pathLst>
                <a:path h="241847" w="1253725">
                  <a:moveTo>
                    <a:pt x="82945" y="0"/>
                  </a:moveTo>
                  <a:lnTo>
                    <a:pt x="1170780" y="0"/>
                  </a:lnTo>
                  <a:cubicBezTo>
                    <a:pt x="1192778" y="0"/>
                    <a:pt x="1213876" y="8739"/>
                    <a:pt x="1229431" y="24294"/>
                  </a:cubicBezTo>
                  <a:cubicBezTo>
                    <a:pt x="1244986" y="39849"/>
                    <a:pt x="1253725" y="60947"/>
                    <a:pt x="1253725" y="82945"/>
                  </a:cubicBezTo>
                  <a:lnTo>
                    <a:pt x="1253725" y="158902"/>
                  </a:lnTo>
                  <a:cubicBezTo>
                    <a:pt x="1253725" y="180900"/>
                    <a:pt x="1244986" y="201997"/>
                    <a:pt x="1229431" y="217553"/>
                  </a:cubicBezTo>
                  <a:cubicBezTo>
                    <a:pt x="1213876" y="233108"/>
                    <a:pt x="1192778" y="241847"/>
                    <a:pt x="1170780" y="241847"/>
                  </a:cubicBezTo>
                  <a:lnTo>
                    <a:pt x="82945" y="241847"/>
                  </a:lnTo>
                  <a:cubicBezTo>
                    <a:pt x="60947" y="241847"/>
                    <a:pt x="39849" y="233108"/>
                    <a:pt x="24294" y="217553"/>
                  </a:cubicBezTo>
                  <a:cubicBezTo>
                    <a:pt x="8739" y="201997"/>
                    <a:pt x="0" y="180900"/>
                    <a:pt x="0" y="158902"/>
                  </a:cubicBezTo>
                  <a:lnTo>
                    <a:pt x="0" y="82945"/>
                  </a:lnTo>
                  <a:cubicBezTo>
                    <a:pt x="0" y="60947"/>
                    <a:pt x="8739" y="39849"/>
                    <a:pt x="24294" y="24294"/>
                  </a:cubicBezTo>
                  <a:cubicBezTo>
                    <a:pt x="39849" y="8739"/>
                    <a:pt x="60947" y="0"/>
                    <a:pt x="8294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253725" cy="289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102297" y="5371713"/>
            <a:ext cx="4760238" cy="918262"/>
            <a:chOff x="0" y="0"/>
            <a:chExt cx="1253725" cy="24184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53725" cy="241847"/>
            </a:xfrm>
            <a:custGeom>
              <a:avLst/>
              <a:gdLst/>
              <a:ahLst/>
              <a:cxnLst/>
              <a:rect r="r" b="b" t="t" l="l"/>
              <a:pathLst>
                <a:path h="241847" w="1253725">
                  <a:moveTo>
                    <a:pt x="82945" y="0"/>
                  </a:moveTo>
                  <a:lnTo>
                    <a:pt x="1170780" y="0"/>
                  </a:lnTo>
                  <a:cubicBezTo>
                    <a:pt x="1192778" y="0"/>
                    <a:pt x="1213876" y="8739"/>
                    <a:pt x="1229431" y="24294"/>
                  </a:cubicBezTo>
                  <a:cubicBezTo>
                    <a:pt x="1244986" y="39849"/>
                    <a:pt x="1253725" y="60947"/>
                    <a:pt x="1253725" y="82945"/>
                  </a:cubicBezTo>
                  <a:lnTo>
                    <a:pt x="1253725" y="158902"/>
                  </a:lnTo>
                  <a:cubicBezTo>
                    <a:pt x="1253725" y="180900"/>
                    <a:pt x="1244986" y="201997"/>
                    <a:pt x="1229431" y="217553"/>
                  </a:cubicBezTo>
                  <a:cubicBezTo>
                    <a:pt x="1213876" y="233108"/>
                    <a:pt x="1192778" y="241847"/>
                    <a:pt x="1170780" y="241847"/>
                  </a:cubicBezTo>
                  <a:lnTo>
                    <a:pt x="82945" y="241847"/>
                  </a:lnTo>
                  <a:cubicBezTo>
                    <a:pt x="60947" y="241847"/>
                    <a:pt x="39849" y="233108"/>
                    <a:pt x="24294" y="217553"/>
                  </a:cubicBezTo>
                  <a:cubicBezTo>
                    <a:pt x="8739" y="201997"/>
                    <a:pt x="0" y="180900"/>
                    <a:pt x="0" y="158902"/>
                  </a:cubicBezTo>
                  <a:lnTo>
                    <a:pt x="0" y="82945"/>
                  </a:lnTo>
                  <a:cubicBezTo>
                    <a:pt x="0" y="60947"/>
                    <a:pt x="8739" y="39849"/>
                    <a:pt x="24294" y="24294"/>
                  </a:cubicBezTo>
                  <a:cubicBezTo>
                    <a:pt x="39849" y="8739"/>
                    <a:pt x="60947" y="0"/>
                    <a:pt x="82945" y="0"/>
                  </a:cubicBezTo>
                  <a:close/>
                </a:path>
              </a:pathLst>
            </a:custGeom>
            <a:solidFill>
              <a:srgbClr val="3C2154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253725" cy="289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711390" y="7939300"/>
            <a:ext cx="1529957" cy="2057400"/>
          </a:xfrm>
          <a:custGeom>
            <a:avLst/>
            <a:gdLst/>
            <a:ahLst/>
            <a:cxnLst/>
            <a:rect r="r" b="b" t="t" l="l"/>
            <a:pathLst>
              <a:path h="2057400" w="1529957">
                <a:moveTo>
                  <a:pt x="0" y="0"/>
                </a:moveTo>
                <a:lnTo>
                  <a:pt x="1529958" y="0"/>
                </a:lnTo>
                <a:lnTo>
                  <a:pt x="152995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185703" y="622339"/>
            <a:ext cx="1564720" cy="1487906"/>
          </a:xfrm>
          <a:custGeom>
            <a:avLst/>
            <a:gdLst/>
            <a:ahLst/>
            <a:cxnLst/>
            <a:rect r="r" b="b" t="t" l="l"/>
            <a:pathLst>
              <a:path h="1487906" w="1564720">
                <a:moveTo>
                  <a:pt x="0" y="0"/>
                </a:moveTo>
                <a:lnTo>
                  <a:pt x="1564720" y="0"/>
                </a:lnTo>
                <a:lnTo>
                  <a:pt x="1564720" y="1487906"/>
                </a:lnTo>
                <a:lnTo>
                  <a:pt x="0" y="1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745050" y="4208028"/>
            <a:ext cx="2342064" cy="4296957"/>
          </a:xfrm>
          <a:custGeom>
            <a:avLst/>
            <a:gdLst/>
            <a:ahLst/>
            <a:cxnLst/>
            <a:rect r="r" b="b" t="t" l="l"/>
            <a:pathLst>
              <a:path h="4296957" w="2342064">
                <a:moveTo>
                  <a:pt x="0" y="0"/>
                </a:moveTo>
                <a:lnTo>
                  <a:pt x="2342064" y="0"/>
                </a:lnTo>
                <a:lnTo>
                  <a:pt x="2342064" y="4296957"/>
                </a:lnTo>
                <a:lnTo>
                  <a:pt x="0" y="4296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929901" y="2432623"/>
            <a:ext cx="10428198" cy="11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34"/>
              </a:lnSpc>
              <a:spcBef>
                <a:spcPct val="0"/>
              </a:spcBef>
            </a:pPr>
            <a:r>
              <a:rPr lang="en-US" sz="9260">
                <a:solidFill>
                  <a:srgbClr val="000000"/>
                </a:solidFill>
                <a:latin typeface="Bright Retro"/>
                <a:ea typeface="Bright Retro"/>
                <a:cs typeface="Bright Retro"/>
                <a:sym typeface="Bright Retro"/>
              </a:rPr>
              <a:t>Indice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676280" y="4445887"/>
            <a:ext cx="4240865" cy="68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7"/>
              </a:lnSpc>
            </a:pPr>
            <a:r>
              <a:rPr lang="en-US" sz="3962">
                <a:solidFill>
                  <a:srgbClr val="FFFFFF"/>
                </a:solidFill>
                <a:latin typeface="Cloud"/>
                <a:ea typeface="Cloud"/>
                <a:cs typeface="Cloud"/>
                <a:sym typeface="Cloud"/>
              </a:rPr>
              <a:t>jojobros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76280" y="5447780"/>
            <a:ext cx="4240865" cy="68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7"/>
              </a:lnSpc>
            </a:pPr>
            <a:r>
              <a:rPr lang="en-US" sz="3962">
                <a:solidFill>
                  <a:srgbClr val="FFFFFF"/>
                </a:solidFill>
                <a:latin typeface="Cloud"/>
                <a:ea typeface="Cloud"/>
                <a:cs typeface="Cloud"/>
                <a:sym typeface="Cloud"/>
              </a:rPr>
              <a:t>hamon &amp; stands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361983" y="6775750"/>
            <a:ext cx="4240865" cy="68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7"/>
              </a:lnSpc>
            </a:pPr>
            <a:r>
              <a:rPr lang="en-US" sz="3962">
                <a:solidFill>
                  <a:srgbClr val="FFFFFF"/>
                </a:solidFill>
                <a:latin typeface="Cloud"/>
                <a:ea typeface="Cloud"/>
                <a:cs typeface="Cloud"/>
                <a:sym typeface="Cloud"/>
              </a:rPr>
              <a:t>linaje joestar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361983" y="4284095"/>
            <a:ext cx="4240865" cy="68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7"/>
              </a:lnSpc>
            </a:pPr>
            <a:r>
              <a:rPr lang="en-US" sz="3962">
                <a:solidFill>
                  <a:srgbClr val="FFFFFF"/>
                </a:solidFill>
                <a:latin typeface="Cloud"/>
                <a:ea typeface="Cloud"/>
                <a:cs typeface="Cloud"/>
                <a:sym typeface="Cloud"/>
              </a:rPr>
              <a:t>¿Qué es?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361983" y="5447780"/>
            <a:ext cx="4500551" cy="68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7"/>
              </a:lnSpc>
            </a:pPr>
            <a:r>
              <a:rPr lang="en-US" sz="3962">
                <a:solidFill>
                  <a:srgbClr val="FFFFFF"/>
                </a:solidFill>
                <a:latin typeface="Cloud"/>
                <a:ea typeface="Cloud"/>
                <a:cs typeface="Cloud"/>
                <a:sym typeface="Cloud"/>
              </a:rPr>
              <a:t>¿de que trata?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7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59489" y="63078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6598344" y="-849236"/>
            <a:ext cx="11201514" cy="3755872"/>
            <a:chOff x="0" y="0"/>
            <a:chExt cx="1893824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5437316" y="-3207544"/>
            <a:ext cx="6413804" cy="6415087"/>
            <a:chOff x="0" y="0"/>
            <a:chExt cx="634873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blipFill>
              <a:blip r:embed="rId4"/>
              <a:stretch>
                <a:fillRect l="0" t="-46715" r="0" b="-46715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2311702" y="626304"/>
            <a:ext cx="8461042" cy="6353088"/>
            <a:chOff x="0" y="0"/>
            <a:chExt cx="845693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6EF70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6EF70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0" t="-4510" r="0" b="-125773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084016" y="2534335"/>
            <a:ext cx="6116283" cy="11816621"/>
            <a:chOff x="0" y="0"/>
            <a:chExt cx="328676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0250" y="1198880"/>
                  </a:moveTo>
                  <a:lnTo>
                    <a:pt x="3270250" y="153670"/>
                  </a:lnTo>
                  <a:cubicBezTo>
                    <a:pt x="3271520" y="68580"/>
                    <a:pt x="3201670" y="0"/>
                    <a:pt x="3116580" y="0"/>
                  </a:cubicBezTo>
                  <a:lnTo>
                    <a:pt x="153670" y="0"/>
                  </a:lnTo>
                  <a:cubicBezTo>
                    <a:pt x="68580" y="0"/>
                    <a:pt x="0" y="68580"/>
                    <a:pt x="0" y="153670"/>
                  </a:cubicBezTo>
                  <a:lnTo>
                    <a:pt x="0" y="6181090"/>
                  </a:lnTo>
                  <a:cubicBezTo>
                    <a:pt x="0" y="6266180"/>
                    <a:pt x="68580" y="6334760"/>
                    <a:pt x="153670" y="6334760"/>
                  </a:cubicBezTo>
                  <a:lnTo>
                    <a:pt x="3116580" y="6334760"/>
                  </a:lnTo>
                  <a:cubicBezTo>
                    <a:pt x="3201670" y="6334760"/>
                    <a:pt x="3270250" y="6266180"/>
                    <a:pt x="3270250" y="6181090"/>
                  </a:cubicBezTo>
                  <a:lnTo>
                    <a:pt x="3270250" y="1541780"/>
                  </a:lnTo>
                  <a:moveTo>
                    <a:pt x="3270250" y="1541780"/>
                  </a:moveTo>
                  <a:lnTo>
                    <a:pt x="3270250" y="1198880"/>
                  </a:lnTo>
                </a:path>
              </a:pathLst>
            </a:custGeom>
            <a:blipFill>
              <a:blip r:embed="rId5"/>
              <a:stretch>
                <a:fillRect l="-19770" t="0" r="-1977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116580" y="0"/>
                  </a:moveTo>
                  <a:lnTo>
                    <a:pt x="153670" y="0"/>
                  </a:lnTo>
                  <a:cubicBezTo>
                    <a:pt x="68580" y="0"/>
                    <a:pt x="0" y="68580"/>
                    <a:pt x="0" y="153670"/>
                  </a:cubicBezTo>
                  <a:lnTo>
                    <a:pt x="0" y="214630"/>
                  </a:lnTo>
                  <a:lnTo>
                    <a:pt x="3271520" y="214630"/>
                  </a:lnTo>
                  <a:lnTo>
                    <a:pt x="3271520" y="153670"/>
                  </a:lnTo>
                  <a:cubicBezTo>
                    <a:pt x="3271520" y="68580"/>
                    <a:pt x="3201670" y="0"/>
                    <a:pt x="3116580" y="0"/>
                  </a:cubicBezTo>
                  <a:close/>
                  <a:moveTo>
                    <a:pt x="0" y="6120130"/>
                  </a:moveTo>
                  <a:lnTo>
                    <a:pt x="0" y="6181090"/>
                  </a:lnTo>
                  <a:cubicBezTo>
                    <a:pt x="0" y="6266180"/>
                    <a:pt x="68580" y="6334760"/>
                    <a:pt x="153670" y="6334760"/>
                  </a:cubicBezTo>
                  <a:lnTo>
                    <a:pt x="3116580" y="6334760"/>
                  </a:lnTo>
                  <a:cubicBezTo>
                    <a:pt x="3201670" y="6334760"/>
                    <a:pt x="3270250" y="6266180"/>
                    <a:pt x="3270250" y="6181090"/>
                  </a:cubicBezTo>
                  <a:lnTo>
                    <a:pt x="3270250" y="6120130"/>
                  </a:lnTo>
                  <a:lnTo>
                    <a:pt x="0" y="61201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124200" y="0"/>
                  </a:moveTo>
                  <a:lnTo>
                    <a:pt x="161290" y="0"/>
                  </a:lnTo>
                  <a:cubicBezTo>
                    <a:pt x="72390" y="0"/>
                    <a:pt x="0" y="72390"/>
                    <a:pt x="0" y="16129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188710"/>
                  </a:lnTo>
                  <a:cubicBezTo>
                    <a:pt x="0" y="6277610"/>
                    <a:pt x="72390" y="6350000"/>
                    <a:pt x="161290" y="6350000"/>
                  </a:cubicBezTo>
                  <a:lnTo>
                    <a:pt x="3124200" y="6350000"/>
                  </a:lnTo>
                  <a:cubicBezTo>
                    <a:pt x="3213100" y="6350000"/>
                    <a:pt x="3285490" y="6277610"/>
                    <a:pt x="3285490" y="6188710"/>
                  </a:cubicBezTo>
                  <a:lnTo>
                    <a:pt x="3285490" y="6127750"/>
                  </a:lnTo>
                  <a:lnTo>
                    <a:pt x="3285490" y="222250"/>
                  </a:lnTo>
                  <a:lnTo>
                    <a:pt x="3285490" y="161290"/>
                  </a:lnTo>
                  <a:cubicBezTo>
                    <a:pt x="3286760" y="72390"/>
                    <a:pt x="3214370" y="0"/>
                    <a:pt x="3124200" y="0"/>
                  </a:cubicBezTo>
                  <a:close/>
                  <a:moveTo>
                    <a:pt x="15240" y="229870"/>
                  </a:moveTo>
                  <a:lnTo>
                    <a:pt x="3271520" y="229870"/>
                  </a:lnTo>
                  <a:lnTo>
                    <a:pt x="3271520" y="6120130"/>
                  </a:lnTo>
                  <a:lnTo>
                    <a:pt x="15240" y="6120130"/>
                  </a:lnTo>
                  <a:lnTo>
                    <a:pt x="15240" y="229870"/>
                  </a:lnTo>
                  <a:close/>
                  <a:moveTo>
                    <a:pt x="161290" y="15240"/>
                  </a:moveTo>
                  <a:lnTo>
                    <a:pt x="3124200" y="15240"/>
                  </a:lnTo>
                  <a:cubicBezTo>
                    <a:pt x="3205480" y="15240"/>
                    <a:pt x="3271520" y="81280"/>
                    <a:pt x="3271520" y="162560"/>
                  </a:cubicBezTo>
                  <a:lnTo>
                    <a:pt x="3271520" y="215900"/>
                  </a:lnTo>
                  <a:lnTo>
                    <a:pt x="15240" y="215900"/>
                  </a:lnTo>
                  <a:lnTo>
                    <a:pt x="15240" y="162560"/>
                  </a:lnTo>
                  <a:cubicBezTo>
                    <a:pt x="15240" y="80010"/>
                    <a:pt x="80010" y="15240"/>
                    <a:pt x="161290" y="15240"/>
                  </a:cubicBezTo>
                  <a:close/>
                  <a:moveTo>
                    <a:pt x="3271520" y="6188710"/>
                  </a:moveTo>
                  <a:cubicBezTo>
                    <a:pt x="3271520" y="6269990"/>
                    <a:pt x="3205480" y="6336030"/>
                    <a:pt x="3124200" y="6336030"/>
                  </a:cubicBezTo>
                  <a:lnTo>
                    <a:pt x="161290" y="6336030"/>
                  </a:lnTo>
                  <a:cubicBezTo>
                    <a:pt x="80010" y="6336030"/>
                    <a:pt x="13970" y="6269990"/>
                    <a:pt x="13970" y="6188710"/>
                  </a:cubicBezTo>
                  <a:lnTo>
                    <a:pt x="13970" y="6135370"/>
                  </a:lnTo>
                  <a:lnTo>
                    <a:pt x="3270250" y="6135370"/>
                  </a:lnTo>
                  <a:lnTo>
                    <a:pt x="3270250" y="6188710"/>
                  </a:lnTo>
                  <a:lnTo>
                    <a:pt x="3271520" y="6188710"/>
                  </a:lnTo>
                  <a:close/>
                  <a:moveTo>
                    <a:pt x="130810" y="157480"/>
                  </a:moveTo>
                  <a:lnTo>
                    <a:pt x="172720" y="114300"/>
                  </a:lnTo>
                  <a:lnTo>
                    <a:pt x="129540" y="71120"/>
                  </a:lnTo>
                  <a:cubicBezTo>
                    <a:pt x="127000" y="68580"/>
                    <a:pt x="127000" y="63500"/>
                    <a:pt x="129540" y="60960"/>
                  </a:cubicBezTo>
                  <a:cubicBezTo>
                    <a:pt x="132080" y="58420"/>
                    <a:pt x="137160" y="58420"/>
                    <a:pt x="139700" y="60960"/>
                  </a:cubicBezTo>
                  <a:lnTo>
                    <a:pt x="182880" y="104140"/>
                  </a:lnTo>
                  <a:lnTo>
                    <a:pt x="226060" y="60960"/>
                  </a:lnTo>
                  <a:cubicBezTo>
                    <a:pt x="228600" y="58420"/>
                    <a:pt x="233680" y="58420"/>
                    <a:pt x="236220" y="60960"/>
                  </a:cubicBezTo>
                  <a:cubicBezTo>
                    <a:pt x="238760" y="63500"/>
                    <a:pt x="238760" y="68580"/>
                    <a:pt x="236220" y="71120"/>
                  </a:cubicBezTo>
                  <a:lnTo>
                    <a:pt x="194310" y="114300"/>
                  </a:lnTo>
                  <a:lnTo>
                    <a:pt x="237490" y="157480"/>
                  </a:lnTo>
                  <a:cubicBezTo>
                    <a:pt x="240030" y="160020"/>
                    <a:pt x="240030" y="165100"/>
                    <a:pt x="237490" y="167640"/>
                  </a:cubicBezTo>
                  <a:cubicBezTo>
                    <a:pt x="236220" y="168910"/>
                    <a:pt x="233680" y="170180"/>
                    <a:pt x="232410" y="170180"/>
                  </a:cubicBezTo>
                  <a:cubicBezTo>
                    <a:pt x="231140" y="170180"/>
                    <a:pt x="228600" y="168910"/>
                    <a:pt x="227330" y="167640"/>
                  </a:cubicBezTo>
                  <a:lnTo>
                    <a:pt x="184150" y="124460"/>
                  </a:lnTo>
                  <a:lnTo>
                    <a:pt x="140970" y="167640"/>
                  </a:lnTo>
                  <a:cubicBezTo>
                    <a:pt x="139700" y="168910"/>
                    <a:pt x="137160" y="170180"/>
                    <a:pt x="135890" y="170180"/>
                  </a:cubicBezTo>
                  <a:cubicBezTo>
                    <a:pt x="134620" y="170180"/>
                    <a:pt x="132080" y="168910"/>
                    <a:pt x="130810" y="167640"/>
                  </a:cubicBezTo>
                  <a:cubicBezTo>
                    <a:pt x="127000" y="165100"/>
                    <a:pt x="127000" y="160020"/>
                    <a:pt x="130810" y="157480"/>
                  </a:cubicBezTo>
                  <a:close/>
                  <a:moveTo>
                    <a:pt x="350520" y="170180"/>
                  </a:moveTo>
                  <a:lnTo>
                    <a:pt x="447040" y="170180"/>
                  </a:lnTo>
                  <a:cubicBezTo>
                    <a:pt x="450850" y="170180"/>
                    <a:pt x="454660" y="166370"/>
                    <a:pt x="454660" y="162560"/>
                  </a:cubicBezTo>
                  <a:lnTo>
                    <a:pt x="454660" y="67310"/>
                  </a:lnTo>
                  <a:cubicBezTo>
                    <a:pt x="454660" y="63500"/>
                    <a:pt x="450850" y="59690"/>
                    <a:pt x="447040" y="59690"/>
                  </a:cubicBezTo>
                  <a:lnTo>
                    <a:pt x="350520" y="59690"/>
                  </a:lnTo>
                  <a:cubicBezTo>
                    <a:pt x="346710" y="59690"/>
                    <a:pt x="342900" y="63500"/>
                    <a:pt x="342900" y="67310"/>
                  </a:cubicBezTo>
                  <a:lnTo>
                    <a:pt x="342900" y="163830"/>
                  </a:lnTo>
                  <a:cubicBezTo>
                    <a:pt x="342900" y="166370"/>
                    <a:pt x="346710" y="170180"/>
                    <a:pt x="350520" y="170180"/>
                  </a:cubicBezTo>
                  <a:close/>
                  <a:moveTo>
                    <a:pt x="358140" y="74930"/>
                  </a:moveTo>
                  <a:lnTo>
                    <a:pt x="439420" y="74930"/>
                  </a:lnTo>
                  <a:lnTo>
                    <a:pt x="439420" y="156210"/>
                  </a:lnTo>
                  <a:lnTo>
                    <a:pt x="358140" y="156210"/>
                  </a:lnTo>
                  <a:cubicBezTo>
                    <a:pt x="358140" y="156210"/>
                    <a:pt x="358140" y="74930"/>
                    <a:pt x="358140" y="74930"/>
                  </a:cubicBezTo>
                  <a:close/>
                  <a:moveTo>
                    <a:pt x="551180" y="162560"/>
                  </a:moveTo>
                  <a:cubicBezTo>
                    <a:pt x="551180" y="158750"/>
                    <a:pt x="554990" y="154940"/>
                    <a:pt x="558800" y="154940"/>
                  </a:cubicBezTo>
                  <a:lnTo>
                    <a:pt x="669290" y="154940"/>
                  </a:lnTo>
                  <a:cubicBezTo>
                    <a:pt x="673100" y="154940"/>
                    <a:pt x="676910" y="158750"/>
                    <a:pt x="676910" y="162560"/>
                  </a:cubicBezTo>
                  <a:cubicBezTo>
                    <a:pt x="676910" y="166370"/>
                    <a:pt x="673100" y="170180"/>
                    <a:pt x="669290" y="170180"/>
                  </a:cubicBezTo>
                  <a:lnTo>
                    <a:pt x="558800" y="170180"/>
                  </a:lnTo>
                  <a:cubicBezTo>
                    <a:pt x="553720" y="170180"/>
                    <a:pt x="551180" y="166370"/>
                    <a:pt x="55118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6772215" y="6563847"/>
            <a:ext cx="6413804" cy="6415087"/>
            <a:chOff x="0" y="0"/>
            <a:chExt cx="6348730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FFFBAC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503364" y="4789280"/>
            <a:ext cx="6634178" cy="4982111"/>
            <a:chOff x="0" y="0"/>
            <a:chExt cx="8845571" cy="6642814"/>
          </a:xfrm>
        </p:grpSpPr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0">
              <a:off x="0" y="0"/>
              <a:ext cx="8845571" cy="6642814"/>
              <a:chOff x="0" y="0"/>
              <a:chExt cx="845566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15240" y="5910580"/>
                <a:ext cx="8425180" cy="424180"/>
              </a:xfrm>
              <a:custGeom>
                <a:avLst/>
                <a:gdLst/>
                <a:ahLst/>
                <a:cxnLst/>
                <a:rect r="r" b="b" t="t" l="l"/>
                <a:pathLst>
                  <a:path h="424180" w="8425180">
                    <a:moveTo>
                      <a:pt x="7769860" y="424180"/>
                    </a:moveTo>
                    <a:lnTo>
                      <a:pt x="2839720" y="424180"/>
                    </a:lnTo>
                    <a:lnTo>
                      <a:pt x="2839720" y="1270"/>
                    </a:lnTo>
                    <a:lnTo>
                      <a:pt x="7769860" y="1270"/>
                    </a:lnTo>
                    <a:lnTo>
                      <a:pt x="7769860" y="424180"/>
                    </a:lnTo>
                    <a:close/>
                    <a:moveTo>
                      <a:pt x="652780" y="0"/>
                    </a:moveTo>
                    <a:lnTo>
                      <a:pt x="0" y="0"/>
                    </a:lnTo>
                    <a:lnTo>
                      <a:pt x="0" y="422910"/>
                    </a:lnTo>
                    <a:lnTo>
                      <a:pt x="651510" y="422910"/>
                    </a:lnTo>
                    <a:lnTo>
                      <a:pt x="652780" y="0"/>
                    </a:lnTo>
                    <a:lnTo>
                      <a:pt x="652780" y="0"/>
                    </a:lnTo>
                    <a:close/>
                    <a:moveTo>
                      <a:pt x="8425180" y="0"/>
                    </a:moveTo>
                    <a:lnTo>
                      <a:pt x="7769860" y="0"/>
                    </a:lnTo>
                    <a:lnTo>
                      <a:pt x="7769860" y="422910"/>
                    </a:lnTo>
                    <a:lnTo>
                      <a:pt x="8425180" y="422910"/>
                    </a:lnTo>
                    <a:lnTo>
                      <a:pt x="842518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15240" y="15240"/>
                <a:ext cx="8425180" cy="6319520"/>
              </a:xfrm>
              <a:custGeom>
                <a:avLst/>
                <a:gdLst/>
                <a:ahLst/>
                <a:cxnLst/>
                <a:rect r="r" b="b" t="t" l="l"/>
                <a:pathLst>
                  <a:path h="6319520" w="8425180">
                    <a:moveTo>
                      <a:pt x="2839720" y="6319520"/>
                    </a:moveTo>
                    <a:lnTo>
                      <a:pt x="652780" y="6319520"/>
                    </a:lnTo>
                    <a:lnTo>
                      <a:pt x="652780" y="5896610"/>
                    </a:lnTo>
                    <a:lnTo>
                      <a:pt x="2840990" y="5896610"/>
                    </a:lnTo>
                    <a:lnTo>
                      <a:pt x="2839720" y="6319520"/>
                    </a:lnTo>
                    <a:lnTo>
                      <a:pt x="2839720" y="6319520"/>
                    </a:lnTo>
                    <a:close/>
                    <a:moveTo>
                      <a:pt x="8425180" y="0"/>
                    </a:moveTo>
                    <a:lnTo>
                      <a:pt x="0" y="0"/>
                    </a:lnTo>
                    <a:lnTo>
                      <a:pt x="0" y="622300"/>
                    </a:lnTo>
                    <a:lnTo>
                      <a:pt x="8425180" y="622300"/>
                    </a:lnTo>
                    <a:lnTo>
                      <a:pt x="8425180" y="0"/>
                    </a:lnTo>
                    <a:lnTo>
                      <a:pt x="8425180" y="0"/>
                    </a:lnTo>
                    <a:close/>
                  </a:path>
                </a:pathLst>
              </a:custGeom>
              <a:solidFill>
                <a:srgbClr val="FFE486"/>
              </a:solidFill>
            </p:spPr>
          </p:sp>
          <p:sp>
            <p:nvSpPr>
              <p:cNvPr name="Freeform 38" id="38"/>
              <p:cNvSpPr/>
              <p:nvPr/>
            </p:nvSpPr>
            <p:spPr>
              <a:xfrm flipH="false" flipV="false" rot="0">
                <a:off x="15240" y="637540"/>
                <a:ext cx="8425180" cy="5273040"/>
              </a:xfrm>
              <a:custGeom>
                <a:avLst/>
                <a:gdLst/>
                <a:ahLst/>
                <a:cxnLst/>
                <a:rect r="r" b="b" t="t" l="l"/>
                <a:pathLst>
                  <a:path h="5273040" w="8425180">
                    <a:moveTo>
                      <a:pt x="8425180" y="5273040"/>
                    </a:moveTo>
                    <a:lnTo>
                      <a:pt x="0" y="5273040"/>
                    </a:lnTo>
                    <a:lnTo>
                      <a:pt x="0" y="0"/>
                    </a:lnTo>
                    <a:lnTo>
                      <a:pt x="8425180" y="0"/>
                    </a:lnTo>
                    <a:lnTo>
                      <a:pt x="8425180" y="5273040"/>
                    </a:lnTo>
                    <a:lnTo>
                      <a:pt x="8425180" y="52730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455660" cy="6348730"/>
              </a:xfrm>
              <a:custGeom>
                <a:avLst/>
                <a:gdLst/>
                <a:ahLst/>
                <a:cxnLst/>
                <a:rect r="r" b="b" t="t" l="l"/>
                <a:pathLst>
                  <a:path h="6348730" w="8455660">
                    <a:moveTo>
                      <a:pt x="8440420" y="0"/>
                    </a:moveTo>
                    <a:lnTo>
                      <a:pt x="15240" y="0"/>
                    </a:lnTo>
                    <a:cubicBezTo>
                      <a:pt x="7620" y="0"/>
                      <a:pt x="0" y="7620"/>
                      <a:pt x="0" y="15240"/>
                    </a:cubicBezTo>
                    <a:lnTo>
                      <a:pt x="0" y="5910580"/>
                    </a:lnTo>
                    <a:lnTo>
                      <a:pt x="0" y="6333490"/>
                    </a:lnTo>
                    <a:cubicBezTo>
                      <a:pt x="0" y="6342380"/>
                      <a:pt x="7620" y="6348730"/>
                      <a:pt x="15240" y="6348730"/>
                    </a:cubicBezTo>
                    <a:lnTo>
                      <a:pt x="666750" y="6348730"/>
                    </a:lnTo>
                    <a:lnTo>
                      <a:pt x="2854960" y="6348730"/>
                    </a:lnTo>
                    <a:lnTo>
                      <a:pt x="7785100" y="6348730"/>
                    </a:lnTo>
                    <a:lnTo>
                      <a:pt x="8440420" y="6348730"/>
                    </a:lnTo>
                    <a:cubicBezTo>
                      <a:pt x="8449310" y="6348730"/>
                      <a:pt x="8455660" y="6341110"/>
                      <a:pt x="8455660" y="6333490"/>
                    </a:cubicBezTo>
                    <a:lnTo>
                      <a:pt x="8455660" y="5910580"/>
                    </a:lnTo>
                    <a:lnTo>
                      <a:pt x="8455660" y="15240"/>
                    </a:lnTo>
                    <a:cubicBezTo>
                      <a:pt x="8455660" y="7620"/>
                      <a:pt x="8449310" y="0"/>
                      <a:pt x="8440420" y="0"/>
                    </a:cubicBezTo>
                    <a:close/>
                    <a:moveTo>
                      <a:pt x="7785100" y="5895340"/>
                    </a:moveTo>
                    <a:lnTo>
                      <a:pt x="2854960" y="5895340"/>
                    </a:lnTo>
                    <a:lnTo>
                      <a:pt x="668020" y="5895340"/>
                    </a:lnTo>
                    <a:lnTo>
                      <a:pt x="31750" y="5895340"/>
                    </a:lnTo>
                    <a:lnTo>
                      <a:pt x="31750" y="652780"/>
                    </a:lnTo>
                    <a:lnTo>
                      <a:pt x="8425180" y="652780"/>
                    </a:lnTo>
                    <a:lnTo>
                      <a:pt x="8425180" y="5895340"/>
                    </a:lnTo>
                    <a:lnTo>
                      <a:pt x="7785100" y="5895340"/>
                    </a:lnTo>
                    <a:lnTo>
                      <a:pt x="7785100" y="5895340"/>
                    </a:lnTo>
                    <a:close/>
                    <a:moveTo>
                      <a:pt x="8425180" y="31750"/>
                    </a:moveTo>
                    <a:lnTo>
                      <a:pt x="8425180" y="622300"/>
                    </a:lnTo>
                    <a:lnTo>
                      <a:pt x="31750" y="622300"/>
                    </a:lnTo>
                    <a:lnTo>
                      <a:pt x="31750" y="31750"/>
                    </a:lnTo>
                    <a:lnTo>
                      <a:pt x="8425180" y="31750"/>
                    </a:lnTo>
                    <a:close/>
                    <a:moveTo>
                      <a:pt x="31750" y="5927090"/>
                    </a:moveTo>
                    <a:lnTo>
                      <a:pt x="652780" y="5927090"/>
                    </a:lnTo>
                    <a:lnTo>
                      <a:pt x="652780" y="6319520"/>
                    </a:lnTo>
                    <a:lnTo>
                      <a:pt x="31750" y="6319520"/>
                    </a:lnTo>
                    <a:lnTo>
                      <a:pt x="31750" y="5927090"/>
                    </a:lnTo>
                    <a:close/>
                    <a:moveTo>
                      <a:pt x="683260" y="6318250"/>
                    </a:moveTo>
                    <a:lnTo>
                      <a:pt x="683260" y="5925820"/>
                    </a:lnTo>
                    <a:lnTo>
                      <a:pt x="2839720" y="5925820"/>
                    </a:lnTo>
                    <a:lnTo>
                      <a:pt x="2839720" y="6318250"/>
                    </a:lnTo>
                    <a:lnTo>
                      <a:pt x="683260" y="6318250"/>
                    </a:lnTo>
                    <a:close/>
                    <a:moveTo>
                      <a:pt x="2871470" y="6318250"/>
                    </a:moveTo>
                    <a:lnTo>
                      <a:pt x="2871470" y="5925820"/>
                    </a:lnTo>
                    <a:lnTo>
                      <a:pt x="7769861" y="5925820"/>
                    </a:lnTo>
                    <a:lnTo>
                      <a:pt x="7769861" y="6318250"/>
                    </a:lnTo>
                    <a:lnTo>
                      <a:pt x="2871470" y="6318250"/>
                    </a:lnTo>
                    <a:close/>
                    <a:moveTo>
                      <a:pt x="8425180" y="6318250"/>
                    </a:moveTo>
                    <a:lnTo>
                      <a:pt x="7801611" y="6318250"/>
                    </a:lnTo>
                    <a:lnTo>
                      <a:pt x="7801611" y="5925820"/>
                    </a:lnTo>
                    <a:lnTo>
                      <a:pt x="8425180" y="5925820"/>
                    </a:lnTo>
                    <a:lnTo>
                      <a:pt x="8425180" y="6318250"/>
                    </a:lnTo>
                    <a:close/>
                    <a:moveTo>
                      <a:pt x="226060" y="467360"/>
                    </a:moveTo>
                    <a:lnTo>
                      <a:pt x="339090" y="342900"/>
                    </a:lnTo>
                    <a:lnTo>
                      <a:pt x="226060" y="218440"/>
                    </a:lnTo>
                    <a:cubicBezTo>
                      <a:pt x="219710" y="212090"/>
                      <a:pt x="220980" y="201930"/>
                      <a:pt x="227330" y="196850"/>
                    </a:cubicBezTo>
                    <a:cubicBezTo>
                      <a:pt x="233680" y="190500"/>
                      <a:pt x="243840" y="191770"/>
                      <a:pt x="248920" y="198120"/>
                    </a:cubicBezTo>
                    <a:lnTo>
                      <a:pt x="359410" y="320040"/>
                    </a:lnTo>
                    <a:lnTo>
                      <a:pt x="469900" y="198120"/>
                    </a:lnTo>
                    <a:cubicBezTo>
                      <a:pt x="476250" y="191770"/>
                      <a:pt x="485140" y="191770"/>
                      <a:pt x="491490" y="196850"/>
                    </a:cubicBezTo>
                    <a:cubicBezTo>
                      <a:pt x="497840" y="203200"/>
                      <a:pt x="497840" y="212090"/>
                      <a:pt x="492760" y="218440"/>
                    </a:cubicBezTo>
                    <a:lnTo>
                      <a:pt x="381000" y="344170"/>
                    </a:lnTo>
                    <a:lnTo>
                      <a:pt x="494030" y="468630"/>
                    </a:lnTo>
                    <a:cubicBezTo>
                      <a:pt x="500380" y="474980"/>
                      <a:pt x="499110" y="485140"/>
                      <a:pt x="492760" y="490220"/>
                    </a:cubicBezTo>
                    <a:cubicBezTo>
                      <a:pt x="490220" y="492760"/>
                      <a:pt x="486410" y="494030"/>
                      <a:pt x="482600" y="494030"/>
                    </a:cubicBezTo>
                    <a:cubicBezTo>
                      <a:pt x="478790" y="494030"/>
                      <a:pt x="473710" y="492760"/>
                      <a:pt x="471170" y="488950"/>
                    </a:cubicBezTo>
                    <a:lnTo>
                      <a:pt x="360680" y="367030"/>
                    </a:lnTo>
                    <a:lnTo>
                      <a:pt x="250190" y="488950"/>
                    </a:lnTo>
                    <a:cubicBezTo>
                      <a:pt x="247650" y="492760"/>
                      <a:pt x="242570" y="494030"/>
                      <a:pt x="238760" y="494030"/>
                    </a:cubicBezTo>
                    <a:cubicBezTo>
                      <a:pt x="234950" y="494030"/>
                      <a:pt x="231140" y="492760"/>
                      <a:pt x="228600" y="490220"/>
                    </a:cubicBezTo>
                    <a:cubicBezTo>
                      <a:pt x="220980" y="483870"/>
                      <a:pt x="220980" y="473710"/>
                      <a:pt x="226060" y="467360"/>
                    </a:cubicBezTo>
                    <a:close/>
                    <a:moveTo>
                      <a:pt x="1104900" y="344170"/>
                    </a:moveTo>
                    <a:cubicBezTo>
                      <a:pt x="1104900" y="335280"/>
                      <a:pt x="1112520" y="328930"/>
                      <a:pt x="1120140" y="328930"/>
                    </a:cubicBezTo>
                    <a:lnTo>
                      <a:pt x="1363980" y="328930"/>
                    </a:lnTo>
                    <a:cubicBezTo>
                      <a:pt x="1372870" y="328930"/>
                      <a:pt x="1379220" y="336550"/>
                      <a:pt x="1379220" y="344170"/>
                    </a:cubicBezTo>
                    <a:cubicBezTo>
                      <a:pt x="1379220" y="353060"/>
                      <a:pt x="1371600" y="359410"/>
                      <a:pt x="1363980" y="359410"/>
                    </a:cubicBezTo>
                    <a:lnTo>
                      <a:pt x="1120140" y="359410"/>
                    </a:lnTo>
                    <a:cubicBezTo>
                      <a:pt x="1111250" y="359410"/>
                      <a:pt x="1104900" y="351790"/>
                      <a:pt x="1104900" y="344170"/>
                    </a:cubicBezTo>
                    <a:close/>
                    <a:moveTo>
                      <a:pt x="676910" y="452120"/>
                    </a:moveTo>
                    <a:lnTo>
                      <a:pt x="702310" y="452120"/>
                    </a:lnTo>
                    <a:lnTo>
                      <a:pt x="702310" y="477520"/>
                    </a:lnTo>
                    <a:cubicBezTo>
                      <a:pt x="702310" y="486410"/>
                      <a:pt x="709930" y="492760"/>
                      <a:pt x="717550" y="492760"/>
                    </a:cubicBezTo>
                    <a:lnTo>
                      <a:pt x="924560" y="492760"/>
                    </a:lnTo>
                    <a:cubicBezTo>
                      <a:pt x="933450" y="492760"/>
                      <a:pt x="939800" y="485140"/>
                      <a:pt x="939800" y="477520"/>
                    </a:cubicBezTo>
                    <a:lnTo>
                      <a:pt x="939800" y="250190"/>
                    </a:lnTo>
                    <a:cubicBezTo>
                      <a:pt x="939800" y="241300"/>
                      <a:pt x="932180" y="234950"/>
                      <a:pt x="924560" y="234950"/>
                    </a:cubicBezTo>
                    <a:lnTo>
                      <a:pt x="899160" y="234950"/>
                    </a:lnTo>
                    <a:lnTo>
                      <a:pt x="899160" y="209550"/>
                    </a:lnTo>
                    <a:cubicBezTo>
                      <a:pt x="899160" y="200660"/>
                      <a:pt x="891540" y="194310"/>
                      <a:pt x="883920" y="194310"/>
                    </a:cubicBezTo>
                    <a:lnTo>
                      <a:pt x="676910" y="194310"/>
                    </a:lnTo>
                    <a:cubicBezTo>
                      <a:pt x="668020" y="194310"/>
                      <a:pt x="661670" y="201930"/>
                      <a:pt x="661670" y="209550"/>
                    </a:cubicBezTo>
                    <a:lnTo>
                      <a:pt x="661670" y="436880"/>
                    </a:lnTo>
                    <a:cubicBezTo>
                      <a:pt x="661670" y="445770"/>
                      <a:pt x="668020" y="452120"/>
                      <a:pt x="676910" y="452120"/>
                    </a:cubicBezTo>
                    <a:close/>
                    <a:moveTo>
                      <a:pt x="909320" y="265430"/>
                    </a:moveTo>
                    <a:lnTo>
                      <a:pt x="909320" y="462280"/>
                    </a:lnTo>
                    <a:lnTo>
                      <a:pt x="734060" y="462280"/>
                    </a:lnTo>
                    <a:lnTo>
                      <a:pt x="734060" y="452120"/>
                    </a:lnTo>
                    <a:lnTo>
                      <a:pt x="883920" y="452120"/>
                    </a:lnTo>
                    <a:cubicBezTo>
                      <a:pt x="892810" y="452120"/>
                      <a:pt x="899160" y="444500"/>
                      <a:pt x="899160" y="436880"/>
                    </a:cubicBezTo>
                    <a:lnTo>
                      <a:pt x="899160" y="265430"/>
                    </a:lnTo>
                    <a:lnTo>
                      <a:pt x="909320" y="265430"/>
                    </a:lnTo>
                    <a:close/>
                    <a:moveTo>
                      <a:pt x="692150" y="224790"/>
                    </a:moveTo>
                    <a:lnTo>
                      <a:pt x="867410" y="224790"/>
                    </a:lnTo>
                    <a:lnTo>
                      <a:pt x="867410" y="421640"/>
                    </a:lnTo>
                    <a:lnTo>
                      <a:pt x="692150" y="421640"/>
                    </a:lnTo>
                    <a:lnTo>
                      <a:pt x="692150" y="224790"/>
                    </a:lnTo>
                    <a:close/>
                    <a:moveTo>
                      <a:pt x="466090" y="6236970"/>
                    </a:moveTo>
                    <a:cubicBezTo>
                      <a:pt x="463550" y="6242050"/>
                      <a:pt x="457200" y="6245860"/>
                      <a:pt x="452120" y="6245860"/>
                    </a:cubicBezTo>
                    <a:cubicBezTo>
                      <a:pt x="449580" y="6245860"/>
                      <a:pt x="447040" y="6245860"/>
                      <a:pt x="444500" y="6244590"/>
                    </a:cubicBezTo>
                    <a:lnTo>
                      <a:pt x="229870" y="6137910"/>
                    </a:lnTo>
                    <a:cubicBezTo>
                      <a:pt x="224790" y="6135370"/>
                      <a:pt x="220980" y="6130290"/>
                      <a:pt x="220980" y="6123940"/>
                    </a:cubicBezTo>
                    <a:cubicBezTo>
                      <a:pt x="220980" y="6117590"/>
                      <a:pt x="224790" y="6112510"/>
                      <a:pt x="229870" y="6109970"/>
                    </a:cubicBezTo>
                    <a:lnTo>
                      <a:pt x="444500" y="6003290"/>
                    </a:lnTo>
                    <a:cubicBezTo>
                      <a:pt x="452120" y="5999480"/>
                      <a:pt x="461010" y="6002020"/>
                      <a:pt x="466090" y="6010910"/>
                    </a:cubicBezTo>
                    <a:cubicBezTo>
                      <a:pt x="469900" y="6018530"/>
                      <a:pt x="467360" y="6027420"/>
                      <a:pt x="458470" y="6032500"/>
                    </a:cubicBezTo>
                    <a:lnTo>
                      <a:pt x="271780" y="6125210"/>
                    </a:lnTo>
                    <a:lnTo>
                      <a:pt x="458470" y="6217920"/>
                    </a:lnTo>
                    <a:cubicBezTo>
                      <a:pt x="467360" y="6219190"/>
                      <a:pt x="469900" y="6229350"/>
                      <a:pt x="466090" y="6236970"/>
                    </a:cubicBezTo>
                    <a:close/>
                    <a:moveTo>
                      <a:pt x="7989570" y="6008370"/>
                    </a:moveTo>
                    <a:cubicBezTo>
                      <a:pt x="7993380" y="6000750"/>
                      <a:pt x="8002270" y="5996940"/>
                      <a:pt x="8011160" y="6000750"/>
                    </a:cubicBezTo>
                    <a:lnTo>
                      <a:pt x="8225790" y="6107430"/>
                    </a:lnTo>
                    <a:cubicBezTo>
                      <a:pt x="8230870" y="6109970"/>
                      <a:pt x="8234680" y="6115050"/>
                      <a:pt x="8234680" y="6121400"/>
                    </a:cubicBezTo>
                    <a:cubicBezTo>
                      <a:pt x="8234680" y="6127750"/>
                      <a:pt x="8230870" y="6132830"/>
                      <a:pt x="8225790" y="6135370"/>
                    </a:cubicBezTo>
                    <a:lnTo>
                      <a:pt x="8011160" y="6242050"/>
                    </a:lnTo>
                    <a:cubicBezTo>
                      <a:pt x="8008620" y="6243320"/>
                      <a:pt x="8006080" y="6243320"/>
                      <a:pt x="8003540" y="6243320"/>
                    </a:cubicBezTo>
                    <a:cubicBezTo>
                      <a:pt x="7997190" y="6243320"/>
                      <a:pt x="7992110" y="6239510"/>
                      <a:pt x="7989570" y="6234430"/>
                    </a:cubicBezTo>
                    <a:cubicBezTo>
                      <a:pt x="7985761" y="6226810"/>
                      <a:pt x="7988301" y="6217920"/>
                      <a:pt x="7997190" y="6212840"/>
                    </a:cubicBezTo>
                    <a:lnTo>
                      <a:pt x="8183880" y="6120130"/>
                    </a:lnTo>
                    <a:lnTo>
                      <a:pt x="7997190" y="6027420"/>
                    </a:lnTo>
                    <a:cubicBezTo>
                      <a:pt x="7989570" y="6026150"/>
                      <a:pt x="7985760" y="6015990"/>
                      <a:pt x="7989570" y="600837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TextBox 40" id="40"/>
            <p:cNvSpPr txBox="true"/>
            <p:nvPr/>
          </p:nvSpPr>
          <p:spPr>
            <a:xfrm rot="0">
              <a:off x="1039545" y="2734032"/>
              <a:ext cx="6766481" cy="140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500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16637807" y="2906636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0" y="0"/>
                </a:moveTo>
                <a:lnTo>
                  <a:pt x="621493" y="0"/>
                </a:lnTo>
                <a:lnTo>
                  <a:pt x="621493" y="1087954"/>
                </a:lnTo>
                <a:lnTo>
                  <a:pt x="0" y="1087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634197">
            <a:off x="6542223" y="5270445"/>
            <a:ext cx="954171" cy="954171"/>
          </a:xfrm>
          <a:custGeom>
            <a:avLst/>
            <a:gdLst/>
            <a:ahLst/>
            <a:cxnLst/>
            <a:rect r="r" b="b" t="t" l="l"/>
            <a:pathLst>
              <a:path h="954171" w="954171">
                <a:moveTo>
                  <a:pt x="0" y="0"/>
                </a:moveTo>
                <a:lnTo>
                  <a:pt x="954171" y="0"/>
                </a:lnTo>
                <a:lnTo>
                  <a:pt x="954171" y="954171"/>
                </a:lnTo>
                <a:lnTo>
                  <a:pt x="0" y="954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634197">
            <a:off x="9606930" y="9809914"/>
            <a:ext cx="954171" cy="954171"/>
          </a:xfrm>
          <a:custGeom>
            <a:avLst/>
            <a:gdLst/>
            <a:ahLst/>
            <a:cxnLst/>
            <a:rect r="r" b="b" t="t" l="l"/>
            <a:pathLst>
              <a:path h="954171" w="954171">
                <a:moveTo>
                  <a:pt x="0" y="0"/>
                </a:moveTo>
                <a:lnTo>
                  <a:pt x="954172" y="0"/>
                </a:lnTo>
                <a:lnTo>
                  <a:pt x="954172" y="954172"/>
                </a:lnTo>
                <a:lnTo>
                  <a:pt x="0" y="954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3079114">
            <a:off x="15044915" y="-337617"/>
            <a:ext cx="801391" cy="801391"/>
          </a:xfrm>
          <a:custGeom>
            <a:avLst/>
            <a:gdLst/>
            <a:ahLst/>
            <a:cxnLst/>
            <a:rect r="r" b="b" t="t" l="l"/>
            <a:pathLst>
              <a:path h="801391" w="801391">
                <a:moveTo>
                  <a:pt x="0" y="0"/>
                </a:moveTo>
                <a:lnTo>
                  <a:pt x="801391" y="0"/>
                </a:lnTo>
                <a:lnTo>
                  <a:pt x="801391" y="801390"/>
                </a:lnTo>
                <a:lnTo>
                  <a:pt x="0" y="801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5185152" y="9069044"/>
            <a:ext cx="1667906" cy="1673994"/>
          </a:xfrm>
          <a:custGeom>
            <a:avLst/>
            <a:gdLst/>
            <a:ahLst/>
            <a:cxnLst/>
            <a:rect r="r" b="b" t="t" l="l"/>
            <a:pathLst>
              <a:path h="1673994" w="1667906">
                <a:moveTo>
                  <a:pt x="0" y="0"/>
                </a:moveTo>
                <a:lnTo>
                  <a:pt x="1667906" y="0"/>
                </a:lnTo>
                <a:lnTo>
                  <a:pt x="1667906" y="1673994"/>
                </a:lnTo>
                <a:lnTo>
                  <a:pt x="0" y="1673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992743">
            <a:off x="837093" y="713717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3" y="0"/>
                </a:lnTo>
                <a:lnTo>
                  <a:pt x="2008523" y="1395011"/>
                </a:lnTo>
                <a:lnTo>
                  <a:pt x="0" y="13950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408786" y="7862984"/>
            <a:ext cx="1824300" cy="1824300"/>
            <a:chOff x="0" y="0"/>
            <a:chExt cx="2432400" cy="2432400"/>
          </a:xfrm>
        </p:grpSpPr>
        <p:sp>
          <p:nvSpPr>
            <p:cNvPr name="Freeform 48" id="48"/>
            <p:cNvSpPr/>
            <p:nvPr/>
          </p:nvSpPr>
          <p:spPr>
            <a:xfrm flipH="false" flipV="false" rot="-1387469">
              <a:off x="289490" y="289490"/>
              <a:ext cx="1853421" cy="1853421"/>
            </a:xfrm>
            <a:custGeom>
              <a:avLst/>
              <a:gdLst/>
              <a:ahLst/>
              <a:cxnLst/>
              <a:rect r="r" b="b" t="t" l="l"/>
              <a:pathLst>
                <a:path h="1853421" w="1853421">
                  <a:moveTo>
                    <a:pt x="0" y="0"/>
                  </a:moveTo>
                  <a:lnTo>
                    <a:pt x="1853421" y="0"/>
                  </a:lnTo>
                  <a:lnTo>
                    <a:pt x="1853421" y="1853421"/>
                  </a:lnTo>
                  <a:lnTo>
                    <a:pt x="0" y="1853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387469">
              <a:off x="300251" y="1837986"/>
              <a:ext cx="417549" cy="417549"/>
            </a:xfrm>
            <a:custGeom>
              <a:avLst/>
              <a:gdLst/>
              <a:ahLst/>
              <a:cxnLst/>
              <a:rect r="r" b="b" t="t" l="l"/>
              <a:pathLst>
                <a:path h="417549" w="417549">
                  <a:moveTo>
                    <a:pt x="0" y="0"/>
                  </a:moveTo>
                  <a:lnTo>
                    <a:pt x="417549" y="0"/>
                  </a:lnTo>
                  <a:lnTo>
                    <a:pt x="417549" y="417549"/>
                  </a:lnTo>
                  <a:lnTo>
                    <a:pt x="0" y="4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-1387469">
              <a:off x="1332462" y="79690"/>
              <a:ext cx="510205" cy="510205"/>
            </a:xfrm>
            <a:custGeom>
              <a:avLst/>
              <a:gdLst/>
              <a:ahLst/>
              <a:cxnLst/>
              <a:rect r="r" b="b" t="t" l="l"/>
              <a:pathLst>
                <a:path h="510205" w="510205">
                  <a:moveTo>
                    <a:pt x="0" y="0"/>
                  </a:moveTo>
                  <a:lnTo>
                    <a:pt x="510205" y="0"/>
                  </a:lnTo>
                  <a:lnTo>
                    <a:pt x="510205" y="510205"/>
                  </a:lnTo>
                  <a:lnTo>
                    <a:pt x="0" y="51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1" id="51"/>
          <p:cNvGrpSpPr/>
          <p:nvPr/>
        </p:nvGrpSpPr>
        <p:grpSpPr>
          <a:xfrm rot="1912624">
            <a:off x="3319854" y="-590300"/>
            <a:ext cx="1681425" cy="1681425"/>
            <a:chOff x="0" y="0"/>
            <a:chExt cx="2241900" cy="2241900"/>
          </a:xfrm>
        </p:grpSpPr>
        <p:sp>
          <p:nvSpPr>
            <p:cNvPr name="Freeform 52" id="52"/>
            <p:cNvSpPr/>
            <p:nvPr/>
          </p:nvSpPr>
          <p:spPr>
            <a:xfrm flipH="false" flipV="false" rot="-1387469">
              <a:off x="266817" y="266817"/>
              <a:ext cx="1708266" cy="1708266"/>
            </a:xfrm>
            <a:custGeom>
              <a:avLst/>
              <a:gdLst/>
              <a:ahLst/>
              <a:cxnLst/>
              <a:rect r="r" b="b" t="t" l="l"/>
              <a:pathLst>
                <a:path h="1708266" w="1708266">
                  <a:moveTo>
                    <a:pt x="0" y="0"/>
                  </a:moveTo>
                  <a:lnTo>
                    <a:pt x="1708266" y="0"/>
                  </a:lnTo>
                  <a:lnTo>
                    <a:pt x="1708266" y="1708266"/>
                  </a:lnTo>
                  <a:lnTo>
                    <a:pt x="0" y="1708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387469">
              <a:off x="276736" y="1694039"/>
              <a:ext cx="384847" cy="384847"/>
            </a:xfrm>
            <a:custGeom>
              <a:avLst/>
              <a:gdLst/>
              <a:ahLst/>
              <a:cxnLst/>
              <a:rect r="r" b="b" t="t" l="l"/>
              <a:pathLst>
                <a:path h="384847" w="384847">
                  <a:moveTo>
                    <a:pt x="0" y="0"/>
                  </a:moveTo>
                  <a:lnTo>
                    <a:pt x="384847" y="0"/>
                  </a:lnTo>
                  <a:lnTo>
                    <a:pt x="384847" y="384847"/>
                  </a:lnTo>
                  <a:lnTo>
                    <a:pt x="0" y="384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387469">
              <a:off x="1228106" y="73449"/>
              <a:ext cx="470247" cy="470247"/>
            </a:xfrm>
            <a:custGeom>
              <a:avLst/>
              <a:gdLst/>
              <a:ahLst/>
              <a:cxnLst/>
              <a:rect r="r" b="b" t="t" l="l"/>
              <a:pathLst>
                <a:path h="470247" w="470247">
                  <a:moveTo>
                    <a:pt x="0" y="0"/>
                  </a:moveTo>
                  <a:lnTo>
                    <a:pt x="470247" y="0"/>
                  </a:lnTo>
                  <a:lnTo>
                    <a:pt x="470247" y="470247"/>
                  </a:lnTo>
                  <a:lnTo>
                    <a:pt x="0" y="470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5" id="55"/>
          <p:cNvGrpSpPr/>
          <p:nvPr/>
        </p:nvGrpSpPr>
        <p:grpSpPr>
          <a:xfrm rot="2436540">
            <a:off x="10000513" y="1727886"/>
            <a:ext cx="1544463" cy="1544463"/>
            <a:chOff x="0" y="0"/>
            <a:chExt cx="2059284" cy="2059284"/>
          </a:xfrm>
        </p:grpSpPr>
        <p:sp>
          <p:nvSpPr>
            <p:cNvPr name="Freeform 56" id="56"/>
            <p:cNvSpPr/>
            <p:nvPr/>
          </p:nvSpPr>
          <p:spPr>
            <a:xfrm flipH="false" flipV="false" rot="-1387469">
              <a:off x="245083" y="245083"/>
              <a:ext cx="1569117" cy="1569117"/>
            </a:xfrm>
            <a:custGeom>
              <a:avLst/>
              <a:gdLst/>
              <a:ahLst/>
              <a:cxnLst/>
              <a:rect r="r" b="b" t="t" l="l"/>
              <a:pathLst>
                <a:path h="1569117" w="1569117">
                  <a:moveTo>
                    <a:pt x="0" y="0"/>
                  </a:moveTo>
                  <a:lnTo>
                    <a:pt x="1569117" y="0"/>
                  </a:lnTo>
                  <a:lnTo>
                    <a:pt x="1569117" y="1569117"/>
                  </a:lnTo>
                  <a:lnTo>
                    <a:pt x="0" y="156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387469">
              <a:off x="254194" y="1556049"/>
              <a:ext cx="353499" cy="353499"/>
            </a:xfrm>
            <a:custGeom>
              <a:avLst/>
              <a:gdLst/>
              <a:ahLst/>
              <a:cxnLst/>
              <a:rect r="r" b="b" t="t" l="l"/>
              <a:pathLst>
                <a:path h="353499" w="353499">
                  <a:moveTo>
                    <a:pt x="0" y="0"/>
                  </a:moveTo>
                  <a:lnTo>
                    <a:pt x="353499" y="0"/>
                  </a:lnTo>
                  <a:lnTo>
                    <a:pt x="353499" y="353499"/>
                  </a:lnTo>
                  <a:lnTo>
                    <a:pt x="0" y="353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8" id="58"/>
            <p:cNvSpPr/>
            <p:nvPr/>
          </p:nvSpPr>
          <p:spPr>
            <a:xfrm flipH="false" flipV="false" rot="-1387469">
              <a:off x="1128069" y="67466"/>
              <a:ext cx="431942" cy="431942"/>
            </a:xfrm>
            <a:custGeom>
              <a:avLst/>
              <a:gdLst/>
              <a:ahLst/>
              <a:cxnLst/>
              <a:rect r="r" b="b" t="t" l="l"/>
              <a:pathLst>
                <a:path h="431942" w="431942">
                  <a:moveTo>
                    <a:pt x="0" y="0"/>
                  </a:moveTo>
                  <a:lnTo>
                    <a:pt x="431943" y="0"/>
                  </a:lnTo>
                  <a:lnTo>
                    <a:pt x="431943" y="431942"/>
                  </a:lnTo>
                  <a:lnTo>
                    <a:pt x="0" y="431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9" id="59"/>
          <p:cNvGrpSpPr/>
          <p:nvPr/>
        </p:nvGrpSpPr>
        <p:grpSpPr>
          <a:xfrm rot="1118401">
            <a:off x="16047702" y="8962771"/>
            <a:ext cx="1449027" cy="1449027"/>
            <a:chOff x="0" y="0"/>
            <a:chExt cx="1932036" cy="1932036"/>
          </a:xfrm>
        </p:grpSpPr>
        <p:sp>
          <p:nvSpPr>
            <p:cNvPr name="Freeform 60" id="60"/>
            <p:cNvSpPr/>
            <p:nvPr/>
          </p:nvSpPr>
          <p:spPr>
            <a:xfrm flipH="false" flipV="false" rot="-1387469">
              <a:off x="229939" y="229939"/>
              <a:ext cx="1472157" cy="1472157"/>
            </a:xfrm>
            <a:custGeom>
              <a:avLst/>
              <a:gdLst/>
              <a:ahLst/>
              <a:cxnLst/>
              <a:rect r="r" b="b" t="t" l="l"/>
              <a:pathLst>
                <a:path h="1472157" w="1472157">
                  <a:moveTo>
                    <a:pt x="0" y="0"/>
                  </a:moveTo>
                  <a:lnTo>
                    <a:pt x="1472158" y="0"/>
                  </a:lnTo>
                  <a:lnTo>
                    <a:pt x="1472158" y="1472158"/>
                  </a:lnTo>
                  <a:lnTo>
                    <a:pt x="0" y="1472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387469">
              <a:off x="238487" y="1459897"/>
              <a:ext cx="331656" cy="331656"/>
            </a:xfrm>
            <a:custGeom>
              <a:avLst/>
              <a:gdLst/>
              <a:ahLst/>
              <a:cxnLst/>
              <a:rect r="r" b="b" t="t" l="l"/>
              <a:pathLst>
                <a:path h="331656" w="331656">
                  <a:moveTo>
                    <a:pt x="0" y="0"/>
                  </a:moveTo>
                  <a:lnTo>
                    <a:pt x="331655" y="0"/>
                  </a:lnTo>
                  <a:lnTo>
                    <a:pt x="331655" y="331656"/>
                  </a:lnTo>
                  <a:lnTo>
                    <a:pt x="0" y="331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2" id="62"/>
            <p:cNvSpPr/>
            <p:nvPr/>
          </p:nvSpPr>
          <p:spPr>
            <a:xfrm flipH="false" flipV="false" rot="-1387469">
              <a:off x="1058363" y="63297"/>
              <a:ext cx="405252" cy="405252"/>
            </a:xfrm>
            <a:custGeom>
              <a:avLst/>
              <a:gdLst/>
              <a:ahLst/>
              <a:cxnLst/>
              <a:rect r="r" b="b" t="t" l="l"/>
              <a:pathLst>
                <a:path h="405252" w="405252">
                  <a:moveTo>
                    <a:pt x="0" y="0"/>
                  </a:moveTo>
                  <a:lnTo>
                    <a:pt x="405252" y="0"/>
                  </a:lnTo>
                  <a:lnTo>
                    <a:pt x="405252" y="405252"/>
                  </a:lnTo>
                  <a:lnTo>
                    <a:pt x="0" y="405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10084016" y="2906636"/>
            <a:ext cx="6116283" cy="7380364"/>
            <a:chOff x="0" y="0"/>
            <a:chExt cx="947572" cy="1143411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947572" cy="1143412"/>
            </a:xfrm>
            <a:custGeom>
              <a:avLst/>
              <a:gdLst/>
              <a:ahLst/>
              <a:cxnLst/>
              <a:rect r="r" b="b" t="t" l="l"/>
              <a:pathLst>
                <a:path h="1143412" w="947572">
                  <a:moveTo>
                    <a:pt x="29113" y="0"/>
                  </a:moveTo>
                  <a:lnTo>
                    <a:pt x="918459" y="0"/>
                  </a:lnTo>
                  <a:cubicBezTo>
                    <a:pt x="926180" y="0"/>
                    <a:pt x="933585" y="3067"/>
                    <a:pt x="939045" y="8527"/>
                  </a:cubicBezTo>
                  <a:cubicBezTo>
                    <a:pt x="944505" y="13987"/>
                    <a:pt x="947572" y="21392"/>
                    <a:pt x="947572" y="29113"/>
                  </a:cubicBezTo>
                  <a:lnTo>
                    <a:pt x="947572" y="1114298"/>
                  </a:lnTo>
                  <a:cubicBezTo>
                    <a:pt x="947572" y="1122020"/>
                    <a:pt x="944505" y="1129425"/>
                    <a:pt x="939045" y="1134885"/>
                  </a:cubicBezTo>
                  <a:cubicBezTo>
                    <a:pt x="933585" y="1140344"/>
                    <a:pt x="926180" y="1143412"/>
                    <a:pt x="918459" y="1143412"/>
                  </a:cubicBezTo>
                  <a:lnTo>
                    <a:pt x="29113" y="1143412"/>
                  </a:lnTo>
                  <a:cubicBezTo>
                    <a:pt x="21392" y="1143412"/>
                    <a:pt x="13987" y="1140344"/>
                    <a:pt x="8527" y="1134885"/>
                  </a:cubicBezTo>
                  <a:cubicBezTo>
                    <a:pt x="3067" y="1129425"/>
                    <a:pt x="0" y="1122020"/>
                    <a:pt x="0" y="1114298"/>
                  </a:cubicBezTo>
                  <a:lnTo>
                    <a:pt x="0" y="29113"/>
                  </a:lnTo>
                  <a:cubicBezTo>
                    <a:pt x="0" y="21392"/>
                    <a:pt x="3067" y="13987"/>
                    <a:pt x="8527" y="8527"/>
                  </a:cubicBezTo>
                  <a:cubicBezTo>
                    <a:pt x="13987" y="3067"/>
                    <a:pt x="21392" y="0"/>
                    <a:pt x="29113" y="0"/>
                  </a:cubicBezTo>
                  <a:close/>
                </a:path>
              </a:pathLst>
            </a:custGeom>
            <a:blipFill>
              <a:blip r:embed="rId14"/>
              <a:stretch>
                <a:fillRect l="0" t="-9094" r="0" b="-9094"/>
              </a:stretch>
            </a:blipFill>
          </p:spPr>
        </p:sp>
      </p:grpSp>
      <p:sp>
        <p:nvSpPr>
          <p:cNvPr name="Freeform 65" id="65"/>
          <p:cNvSpPr/>
          <p:nvPr/>
        </p:nvSpPr>
        <p:spPr>
          <a:xfrm flipH="false" flipV="false" rot="-1352245">
            <a:off x="9670403" y="3450314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6" y="0"/>
                </a:lnTo>
                <a:lnTo>
                  <a:pt x="827226" y="827227"/>
                </a:lnTo>
                <a:lnTo>
                  <a:pt x="0" y="827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4394725" y="1875142"/>
            <a:ext cx="1258459" cy="1318386"/>
          </a:xfrm>
          <a:custGeom>
            <a:avLst/>
            <a:gdLst/>
            <a:ahLst/>
            <a:cxnLst/>
            <a:rect r="r" b="b" t="t" l="l"/>
            <a:pathLst>
              <a:path h="1318386" w="1258459">
                <a:moveTo>
                  <a:pt x="0" y="0"/>
                </a:moveTo>
                <a:lnTo>
                  <a:pt x="1258459" y="0"/>
                </a:lnTo>
                <a:lnTo>
                  <a:pt x="1258459" y="1318385"/>
                </a:lnTo>
                <a:lnTo>
                  <a:pt x="0" y="13183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12935" y="6576836"/>
            <a:ext cx="7615037" cy="133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GOLDEN WIND JOJOBROS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111067"/>
            <a:ext cx="2186267" cy="2862969"/>
          </a:xfrm>
          <a:custGeom>
            <a:avLst/>
            <a:gdLst/>
            <a:ahLst/>
            <a:cxnLst/>
            <a:rect r="r" b="b" t="t" l="l"/>
            <a:pathLst>
              <a:path h="2862969" w="2186267">
                <a:moveTo>
                  <a:pt x="0" y="0"/>
                </a:moveTo>
                <a:lnTo>
                  <a:pt x="2186267" y="0"/>
                </a:lnTo>
                <a:lnTo>
                  <a:pt x="2186267" y="2862969"/>
                </a:lnTo>
                <a:lnTo>
                  <a:pt x="0" y="2862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2029943"/>
            <a:ext cx="8611775" cy="7228357"/>
            <a:chOff x="0" y="0"/>
            <a:chExt cx="2061929" cy="17306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61929" cy="1730696"/>
            </a:xfrm>
            <a:custGeom>
              <a:avLst/>
              <a:gdLst/>
              <a:ahLst/>
              <a:cxnLst/>
              <a:rect r="r" b="b" t="t" l="l"/>
              <a:pathLst>
                <a:path h="1730696" w="2061929">
                  <a:moveTo>
                    <a:pt x="89899" y="0"/>
                  </a:moveTo>
                  <a:lnTo>
                    <a:pt x="1972030" y="0"/>
                  </a:lnTo>
                  <a:cubicBezTo>
                    <a:pt x="1995873" y="0"/>
                    <a:pt x="2018739" y="9471"/>
                    <a:pt x="2035598" y="26331"/>
                  </a:cubicBezTo>
                  <a:cubicBezTo>
                    <a:pt x="2052458" y="43190"/>
                    <a:pt x="2061929" y="66056"/>
                    <a:pt x="2061929" y="89899"/>
                  </a:cubicBezTo>
                  <a:lnTo>
                    <a:pt x="2061929" y="1640797"/>
                  </a:lnTo>
                  <a:cubicBezTo>
                    <a:pt x="2061929" y="1664639"/>
                    <a:pt x="2052458" y="1687506"/>
                    <a:pt x="2035598" y="1704365"/>
                  </a:cubicBezTo>
                  <a:cubicBezTo>
                    <a:pt x="2018739" y="1721224"/>
                    <a:pt x="1995873" y="1730696"/>
                    <a:pt x="1972030" y="1730696"/>
                  </a:cubicBezTo>
                  <a:lnTo>
                    <a:pt x="89899" y="1730696"/>
                  </a:lnTo>
                  <a:cubicBezTo>
                    <a:pt x="66056" y="1730696"/>
                    <a:pt x="43190" y="1721224"/>
                    <a:pt x="26331" y="1704365"/>
                  </a:cubicBezTo>
                  <a:cubicBezTo>
                    <a:pt x="9471" y="1687506"/>
                    <a:pt x="0" y="1664639"/>
                    <a:pt x="0" y="1640797"/>
                  </a:cubicBezTo>
                  <a:lnTo>
                    <a:pt x="0" y="89899"/>
                  </a:lnTo>
                  <a:cubicBezTo>
                    <a:pt x="0" y="66056"/>
                    <a:pt x="9471" y="43190"/>
                    <a:pt x="26331" y="26331"/>
                  </a:cubicBezTo>
                  <a:cubicBezTo>
                    <a:pt x="43190" y="9471"/>
                    <a:pt x="66056" y="0"/>
                    <a:pt x="89899" y="0"/>
                  </a:cubicBezTo>
                  <a:close/>
                </a:path>
              </a:pathLst>
            </a:custGeom>
            <a:solidFill>
              <a:srgbClr val="BCD28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061929" cy="176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99679" y="1028700"/>
            <a:ext cx="6869818" cy="2002486"/>
            <a:chOff x="0" y="0"/>
            <a:chExt cx="1644850" cy="47945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44850" cy="479458"/>
            </a:xfrm>
            <a:custGeom>
              <a:avLst/>
              <a:gdLst/>
              <a:ahLst/>
              <a:cxnLst/>
              <a:rect r="r" b="b" t="t" l="l"/>
              <a:pathLst>
                <a:path h="479458" w="1644850">
                  <a:moveTo>
                    <a:pt x="112695" y="0"/>
                  </a:moveTo>
                  <a:lnTo>
                    <a:pt x="1532155" y="0"/>
                  </a:lnTo>
                  <a:cubicBezTo>
                    <a:pt x="1562044" y="0"/>
                    <a:pt x="1590708" y="11873"/>
                    <a:pt x="1611843" y="33008"/>
                  </a:cubicBezTo>
                  <a:cubicBezTo>
                    <a:pt x="1632977" y="54142"/>
                    <a:pt x="1644850" y="82806"/>
                    <a:pt x="1644850" y="112695"/>
                  </a:cubicBezTo>
                  <a:lnTo>
                    <a:pt x="1644850" y="366763"/>
                  </a:lnTo>
                  <a:cubicBezTo>
                    <a:pt x="1644850" y="396652"/>
                    <a:pt x="1632977" y="425316"/>
                    <a:pt x="1611843" y="446450"/>
                  </a:cubicBezTo>
                  <a:cubicBezTo>
                    <a:pt x="1590708" y="467585"/>
                    <a:pt x="1562044" y="479458"/>
                    <a:pt x="1532155" y="479458"/>
                  </a:cubicBezTo>
                  <a:lnTo>
                    <a:pt x="112695" y="479458"/>
                  </a:lnTo>
                  <a:cubicBezTo>
                    <a:pt x="82806" y="479458"/>
                    <a:pt x="54142" y="467585"/>
                    <a:pt x="33008" y="446450"/>
                  </a:cubicBezTo>
                  <a:cubicBezTo>
                    <a:pt x="11873" y="425316"/>
                    <a:pt x="0" y="396652"/>
                    <a:pt x="0" y="366763"/>
                  </a:cubicBezTo>
                  <a:lnTo>
                    <a:pt x="0" y="112695"/>
                  </a:lnTo>
                  <a:cubicBezTo>
                    <a:pt x="0" y="82806"/>
                    <a:pt x="11873" y="54142"/>
                    <a:pt x="33008" y="33008"/>
                  </a:cubicBezTo>
                  <a:cubicBezTo>
                    <a:pt x="54142" y="11873"/>
                    <a:pt x="82806" y="0"/>
                    <a:pt x="112695" y="0"/>
                  </a:cubicBezTo>
                  <a:close/>
                </a:path>
              </a:pathLst>
            </a:custGeom>
            <a:solidFill>
              <a:srgbClr val="CEE2DA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644850" cy="5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122708">
            <a:off x="11026410" y="1386393"/>
            <a:ext cx="6281781" cy="3777845"/>
            <a:chOff x="0" y="0"/>
            <a:chExt cx="792570" cy="476649"/>
          </a:xfrm>
        </p:grpSpPr>
        <p:sp>
          <p:nvSpPr>
            <p:cNvPr name="Freeform 19" id="19"/>
            <p:cNvSpPr/>
            <p:nvPr/>
          </p:nvSpPr>
          <p:spPr>
            <a:xfrm flipH="false" flipV="false" rot="5532572">
              <a:off x="142859" y="-166854"/>
              <a:ext cx="506852" cy="810358"/>
            </a:xfrm>
            <a:custGeom>
              <a:avLst/>
              <a:gdLst/>
              <a:ahLst/>
              <a:cxnLst/>
              <a:rect r="r" b="b" t="t" l="l"/>
              <a:pathLst>
                <a:path h="810358" w="506852">
                  <a:moveTo>
                    <a:pt x="30557" y="810358"/>
                  </a:moveTo>
                  <a:lnTo>
                    <a:pt x="0" y="18377"/>
                  </a:lnTo>
                  <a:lnTo>
                    <a:pt x="476295" y="0"/>
                  </a:lnTo>
                  <a:lnTo>
                    <a:pt x="506852" y="791981"/>
                  </a:lnTo>
                  <a:close/>
                </a:path>
              </a:pathLst>
            </a:custGeom>
            <a:blipFill>
              <a:blip r:embed="rId8"/>
              <a:stretch>
                <a:fillRect l="-5478" t="0" r="-5478" b="0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564035">
            <a:off x="15307870" y="3580314"/>
            <a:ext cx="2553006" cy="2149167"/>
          </a:xfrm>
          <a:custGeom>
            <a:avLst/>
            <a:gdLst/>
            <a:ahLst/>
            <a:cxnLst/>
            <a:rect r="r" b="b" t="t" l="l"/>
            <a:pathLst>
              <a:path h="2149167" w="2553006">
                <a:moveTo>
                  <a:pt x="0" y="0"/>
                </a:moveTo>
                <a:lnTo>
                  <a:pt x="2553006" y="0"/>
                </a:lnTo>
                <a:lnTo>
                  <a:pt x="2553006" y="2149167"/>
                </a:lnTo>
                <a:lnTo>
                  <a:pt x="0" y="2149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-277097">
            <a:off x="11103143" y="5214604"/>
            <a:ext cx="6128315" cy="3777845"/>
            <a:chOff x="0" y="0"/>
            <a:chExt cx="773208" cy="47664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73208" cy="476649"/>
            </a:xfrm>
            <a:custGeom>
              <a:avLst/>
              <a:gdLst/>
              <a:ahLst/>
              <a:cxnLst/>
              <a:rect r="r" b="b" t="t" l="l"/>
              <a:pathLst>
                <a:path h="476649" w="773208">
                  <a:moveTo>
                    <a:pt x="0" y="0"/>
                  </a:moveTo>
                  <a:lnTo>
                    <a:pt x="773208" y="0"/>
                  </a:lnTo>
                  <a:lnTo>
                    <a:pt x="773208" y="476649"/>
                  </a:lnTo>
                  <a:lnTo>
                    <a:pt x="0" y="476649"/>
                  </a:lnTo>
                  <a:close/>
                </a:path>
              </a:pathLst>
            </a:custGeom>
            <a:blipFill>
              <a:blip r:embed="rId11"/>
              <a:stretch>
                <a:fillRect l="0" t="-14805" r="0" b="-134680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-344690" y="3037509"/>
            <a:ext cx="3899753" cy="6462735"/>
          </a:xfrm>
          <a:custGeom>
            <a:avLst/>
            <a:gdLst/>
            <a:ahLst/>
            <a:cxnLst/>
            <a:rect r="r" b="b" t="t" l="l"/>
            <a:pathLst>
              <a:path h="6462735" w="3899753">
                <a:moveTo>
                  <a:pt x="0" y="0"/>
                </a:moveTo>
                <a:lnTo>
                  <a:pt x="3899753" y="0"/>
                </a:lnTo>
                <a:lnTo>
                  <a:pt x="3899753" y="6462735"/>
                </a:lnTo>
                <a:lnTo>
                  <a:pt x="0" y="6462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876579" y="4303069"/>
            <a:ext cx="1704296" cy="1680862"/>
          </a:xfrm>
          <a:custGeom>
            <a:avLst/>
            <a:gdLst/>
            <a:ahLst/>
            <a:cxnLst/>
            <a:rect r="r" b="b" t="t" l="l"/>
            <a:pathLst>
              <a:path h="1680862" w="1704296">
                <a:moveTo>
                  <a:pt x="0" y="0"/>
                </a:moveTo>
                <a:lnTo>
                  <a:pt x="1704296" y="0"/>
                </a:lnTo>
                <a:lnTo>
                  <a:pt x="1704296" y="1680862"/>
                </a:lnTo>
                <a:lnTo>
                  <a:pt x="0" y="16808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821711" y="3789917"/>
            <a:ext cx="4931407" cy="3029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4"/>
              </a:lnSpc>
            </a:pPr>
            <a:r>
              <a:rPr lang="en-US" sz="444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PROTAGONISTA: JOLYNE CUJOH</a:t>
            </a:r>
          </a:p>
          <a:p>
            <a:pPr algn="ctr">
              <a:lnSpc>
                <a:spcPts val="4844"/>
              </a:lnSpc>
            </a:pPr>
            <a:r>
              <a:rPr lang="en-US" sz="444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ANTAGONISTA: DIO BRANDO, ENRICO PUCCI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121833" y="1662577"/>
            <a:ext cx="6331161" cy="65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STONE OCEAN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595891" y="-1840713"/>
            <a:ext cx="7597916" cy="5705855"/>
            <a:chOff x="0" y="0"/>
            <a:chExt cx="845566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blipFill>
              <a:blip r:embed="rId6"/>
              <a:stretch>
                <a:fillRect l="0" t="-22496" r="0" b="-89192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275321" y="2174450"/>
            <a:ext cx="7464024" cy="14420449"/>
            <a:chOff x="0" y="0"/>
            <a:chExt cx="328676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1236980"/>
                  </a:moveTo>
                  <a:lnTo>
                    <a:pt x="3271520" y="1846580"/>
                  </a:lnTo>
                  <a:moveTo>
                    <a:pt x="3271520" y="1846580"/>
                  </a:moveTo>
                  <a:lnTo>
                    <a:pt x="3271520" y="6334760"/>
                  </a:lnTo>
                  <a:lnTo>
                    <a:pt x="0" y="6334760"/>
                  </a:lnTo>
                  <a:lnTo>
                    <a:pt x="0" y="0"/>
                  </a:lnTo>
                  <a:lnTo>
                    <a:pt x="3271520" y="0"/>
                  </a:lnTo>
                  <a:lnTo>
                    <a:pt x="3271520" y="1236980"/>
                  </a:lnTo>
                </a:path>
              </a:pathLst>
            </a:custGeom>
            <a:blipFill>
              <a:blip r:embed="rId7"/>
              <a:stretch>
                <a:fillRect l="-16030" t="0" r="-1603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6334760"/>
                  </a:moveTo>
                  <a:lnTo>
                    <a:pt x="0" y="6334760"/>
                  </a:lnTo>
                  <a:lnTo>
                    <a:pt x="0" y="6120130"/>
                  </a:lnTo>
                  <a:lnTo>
                    <a:pt x="3271520" y="6120130"/>
                  </a:lnTo>
                  <a:lnTo>
                    <a:pt x="3271520" y="6334760"/>
                  </a:lnTo>
                  <a:close/>
                  <a:moveTo>
                    <a:pt x="327152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3271520" y="214630"/>
                  </a:lnTo>
                  <a:lnTo>
                    <a:pt x="3271520" y="0"/>
                  </a:lnTo>
                  <a:close/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7620"/>
              <a:ext cx="645160" cy="214630"/>
            </a:xfrm>
            <a:custGeom>
              <a:avLst/>
              <a:gdLst/>
              <a:ahLst/>
              <a:cxnLst/>
              <a:rect r="r" b="b" t="t" l="l"/>
              <a:pathLst>
                <a:path h="214630" w="645160">
                  <a:moveTo>
                    <a:pt x="429260" y="214630"/>
                  </a:moveTo>
                  <a:lnTo>
                    <a:pt x="214630" y="214630"/>
                  </a:lnTo>
                  <a:lnTo>
                    <a:pt x="214630" y="0"/>
                  </a:lnTo>
                  <a:lnTo>
                    <a:pt x="429260" y="0"/>
                  </a:lnTo>
                  <a:lnTo>
                    <a:pt x="429260" y="214630"/>
                  </a:lnTo>
                  <a:close/>
                  <a:moveTo>
                    <a:pt x="645160" y="0"/>
                  </a:moveTo>
                  <a:lnTo>
                    <a:pt x="429260" y="0"/>
                  </a:lnTo>
                  <a:lnTo>
                    <a:pt x="429260" y="214630"/>
                  </a:lnTo>
                  <a:lnTo>
                    <a:pt x="643890" y="214630"/>
                  </a:lnTo>
                  <a:lnTo>
                    <a:pt x="645160" y="0"/>
                  </a:lnTo>
                  <a:lnTo>
                    <a:pt x="645160" y="0"/>
                  </a:lnTo>
                  <a:close/>
                  <a:moveTo>
                    <a:pt x="21463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214630" y="21463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EFF1E7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279140" y="0"/>
                  </a:moveTo>
                  <a:lnTo>
                    <a:pt x="652780" y="0"/>
                  </a:lnTo>
                  <a:lnTo>
                    <a:pt x="436880" y="0"/>
                  </a:lnTo>
                  <a:lnTo>
                    <a:pt x="222250" y="0"/>
                  </a:lnTo>
                  <a:lnTo>
                    <a:pt x="7620" y="0"/>
                  </a:lnTo>
                  <a:cubicBezTo>
                    <a:pt x="3810" y="0"/>
                    <a:pt x="0" y="3810"/>
                    <a:pt x="0" y="762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342380"/>
                  </a:lnTo>
                  <a:cubicBezTo>
                    <a:pt x="0" y="6346190"/>
                    <a:pt x="3810" y="6350000"/>
                    <a:pt x="7620" y="6350000"/>
                  </a:cubicBezTo>
                  <a:lnTo>
                    <a:pt x="3279140" y="6350000"/>
                  </a:lnTo>
                  <a:cubicBezTo>
                    <a:pt x="3282950" y="6350000"/>
                    <a:pt x="3286760" y="6346190"/>
                    <a:pt x="3286760" y="6342380"/>
                  </a:cubicBezTo>
                  <a:lnTo>
                    <a:pt x="3286760" y="6127750"/>
                  </a:lnTo>
                  <a:lnTo>
                    <a:pt x="3286760" y="222250"/>
                  </a:lnTo>
                  <a:lnTo>
                    <a:pt x="3286760" y="7620"/>
                  </a:lnTo>
                  <a:cubicBezTo>
                    <a:pt x="3286760" y="3810"/>
                    <a:pt x="3282950" y="0"/>
                    <a:pt x="3279140" y="0"/>
                  </a:cubicBezTo>
                  <a:close/>
                  <a:moveTo>
                    <a:pt x="222250" y="229870"/>
                  </a:moveTo>
                  <a:lnTo>
                    <a:pt x="436880" y="229870"/>
                  </a:lnTo>
                  <a:lnTo>
                    <a:pt x="651510" y="229870"/>
                  </a:lnTo>
                  <a:lnTo>
                    <a:pt x="3270250" y="229870"/>
                  </a:lnTo>
                  <a:lnTo>
                    <a:pt x="3270250" y="6120130"/>
                  </a:lnTo>
                  <a:lnTo>
                    <a:pt x="15240" y="6120130"/>
                  </a:lnTo>
                  <a:lnTo>
                    <a:pt x="15240" y="229870"/>
                  </a:lnTo>
                  <a:lnTo>
                    <a:pt x="222250" y="229870"/>
                  </a:lnTo>
                  <a:close/>
                  <a:moveTo>
                    <a:pt x="3271520" y="214630"/>
                  </a:moveTo>
                  <a:lnTo>
                    <a:pt x="659130" y="214630"/>
                  </a:lnTo>
                  <a:lnTo>
                    <a:pt x="659130" y="15240"/>
                  </a:lnTo>
                  <a:lnTo>
                    <a:pt x="3271520" y="15240"/>
                  </a:lnTo>
                  <a:lnTo>
                    <a:pt x="3271520" y="214630"/>
                  </a:lnTo>
                  <a:close/>
                  <a:moveTo>
                    <a:pt x="645160" y="214630"/>
                  </a:moveTo>
                  <a:lnTo>
                    <a:pt x="444500" y="214630"/>
                  </a:lnTo>
                  <a:lnTo>
                    <a:pt x="444500" y="15240"/>
                  </a:lnTo>
                  <a:lnTo>
                    <a:pt x="645160" y="15240"/>
                  </a:lnTo>
                  <a:lnTo>
                    <a:pt x="645160" y="214630"/>
                  </a:lnTo>
                  <a:close/>
                  <a:moveTo>
                    <a:pt x="429260" y="214630"/>
                  </a:moveTo>
                  <a:lnTo>
                    <a:pt x="229870" y="214630"/>
                  </a:lnTo>
                  <a:lnTo>
                    <a:pt x="229870" y="15240"/>
                  </a:lnTo>
                  <a:lnTo>
                    <a:pt x="430530" y="15240"/>
                  </a:lnTo>
                  <a:lnTo>
                    <a:pt x="430530" y="214630"/>
                  </a:lnTo>
                  <a:lnTo>
                    <a:pt x="429260" y="214630"/>
                  </a:lnTo>
                  <a:close/>
                  <a:moveTo>
                    <a:pt x="15240" y="15240"/>
                  </a:moveTo>
                  <a:lnTo>
                    <a:pt x="215900" y="15240"/>
                  </a:lnTo>
                  <a:lnTo>
                    <a:pt x="215900" y="215900"/>
                  </a:lnTo>
                  <a:lnTo>
                    <a:pt x="15240" y="215900"/>
                  </a:lnTo>
                  <a:lnTo>
                    <a:pt x="15240" y="15240"/>
                  </a:lnTo>
                  <a:close/>
                  <a:moveTo>
                    <a:pt x="3271520" y="6334760"/>
                  </a:moveTo>
                  <a:lnTo>
                    <a:pt x="15240" y="6334760"/>
                  </a:lnTo>
                  <a:lnTo>
                    <a:pt x="15240" y="6134100"/>
                  </a:lnTo>
                  <a:lnTo>
                    <a:pt x="3271520" y="6134100"/>
                  </a:lnTo>
                  <a:lnTo>
                    <a:pt x="3271520" y="6334760"/>
                  </a:lnTo>
                  <a:close/>
                  <a:moveTo>
                    <a:pt x="167640" y="72390"/>
                  </a:moveTo>
                  <a:lnTo>
                    <a:pt x="125730" y="114300"/>
                  </a:lnTo>
                  <a:lnTo>
                    <a:pt x="168910" y="157480"/>
                  </a:lnTo>
                  <a:cubicBezTo>
                    <a:pt x="171450" y="160020"/>
                    <a:pt x="171450" y="165100"/>
                    <a:pt x="168910" y="167640"/>
                  </a:cubicBezTo>
                  <a:cubicBezTo>
                    <a:pt x="167640" y="168910"/>
                    <a:pt x="165100" y="170180"/>
                    <a:pt x="163830" y="170180"/>
                  </a:cubicBezTo>
                  <a:cubicBezTo>
                    <a:pt x="162560" y="170180"/>
                    <a:pt x="160020" y="168910"/>
                    <a:pt x="158750" y="167640"/>
                  </a:cubicBezTo>
                  <a:lnTo>
                    <a:pt x="114300" y="125730"/>
                  </a:lnTo>
                  <a:lnTo>
                    <a:pt x="71120" y="168910"/>
                  </a:lnTo>
                  <a:cubicBezTo>
                    <a:pt x="69850" y="170180"/>
                    <a:pt x="67310" y="171450"/>
                    <a:pt x="66040" y="171450"/>
                  </a:cubicBezTo>
                  <a:cubicBezTo>
                    <a:pt x="64770" y="171450"/>
                    <a:pt x="63500" y="168910"/>
                    <a:pt x="62230" y="167640"/>
                  </a:cubicBezTo>
                  <a:cubicBezTo>
                    <a:pt x="59690" y="165100"/>
                    <a:pt x="59690" y="160020"/>
                    <a:pt x="62230" y="157480"/>
                  </a:cubicBezTo>
                  <a:lnTo>
                    <a:pt x="104140" y="114300"/>
                  </a:lnTo>
                  <a:lnTo>
                    <a:pt x="62230" y="72390"/>
                  </a:lnTo>
                  <a:cubicBezTo>
                    <a:pt x="59690" y="69850"/>
                    <a:pt x="59690" y="64770"/>
                    <a:pt x="62230" y="62230"/>
                  </a:cubicBezTo>
                  <a:cubicBezTo>
                    <a:pt x="64770" y="59690"/>
                    <a:pt x="69850" y="59690"/>
                    <a:pt x="72390" y="62230"/>
                  </a:cubicBezTo>
                  <a:lnTo>
                    <a:pt x="114300" y="104140"/>
                  </a:lnTo>
                  <a:lnTo>
                    <a:pt x="157480" y="60960"/>
                  </a:lnTo>
                  <a:cubicBezTo>
                    <a:pt x="160020" y="58420"/>
                    <a:pt x="165100" y="58420"/>
                    <a:pt x="167640" y="60960"/>
                  </a:cubicBezTo>
                  <a:cubicBezTo>
                    <a:pt x="171450" y="64770"/>
                    <a:pt x="171450" y="69850"/>
                    <a:pt x="167640" y="72390"/>
                  </a:cubicBezTo>
                  <a:close/>
                  <a:moveTo>
                    <a:pt x="281940" y="170180"/>
                  </a:moveTo>
                  <a:lnTo>
                    <a:pt x="377190" y="170180"/>
                  </a:lnTo>
                  <a:cubicBezTo>
                    <a:pt x="381000" y="170180"/>
                    <a:pt x="384810" y="166370"/>
                    <a:pt x="384810" y="162560"/>
                  </a:cubicBezTo>
                  <a:lnTo>
                    <a:pt x="384810" y="67310"/>
                  </a:lnTo>
                  <a:cubicBezTo>
                    <a:pt x="384810" y="63500"/>
                    <a:pt x="381000" y="59690"/>
                    <a:pt x="377190" y="59690"/>
                  </a:cubicBezTo>
                  <a:lnTo>
                    <a:pt x="281940" y="59690"/>
                  </a:lnTo>
                  <a:cubicBezTo>
                    <a:pt x="278130" y="59690"/>
                    <a:pt x="274320" y="63500"/>
                    <a:pt x="274320" y="67310"/>
                  </a:cubicBezTo>
                  <a:lnTo>
                    <a:pt x="274320" y="163830"/>
                  </a:lnTo>
                  <a:cubicBezTo>
                    <a:pt x="274320" y="166370"/>
                    <a:pt x="278130" y="170180"/>
                    <a:pt x="281940" y="170180"/>
                  </a:cubicBezTo>
                  <a:close/>
                  <a:moveTo>
                    <a:pt x="289560" y="73660"/>
                  </a:moveTo>
                  <a:lnTo>
                    <a:pt x="370840" y="73660"/>
                  </a:lnTo>
                  <a:lnTo>
                    <a:pt x="370840" y="154940"/>
                  </a:lnTo>
                  <a:lnTo>
                    <a:pt x="289560" y="154940"/>
                  </a:lnTo>
                  <a:lnTo>
                    <a:pt x="289560" y="73660"/>
                  </a:lnTo>
                  <a:close/>
                  <a:moveTo>
                    <a:pt x="482600" y="162560"/>
                  </a:moveTo>
                  <a:cubicBezTo>
                    <a:pt x="482600" y="158750"/>
                    <a:pt x="486410" y="154940"/>
                    <a:pt x="490220" y="154940"/>
                  </a:cubicBezTo>
                  <a:lnTo>
                    <a:pt x="600710" y="154940"/>
                  </a:lnTo>
                  <a:cubicBezTo>
                    <a:pt x="604520" y="154940"/>
                    <a:pt x="608330" y="158750"/>
                    <a:pt x="608330" y="162560"/>
                  </a:cubicBezTo>
                  <a:cubicBezTo>
                    <a:pt x="608330" y="166370"/>
                    <a:pt x="604520" y="170180"/>
                    <a:pt x="600710" y="170180"/>
                  </a:cubicBezTo>
                  <a:lnTo>
                    <a:pt x="490220" y="170180"/>
                  </a:lnTo>
                  <a:cubicBezTo>
                    <a:pt x="485140" y="170180"/>
                    <a:pt x="482600" y="166370"/>
                    <a:pt x="48260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832432" y="725687"/>
            <a:ext cx="8800894" cy="8802654"/>
            <a:chOff x="0" y="0"/>
            <a:chExt cx="634873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CEE2DA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EFF1E7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EFF1E7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597151">
            <a:off x="11792639" y="7990717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7" y="0"/>
                </a:lnTo>
                <a:lnTo>
                  <a:pt x="827227" y="827227"/>
                </a:lnTo>
                <a:lnTo>
                  <a:pt x="0" y="827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1083153">
            <a:off x="1935615" y="3420799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-272853">
            <a:off x="2772848" y="4309841"/>
            <a:ext cx="800277" cy="803198"/>
          </a:xfrm>
          <a:custGeom>
            <a:avLst/>
            <a:gdLst/>
            <a:ahLst/>
            <a:cxnLst/>
            <a:rect r="r" b="b" t="t" l="l"/>
            <a:pathLst>
              <a:path h="803198" w="800277">
                <a:moveTo>
                  <a:pt x="800277" y="0"/>
                </a:moveTo>
                <a:lnTo>
                  <a:pt x="0" y="0"/>
                </a:lnTo>
                <a:lnTo>
                  <a:pt x="0" y="803198"/>
                </a:lnTo>
                <a:lnTo>
                  <a:pt x="800277" y="803198"/>
                </a:lnTo>
                <a:lnTo>
                  <a:pt x="80027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423845">
            <a:off x="16490754" y="419605"/>
            <a:ext cx="1786617" cy="1081715"/>
          </a:xfrm>
          <a:custGeom>
            <a:avLst/>
            <a:gdLst/>
            <a:ahLst/>
            <a:cxnLst/>
            <a:rect r="r" b="b" t="t" l="l"/>
            <a:pathLst>
              <a:path h="1081715" w="1786617">
                <a:moveTo>
                  <a:pt x="0" y="0"/>
                </a:moveTo>
                <a:lnTo>
                  <a:pt x="1786617" y="0"/>
                </a:lnTo>
                <a:lnTo>
                  <a:pt x="1786617" y="1081715"/>
                </a:lnTo>
                <a:lnTo>
                  <a:pt x="0" y="1081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600723">
            <a:off x="1897455" y="8339115"/>
            <a:ext cx="3431398" cy="1335126"/>
          </a:xfrm>
          <a:custGeom>
            <a:avLst/>
            <a:gdLst/>
            <a:ahLst/>
            <a:cxnLst/>
            <a:rect r="r" b="b" t="t" l="l"/>
            <a:pathLst>
              <a:path h="1335126" w="3431398">
                <a:moveTo>
                  <a:pt x="0" y="0"/>
                </a:moveTo>
                <a:lnTo>
                  <a:pt x="3431398" y="0"/>
                </a:lnTo>
                <a:lnTo>
                  <a:pt x="3431398" y="1335126"/>
                </a:lnTo>
                <a:lnTo>
                  <a:pt x="0" y="1335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969816">
            <a:off x="-84405" y="6620246"/>
            <a:ext cx="1103236" cy="1043059"/>
          </a:xfrm>
          <a:custGeom>
            <a:avLst/>
            <a:gdLst/>
            <a:ahLst/>
            <a:cxnLst/>
            <a:rect r="r" b="b" t="t" l="l"/>
            <a:pathLst>
              <a:path h="1043059" w="1103236">
                <a:moveTo>
                  <a:pt x="0" y="0"/>
                </a:moveTo>
                <a:lnTo>
                  <a:pt x="1103236" y="0"/>
                </a:lnTo>
                <a:lnTo>
                  <a:pt x="1103236" y="1043059"/>
                </a:lnTo>
                <a:lnTo>
                  <a:pt x="0" y="10430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459952">
            <a:off x="14612476" y="-836195"/>
            <a:ext cx="1798418" cy="1884057"/>
          </a:xfrm>
          <a:custGeom>
            <a:avLst/>
            <a:gdLst/>
            <a:ahLst/>
            <a:cxnLst/>
            <a:rect r="r" b="b" t="t" l="l"/>
            <a:pathLst>
              <a:path h="1884057" w="1798418">
                <a:moveTo>
                  <a:pt x="0" y="0"/>
                </a:moveTo>
                <a:lnTo>
                  <a:pt x="1798418" y="0"/>
                </a:lnTo>
                <a:lnTo>
                  <a:pt x="1798418" y="1884057"/>
                </a:lnTo>
                <a:lnTo>
                  <a:pt x="0" y="1884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520016">
            <a:off x="5049372" y="1947769"/>
            <a:ext cx="1905306" cy="1905306"/>
            <a:chOff x="0" y="0"/>
            <a:chExt cx="2540408" cy="2540408"/>
          </a:xfrm>
        </p:grpSpPr>
        <p:sp>
          <p:nvSpPr>
            <p:cNvPr name="Freeform 29" id="29"/>
            <p:cNvSpPr/>
            <p:nvPr/>
          </p:nvSpPr>
          <p:spPr>
            <a:xfrm flipH="false" flipV="false" rot="-1387469">
              <a:off x="302344" y="302344"/>
              <a:ext cx="1935720" cy="1935720"/>
            </a:xfrm>
            <a:custGeom>
              <a:avLst/>
              <a:gdLst/>
              <a:ahLst/>
              <a:cxnLst/>
              <a:rect r="r" b="b" t="t" l="l"/>
              <a:pathLst>
                <a:path h="1935720" w="1935720">
                  <a:moveTo>
                    <a:pt x="0" y="0"/>
                  </a:moveTo>
                  <a:lnTo>
                    <a:pt x="1935720" y="0"/>
                  </a:lnTo>
                  <a:lnTo>
                    <a:pt x="1935720" y="1935720"/>
                  </a:lnTo>
                  <a:lnTo>
                    <a:pt x="0" y="1935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387469">
              <a:off x="313583" y="1919599"/>
              <a:ext cx="436090" cy="436090"/>
            </a:xfrm>
            <a:custGeom>
              <a:avLst/>
              <a:gdLst/>
              <a:ahLst/>
              <a:cxnLst/>
              <a:rect r="r" b="b" t="t" l="l"/>
              <a:pathLst>
                <a:path h="436090" w="436090">
                  <a:moveTo>
                    <a:pt x="0" y="0"/>
                  </a:moveTo>
                  <a:lnTo>
                    <a:pt x="436090" y="0"/>
                  </a:lnTo>
                  <a:lnTo>
                    <a:pt x="436090" y="436090"/>
                  </a:lnTo>
                  <a:lnTo>
                    <a:pt x="0" y="436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1391628" y="83228"/>
              <a:ext cx="532860" cy="532860"/>
            </a:xfrm>
            <a:custGeom>
              <a:avLst/>
              <a:gdLst/>
              <a:ahLst/>
              <a:cxnLst/>
              <a:rect r="r" b="b" t="t" l="l"/>
              <a:pathLst>
                <a:path h="532860" w="532860">
                  <a:moveTo>
                    <a:pt x="0" y="0"/>
                  </a:moveTo>
                  <a:lnTo>
                    <a:pt x="532860" y="0"/>
                  </a:lnTo>
                  <a:lnTo>
                    <a:pt x="532860" y="532861"/>
                  </a:lnTo>
                  <a:lnTo>
                    <a:pt x="0" y="53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559909">
            <a:off x="4201495" y="8707311"/>
            <a:ext cx="1470218" cy="1470218"/>
            <a:chOff x="0" y="0"/>
            <a:chExt cx="1960291" cy="1960291"/>
          </a:xfrm>
        </p:grpSpPr>
        <p:sp>
          <p:nvSpPr>
            <p:cNvPr name="Freeform 33" id="33"/>
            <p:cNvSpPr/>
            <p:nvPr/>
          </p:nvSpPr>
          <p:spPr>
            <a:xfrm flipH="false" flipV="false" rot="-1387469">
              <a:off x="233302" y="233302"/>
              <a:ext cx="1493687" cy="1493687"/>
            </a:xfrm>
            <a:custGeom>
              <a:avLst/>
              <a:gdLst/>
              <a:ahLst/>
              <a:cxnLst/>
              <a:rect r="r" b="b" t="t" l="l"/>
              <a:pathLst>
                <a:path h="1493687" w="1493687">
                  <a:moveTo>
                    <a:pt x="0" y="0"/>
                  </a:moveTo>
                  <a:lnTo>
                    <a:pt x="1493687" y="0"/>
                  </a:lnTo>
                  <a:lnTo>
                    <a:pt x="1493687" y="1493687"/>
                  </a:lnTo>
                  <a:lnTo>
                    <a:pt x="0" y="1493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387469">
              <a:off x="241975" y="1481248"/>
              <a:ext cx="336506" cy="336506"/>
            </a:xfrm>
            <a:custGeom>
              <a:avLst/>
              <a:gdLst/>
              <a:ahLst/>
              <a:cxnLst/>
              <a:rect r="r" b="b" t="t" l="l"/>
              <a:pathLst>
                <a:path h="336506" w="336506">
                  <a:moveTo>
                    <a:pt x="0" y="0"/>
                  </a:moveTo>
                  <a:lnTo>
                    <a:pt x="336506" y="0"/>
                  </a:lnTo>
                  <a:lnTo>
                    <a:pt x="336506" y="336506"/>
                  </a:lnTo>
                  <a:lnTo>
                    <a:pt x="0" y="336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1387469">
              <a:off x="1073842" y="64223"/>
              <a:ext cx="411178" cy="411178"/>
            </a:xfrm>
            <a:custGeom>
              <a:avLst/>
              <a:gdLst/>
              <a:ahLst/>
              <a:cxnLst/>
              <a:rect r="r" b="b" t="t" l="l"/>
              <a:pathLst>
                <a:path h="411178" w="411178">
                  <a:moveTo>
                    <a:pt x="0" y="0"/>
                  </a:moveTo>
                  <a:lnTo>
                    <a:pt x="411178" y="0"/>
                  </a:lnTo>
                  <a:lnTo>
                    <a:pt x="411178" y="411178"/>
                  </a:lnTo>
                  <a:lnTo>
                    <a:pt x="0" y="411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2606475">
            <a:off x="-39864" y="2899610"/>
            <a:ext cx="1396641" cy="1396641"/>
            <a:chOff x="0" y="0"/>
            <a:chExt cx="1862188" cy="1862188"/>
          </a:xfrm>
        </p:grpSpPr>
        <p:sp>
          <p:nvSpPr>
            <p:cNvPr name="Freeform 37" id="37"/>
            <p:cNvSpPr/>
            <p:nvPr/>
          </p:nvSpPr>
          <p:spPr>
            <a:xfrm flipH="false" flipV="false" rot="-1387469">
              <a:off x="221626" y="221626"/>
              <a:ext cx="1418935" cy="1418935"/>
            </a:xfrm>
            <a:custGeom>
              <a:avLst/>
              <a:gdLst/>
              <a:ahLst/>
              <a:cxnLst/>
              <a:rect r="r" b="b" t="t" l="l"/>
              <a:pathLst>
                <a:path h="1418935" w="1418935">
                  <a:moveTo>
                    <a:pt x="0" y="0"/>
                  </a:moveTo>
                  <a:lnTo>
                    <a:pt x="1418936" y="0"/>
                  </a:lnTo>
                  <a:lnTo>
                    <a:pt x="1418936" y="1418936"/>
                  </a:lnTo>
                  <a:lnTo>
                    <a:pt x="0" y="1418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387469">
              <a:off x="229865" y="1407118"/>
              <a:ext cx="319666" cy="319666"/>
            </a:xfrm>
            <a:custGeom>
              <a:avLst/>
              <a:gdLst/>
              <a:ahLst/>
              <a:cxnLst/>
              <a:rect r="r" b="b" t="t" l="l"/>
              <a:pathLst>
                <a:path h="319666" w="319666">
                  <a:moveTo>
                    <a:pt x="0" y="0"/>
                  </a:moveTo>
                  <a:lnTo>
                    <a:pt x="319665" y="0"/>
                  </a:lnTo>
                  <a:lnTo>
                    <a:pt x="319665" y="319666"/>
                  </a:lnTo>
                  <a:lnTo>
                    <a:pt x="0" y="31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387469">
              <a:off x="1020101" y="61009"/>
              <a:ext cx="390601" cy="390601"/>
            </a:xfrm>
            <a:custGeom>
              <a:avLst/>
              <a:gdLst/>
              <a:ahLst/>
              <a:cxnLst/>
              <a:rect r="r" b="b" t="t" l="l"/>
              <a:pathLst>
                <a:path h="390601" w="390601">
                  <a:moveTo>
                    <a:pt x="0" y="0"/>
                  </a:moveTo>
                  <a:lnTo>
                    <a:pt x="390601" y="0"/>
                  </a:lnTo>
                  <a:lnTo>
                    <a:pt x="390601" y="390601"/>
                  </a:lnTo>
                  <a:lnTo>
                    <a:pt x="0" y="39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2085617">
            <a:off x="15707530" y="1854065"/>
            <a:ext cx="1555028" cy="1555028"/>
            <a:chOff x="0" y="0"/>
            <a:chExt cx="2073370" cy="2073370"/>
          </a:xfrm>
        </p:grpSpPr>
        <p:sp>
          <p:nvSpPr>
            <p:cNvPr name="Freeform 41" id="41"/>
            <p:cNvSpPr/>
            <p:nvPr/>
          </p:nvSpPr>
          <p:spPr>
            <a:xfrm flipH="false" flipV="false" rot="-1387469">
              <a:off x="246760" y="246760"/>
              <a:ext cx="1579851" cy="1579851"/>
            </a:xfrm>
            <a:custGeom>
              <a:avLst/>
              <a:gdLst/>
              <a:ahLst/>
              <a:cxnLst/>
              <a:rect r="r" b="b" t="t" l="l"/>
              <a:pathLst>
                <a:path h="1579851" w="1579851">
                  <a:moveTo>
                    <a:pt x="0" y="0"/>
                  </a:moveTo>
                  <a:lnTo>
                    <a:pt x="1579850" y="0"/>
                  </a:lnTo>
                  <a:lnTo>
                    <a:pt x="1579850" y="1579850"/>
                  </a:lnTo>
                  <a:lnTo>
                    <a:pt x="0" y="1579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387469">
              <a:off x="255933" y="1566693"/>
              <a:ext cx="355917" cy="355917"/>
            </a:xfrm>
            <a:custGeom>
              <a:avLst/>
              <a:gdLst/>
              <a:ahLst/>
              <a:cxnLst/>
              <a:rect r="r" b="b" t="t" l="l"/>
              <a:pathLst>
                <a:path h="355917" w="355917">
                  <a:moveTo>
                    <a:pt x="0" y="0"/>
                  </a:moveTo>
                  <a:lnTo>
                    <a:pt x="355917" y="0"/>
                  </a:lnTo>
                  <a:lnTo>
                    <a:pt x="355917" y="355918"/>
                  </a:lnTo>
                  <a:lnTo>
                    <a:pt x="0" y="35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387469">
              <a:off x="1135786" y="67927"/>
              <a:ext cx="434897" cy="434897"/>
            </a:xfrm>
            <a:custGeom>
              <a:avLst/>
              <a:gdLst/>
              <a:ahLst/>
              <a:cxnLst/>
              <a:rect r="r" b="b" t="t" l="l"/>
              <a:pathLst>
                <a:path h="434897" w="434897">
                  <a:moveTo>
                    <a:pt x="0" y="0"/>
                  </a:moveTo>
                  <a:lnTo>
                    <a:pt x="434897" y="0"/>
                  </a:lnTo>
                  <a:lnTo>
                    <a:pt x="434897" y="434898"/>
                  </a:lnTo>
                  <a:lnTo>
                    <a:pt x="0" y="43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4" id="44"/>
          <p:cNvSpPr txBox="true"/>
          <p:nvPr/>
        </p:nvSpPr>
        <p:spPr>
          <a:xfrm rot="0">
            <a:off x="5875092" y="5417676"/>
            <a:ext cx="6910589" cy="202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Un sacerdote que trabaja con el objetivo de alcanzar el Cielo, un mundo perfecto que, según él, salvará a la humanidad. Las acciones de Pucci se basan en su interpretación de las enseñanzas de su mentor, Dio Brando.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875092" y="2243356"/>
            <a:ext cx="6331161" cy="2007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STONE OCEAN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ANTAGONISTA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9DB5AB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ENRICO PUCCI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E2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5028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3153689" y="5471896"/>
            <a:ext cx="9205862" cy="6912346"/>
            <a:chOff x="0" y="0"/>
            <a:chExt cx="84569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4"/>
              <a:stretch>
                <a:fillRect l="0" t="-46228" r="0" b="-89626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9931065" y="-839202"/>
            <a:ext cx="9205862" cy="6912346"/>
            <a:chOff x="0" y="0"/>
            <a:chExt cx="845693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708248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70824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-3366" t="0" r="-3366" b="-36255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838200" y="553543"/>
            <a:ext cx="7801090" cy="9179913"/>
            <a:chOff x="0" y="0"/>
            <a:chExt cx="539623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1430" y="11430"/>
              <a:ext cx="5373370" cy="6327140"/>
            </a:xfrm>
            <a:custGeom>
              <a:avLst/>
              <a:gdLst/>
              <a:ahLst/>
              <a:cxnLst/>
              <a:rect r="r" b="b" t="t" l="l"/>
              <a:pathLst>
                <a:path h="6327140" w="537337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148580" y="471170"/>
              <a:ext cx="236220" cy="5868670"/>
            </a:xfrm>
            <a:custGeom>
              <a:avLst/>
              <a:gdLst/>
              <a:ahLst/>
              <a:cxnLst/>
              <a:rect r="r" b="b" t="t" l="l"/>
              <a:pathLst>
                <a:path h="5868670" w="23622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430" y="11430"/>
              <a:ext cx="5373370" cy="4245610"/>
            </a:xfrm>
            <a:custGeom>
              <a:avLst/>
              <a:gdLst/>
              <a:ahLst/>
              <a:cxnLst/>
              <a:rect r="r" b="b" t="t" l="l"/>
              <a:pathLst>
                <a:path h="4245610" w="537337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0980" y="160020"/>
              <a:ext cx="651510" cy="162560"/>
            </a:xfrm>
            <a:custGeom>
              <a:avLst/>
              <a:gdLst/>
              <a:ahLst/>
              <a:cxnLst/>
              <a:rect r="r" b="b" t="t" l="l"/>
              <a:pathLst>
                <a:path h="162560" w="65151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397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3975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286423" y="5700496"/>
            <a:ext cx="6660053" cy="3150177"/>
            <a:chOff x="0" y="0"/>
            <a:chExt cx="8880071" cy="4200236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8880071" cy="4200236"/>
              <a:chOff x="0" y="0"/>
              <a:chExt cx="2392907" cy="113183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392907" cy="1131835"/>
              </a:xfrm>
              <a:custGeom>
                <a:avLst/>
                <a:gdLst/>
                <a:ahLst/>
                <a:cxnLst/>
                <a:rect r="r" b="b" t="t" l="l"/>
                <a:pathLst>
                  <a:path h="1131835" w="2392907">
                    <a:moveTo>
                      <a:pt x="29061" y="0"/>
                    </a:moveTo>
                    <a:lnTo>
                      <a:pt x="2363846" y="0"/>
                    </a:lnTo>
                    <a:cubicBezTo>
                      <a:pt x="2379896" y="0"/>
                      <a:pt x="2392907" y="13011"/>
                      <a:pt x="2392907" y="29061"/>
                    </a:cubicBezTo>
                    <a:lnTo>
                      <a:pt x="2392907" y="1102774"/>
                    </a:lnTo>
                    <a:cubicBezTo>
                      <a:pt x="2392907" y="1118824"/>
                      <a:pt x="2379896" y="1131835"/>
                      <a:pt x="2363846" y="1131835"/>
                    </a:cubicBezTo>
                    <a:lnTo>
                      <a:pt x="29061" y="1131835"/>
                    </a:lnTo>
                    <a:cubicBezTo>
                      <a:pt x="13011" y="1131835"/>
                      <a:pt x="0" y="1118824"/>
                      <a:pt x="0" y="1102774"/>
                    </a:cubicBezTo>
                    <a:lnTo>
                      <a:pt x="0" y="29061"/>
                    </a:lnTo>
                    <a:cubicBezTo>
                      <a:pt x="0" y="13011"/>
                      <a:pt x="13011" y="0"/>
                      <a:pt x="29061" y="0"/>
                    </a:cubicBezTo>
                    <a:close/>
                  </a:path>
                </a:pathLst>
              </a:custGeom>
              <a:solidFill>
                <a:srgbClr val="F9FEE8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42875"/>
                <a:ext cx="2392907" cy="127471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00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09757" y="410896"/>
              <a:ext cx="8609757" cy="3078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Erm</a:t>
              </a: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es Costello 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F.F. (Foo Fighters) 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Weather Report 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narciso anasui</a:t>
              </a:r>
            </a:p>
            <a:p>
              <a:pPr algn="l">
                <a:lnSpc>
                  <a:spcPts val="3600"/>
                </a:lnSpc>
              </a:pPr>
            </a:p>
          </p:txBody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3608036" y="8057552"/>
            <a:ext cx="12384105" cy="4152396"/>
            <a:chOff x="0" y="0"/>
            <a:chExt cx="1893824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EFF1E7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7" id="37"/>
          <p:cNvSpPr/>
          <p:nvPr/>
        </p:nvSpPr>
        <p:spPr>
          <a:xfrm flipH="true" flipV="false" rot="-3992230">
            <a:off x="8997593" y="7691722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621494" y="0"/>
                </a:moveTo>
                <a:lnTo>
                  <a:pt x="0" y="0"/>
                </a:lnTo>
                <a:lnTo>
                  <a:pt x="0" y="1087953"/>
                </a:lnTo>
                <a:lnTo>
                  <a:pt x="621494" y="1087953"/>
                </a:lnTo>
                <a:lnTo>
                  <a:pt x="6214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759720" y="4445995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4" y="0"/>
                </a:lnTo>
                <a:lnTo>
                  <a:pt x="2008524" y="1395010"/>
                </a:lnTo>
                <a:lnTo>
                  <a:pt x="0" y="139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1717562">
            <a:off x="7619635" y="8883877"/>
            <a:ext cx="1699159" cy="1699159"/>
          </a:xfrm>
          <a:custGeom>
            <a:avLst/>
            <a:gdLst/>
            <a:ahLst/>
            <a:cxnLst/>
            <a:rect r="r" b="b" t="t" l="l"/>
            <a:pathLst>
              <a:path h="1699159" w="1699159">
                <a:moveTo>
                  <a:pt x="0" y="0"/>
                </a:moveTo>
                <a:lnTo>
                  <a:pt x="1699159" y="0"/>
                </a:lnTo>
                <a:lnTo>
                  <a:pt x="1699159" y="1699159"/>
                </a:lnTo>
                <a:lnTo>
                  <a:pt x="0" y="1699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989205">
            <a:off x="214" y="1760973"/>
            <a:ext cx="1127476" cy="1359895"/>
          </a:xfrm>
          <a:custGeom>
            <a:avLst/>
            <a:gdLst/>
            <a:ahLst/>
            <a:cxnLst/>
            <a:rect r="r" b="b" t="t" l="l"/>
            <a:pathLst>
              <a:path h="1359895" w="1127476">
                <a:moveTo>
                  <a:pt x="0" y="0"/>
                </a:moveTo>
                <a:lnTo>
                  <a:pt x="1127476" y="0"/>
                </a:lnTo>
                <a:lnTo>
                  <a:pt x="1127476" y="1359895"/>
                </a:lnTo>
                <a:lnTo>
                  <a:pt x="0" y="1359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1154781">
            <a:off x="11164560" y="6974457"/>
            <a:ext cx="1830058" cy="602255"/>
          </a:xfrm>
          <a:custGeom>
            <a:avLst/>
            <a:gdLst/>
            <a:ahLst/>
            <a:cxnLst/>
            <a:rect r="r" b="b" t="t" l="l"/>
            <a:pathLst>
              <a:path h="602255" w="1830058">
                <a:moveTo>
                  <a:pt x="0" y="0"/>
                </a:moveTo>
                <a:lnTo>
                  <a:pt x="1830058" y="0"/>
                </a:lnTo>
                <a:lnTo>
                  <a:pt x="1830058" y="602255"/>
                </a:lnTo>
                <a:lnTo>
                  <a:pt x="0" y="602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966578">
            <a:off x="17124798" y="5038148"/>
            <a:ext cx="1905306" cy="1905306"/>
            <a:chOff x="0" y="0"/>
            <a:chExt cx="2540408" cy="2540408"/>
          </a:xfrm>
        </p:grpSpPr>
        <p:sp>
          <p:nvSpPr>
            <p:cNvPr name="Freeform 43" id="43"/>
            <p:cNvSpPr/>
            <p:nvPr/>
          </p:nvSpPr>
          <p:spPr>
            <a:xfrm flipH="false" flipV="false" rot="-1387469">
              <a:off x="302344" y="302344"/>
              <a:ext cx="1935720" cy="1935720"/>
            </a:xfrm>
            <a:custGeom>
              <a:avLst/>
              <a:gdLst/>
              <a:ahLst/>
              <a:cxnLst/>
              <a:rect r="r" b="b" t="t" l="l"/>
              <a:pathLst>
                <a:path h="1935720" w="1935720">
                  <a:moveTo>
                    <a:pt x="0" y="0"/>
                  </a:moveTo>
                  <a:lnTo>
                    <a:pt x="1935720" y="0"/>
                  </a:lnTo>
                  <a:lnTo>
                    <a:pt x="1935720" y="1935720"/>
                  </a:lnTo>
                  <a:lnTo>
                    <a:pt x="0" y="1935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387469">
              <a:off x="313583" y="1919599"/>
              <a:ext cx="436090" cy="436090"/>
            </a:xfrm>
            <a:custGeom>
              <a:avLst/>
              <a:gdLst/>
              <a:ahLst/>
              <a:cxnLst/>
              <a:rect r="r" b="b" t="t" l="l"/>
              <a:pathLst>
                <a:path h="436090" w="436090">
                  <a:moveTo>
                    <a:pt x="0" y="0"/>
                  </a:moveTo>
                  <a:lnTo>
                    <a:pt x="436090" y="0"/>
                  </a:lnTo>
                  <a:lnTo>
                    <a:pt x="436090" y="436090"/>
                  </a:lnTo>
                  <a:lnTo>
                    <a:pt x="0" y="436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1387469">
              <a:off x="1391628" y="83228"/>
              <a:ext cx="532860" cy="532860"/>
            </a:xfrm>
            <a:custGeom>
              <a:avLst/>
              <a:gdLst/>
              <a:ahLst/>
              <a:cxnLst/>
              <a:rect r="r" b="b" t="t" l="l"/>
              <a:pathLst>
                <a:path h="532860" w="532860">
                  <a:moveTo>
                    <a:pt x="0" y="0"/>
                  </a:moveTo>
                  <a:lnTo>
                    <a:pt x="532860" y="0"/>
                  </a:lnTo>
                  <a:lnTo>
                    <a:pt x="532860" y="532861"/>
                  </a:lnTo>
                  <a:lnTo>
                    <a:pt x="0" y="53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2424556">
            <a:off x="9244828" y="-297714"/>
            <a:ext cx="1520050" cy="1520050"/>
            <a:chOff x="0" y="0"/>
            <a:chExt cx="2026733" cy="2026733"/>
          </a:xfrm>
        </p:grpSpPr>
        <p:sp>
          <p:nvSpPr>
            <p:cNvPr name="Freeform 47" id="47"/>
            <p:cNvSpPr/>
            <p:nvPr/>
          </p:nvSpPr>
          <p:spPr>
            <a:xfrm flipH="false" flipV="false" rot="-1387469">
              <a:off x="241209" y="241209"/>
              <a:ext cx="1544314" cy="1544314"/>
            </a:xfrm>
            <a:custGeom>
              <a:avLst/>
              <a:gdLst/>
              <a:ahLst/>
              <a:cxnLst/>
              <a:rect r="r" b="b" t="t" l="l"/>
              <a:pathLst>
                <a:path h="1544314" w="1544314">
                  <a:moveTo>
                    <a:pt x="0" y="0"/>
                  </a:moveTo>
                  <a:lnTo>
                    <a:pt x="1544315" y="0"/>
                  </a:lnTo>
                  <a:lnTo>
                    <a:pt x="1544315" y="1544315"/>
                  </a:lnTo>
                  <a:lnTo>
                    <a:pt x="0" y="1544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387469">
              <a:off x="250176" y="1531453"/>
              <a:ext cx="347912" cy="347912"/>
            </a:xfrm>
            <a:custGeom>
              <a:avLst/>
              <a:gdLst/>
              <a:ahLst/>
              <a:cxnLst/>
              <a:rect r="r" b="b" t="t" l="l"/>
              <a:pathLst>
                <a:path h="347912" w="347912">
                  <a:moveTo>
                    <a:pt x="0" y="0"/>
                  </a:moveTo>
                  <a:lnTo>
                    <a:pt x="347911" y="0"/>
                  </a:lnTo>
                  <a:lnTo>
                    <a:pt x="347911" y="347911"/>
                  </a:lnTo>
                  <a:lnTo>
                    <a:pt x="0" y="347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387469">
              <a:off x="1110238" y="66400"/>
              <a:ext cx="425115" cy="425115"/>
            </a:xfrm>
            <a:custGeom>
              <a:avLst/>
              <a:gdLst/>
              <a:ahLst/>
              <a:cxnLst/>
              <a:rect r="r" b="b" t="t" l="l"/>
              <a:pathLst>
                <a:path h="425115" w="425115">
                  <a:moveTo>
                    <a:pt x="0" y="0"/>
                  </a:moveTo>
                  <a:lnTo>
                    <a:pt x="425115" y="0"/>
                  </a:lnTo>
                  <a:lnTo>
                    <a:pt x="425115" y="425114"/>
                  </a:lnTo>
                  <a:lnTo>
                    <a:pt x="0" y="425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-182678">
            <a:off x="9352381" y="1041857"/>
            <a:ext cx="983686" cy="983686"/>
            <a:chOff x="0" y="0"/>
            <a:chExt cx="1311581" cy="1311581"/>
          </a:xfrm>
        </p:grpSpPr>
        <p:sp>
          <p:nvSpPr>
            <p:cNvPr name="Freeform 51" id="51"/>
            <p:cNvSpPr/>
            <p:nvPr/>
          </p:nvSpPr>
          <p:spPr>
            <a:xfrm flipH="false" flipV="false" rot="-1387469">
              <a:off x="156096" y="156096"/>
              <a:ext cx="999388" cy="999388"/>
            </a:xfrm>
            <a:custGeom>
              <a:avLst/>
              <a:gdLst/>
              <a:ahLst/>
              <a:cxnLst/>
              <a:rect r="r" b="b" t="t" l="l"/>
              <a:pathLst>
                <a:path h="999388" w="999388">
                  <a:moveTo>
                    <a:pt x="0" y="0"/>
                  </a:moveTo>
                  <a:lnTo>
                    <a:pt x="999389" y="0"/>
                  </a:lnTo>
                  <a:lnTo>
                    <a:pt x="999389" y="999389"/>
                  </a:lnTo>
                  <a:lnTo>
                    <a:pt x="0" y="99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-1387469">
              <a:off x="161899" y="991065"/>
              <a:ext cx="225148" cy="225148"/>
            </a:xfrm>
            <a:custGeom>
              <a:avLst/>
              <a:gdLst/>
              <a:ahLst/>
              <a:cxnLst/>
              <a:rect r="r" b="b" t="t" l="l"/>
              <a:pathLst>
                <a:path h="225148" w="225148">
                  <a:moveTo>
                    <a:pt x="0" y="0"/>
                  </a:moveTo>
                  <a:lnTo>
                    <a:pt x="225148" y="0"/>
                  </a:lnTo>
                  <a:lnTo>
                    <a:pt x="225148" y="225148"/>
                  </a:lnTo>
                  <a:lnTo>
                    <a:pt x="0" y="22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387469">
              <a:off x="718480" y="42970"/>
              <a:ext cx="275109" cy="275109"/>
            </a:xfrm>
            <a:custGeom>
              <a:avLst/>
              <a:gdLst/>
              <a:ahLst/>
              <a:cxnLst/>
              <a:rect r="r" b="b" t="t" l="l"/>
              <a:pathLst>
                <a:path h="275109" w="275109">
                  <a:moveTo>
                    <a:pt x="0" y="0"/>
                  </a:moveTo>
                  <a:lnTo>
                    <a:pt x="275109" y="0"/>
                  </a:lnTo>
                  <a:lnTo>
                    <a:pt x="275109" y="275109"/>
                  </a:lnTo>
                  <a:lnTo>
                    <a:pt x="0" y="275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-88237" y="8331863"/>
            <a:ext cx="2040754" cy="2040754"/>
            <a:chOff x="0" y="0"/>
            <a:chExt cx="2721005" cy="2721005"/>
          </a:xfrm>
        </p:grpSpPr>
        <p:sp>
          <p:nvSpPr>
            <p:cNvPr name="Freeform 55" id="55"/>
            <p:cNvSpPr/>
            <p:nvPr/>
          </p:nvSpPr>
          <p:spPr>
            <a:xfrm flipH="false" flipV="false" rot="-1387469">
              <a:off x="323837" y="323837"/>
              <a:ext cx="2073330" cy="2073330"/>
            </a:xfrm>
            <a:custGeom>
              <a:avLst/>
              <a:gdLst/>
              <a:ahLst/>
              <a:cxnLst/>
              <a:rect r="r" b="b" t="t" l="l"/>
              <a:pathLst>
                <a:path h="2073330" w="2073330">
                  <a:moveTo>
                    <a:pt x="0" y="0"/>
                  </a:moveTo>
                  <a:lnTo>
                    <a:pt x="2073330" y="0"/>
                  </a:lnTo>
                  <a:lnTo>
                    <a:pt x="2073330" y="2073330"/>
                  </a:lnTo>
                  <a:lnTo>
                    <a:pt x="0" y="2073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387469">
              <a:off x="335876" y="2056063"/>
              <a:ext cx="467091" cy="467091"/>
            </a:xfrm>
            <a:custGeom>
              <a:avLst/>
              <a:gdLst/>
              <a:ahLst/>
              <a:cxnLst/>
              <a:rect r="r" b="b" t="t" l="l"/>
              <a:pathLst>
                <a:path h="467091" w="467091">
                  <a:moveTo>
                    <a:pt x="0" y="0"/>
                  </a:moveTo>
                  <a:lnTo>
                    <a:pt x="467091" y="0"/>
                  </a:lnTo>
                  <a:lnTo>
                    <a:pt x="467091" y="467091"/>
                  </a:lnTo>
                  <a:lnTo>
                    <a:pt x="0" y="467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387469">
              <a:off x="1490558" y="89145"/>
              <a:ext cx="570741" cy="570741"/>
            </a:xfrm>
            <a:custGeom>
              <a:avLst/>
              <a:gdLst/>
              <a:ahLst/>
              <a:cxnLst/>
              <a:rect r="r" b="b" t="t" l="l"/>
              <a:pathLst>
                <a:path h="570741" w="570741">
                  <a:moveTo>
                    <a:pt x="0" y="0"/>
                  </a:moveTo>
                  <a:lnTo>
                    <a:pt x="570741" y="0"/>
                  </a:lnTo>
                  <a:lnTo>
                    <a:pt x="570741" y="570741"/>
                  </a:lnTo>
                  <a:lnTo>
                    <a:pt x="0" y="570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8" id="58"/>
          <p:cNvSpPr/>
          <p:nvPr/>
        </p:nvSpPr>
        <p:spPr>
          <a:xfrm flipH="false" flipV="false" rot="0">
            <a:off x="7710550" y="4725601"/>
            <a:ext cx="4239108" cy="5561399"/>
          </a:xfrm>
          <a:custGeom>
            <a:avLst/>
            <a:gdLst/>
            <a:ahLst/>
            <a:cxnLst/>
            <a:rect r="r" b="b" t="t" l="l"/>
            <a:pathLst>
              <a:path h="5561399" w="4239108">
                <a:moveTo>
                  <a:pt x="0" y="0"/>
                </a:moveTo>
                <a:lnTo>
                  <a:pt x="4239108" y="0"/>
                </a:lnTo>
                <a:lnTo>
                  <a:pt x="4239108" y="5561399"/>
                </a:lnTo>
                <a:lnTo>
                  <a:pt x="0" y="55613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1573165" y="1909464"/>
            <a:ext cx="6331161" cy="13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STONE OCEAN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JOJOBROS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25956" y="-114300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75757" y="2029943"/>
            <a:ext cx="8611775" cy="7228357"/>
            <a:chOff x="0" y="0"/>
            <a:chExt cx="2061929" cy="173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61929" cy="1730696"/>
            </a:xfrm>
            <a:custGeom>
              <a:avLst/>
              <a:gdLst/>
              <a:ahLst/>
              <a:cxnLst/>
              <a:rect r="r" b="b" t="t" l="l"/>
              <a:pathLst>
                <a:path h="1730696" w="2061929">
                  <a:moveTo>
                    <a:pt x="89899" y="0"/>
                  </a:moveTo>
                  <a:lnTo>
                    <a:pt x="1972030" y="0"/>
                  </a:lnTo>
                  <a:cubicBezTo>
                    <a:pt x="1995873" y="0"/>
                    <a:pt x="2018739" y="9471"/>
                    <a:pt x="2035598" y="26331"/>
                  </a:cubicBezTo>
                  <a:cubicBezTo>
                    <a:pt x="2052458" y="43190"/>
                    <a:pt x="2061929" y="66056"/>
                    <a:pt x="2061929" y="89899"/>
                  </a:cubicBezTo>
                  <a:lnTo>
                    <a:pt x="2061929" y="1640797"/>
                  </a:lnTo>
                  <a:cubicBezTo>
                    <a:pt x="2061929" y="1664639"/>
                    <a:pt x="2052458" y="1687506"/>
                    <a:pt x="2035598" y="1704365"/>
                  </a:cubicBezTo>
                  <a:cubicBezTo>
                    <a:pt x="2018739" y="1721224"/>
                    <a:pt x="1995873" y="1730696"/>
                    <a:pt x="1972030" y="1730696"/>
                  </a:cubicBezTo>
                  <a:lnTo>
                    <a:pt x="89899" y="1730696"/>
                  </a:lnTo>
                  <a:cubicBezTo>
                    <a:pt x="66056" y="1730696"/>
                    <a:pt x="43190" y="1721224"/>
                    <a:pt x="26331" y="1704365"/>
                  </a:cubicBezTo>
                  <a:cubicBezTo>
                    <a:pt x="9471" y="1687506"/>
                    <a:pt x="0" y="1664639"/>
                    <a:pt x="0" y="1640797"/>
                  </a:cubicBezTo>
                  <a:lnTo>
                    <a:pt x="0" y="89899"/>
                  </a:lnTo>
                  <a:cubicBezTo>
                    <a:pt x="0" y="66056"/>
                    <a:pt x="9471" y="43190"/>
                    <a:pt x="26331" y="26331"/>
                  </a:cubicBezTo>
                  <a:cubicBezTo>
                    <a:pt x="43190" y="9471"/>
                    <a:pt x="66056" y="0"/>
                    <a:pt x="89899" y="0"/>
                  </a:cubicBezTo>
                  <a:close/>
                </a:path>
              </a:pathLst>
            </a:custGeom>
            <a:solidFill>
              <a:srgbClr val="BCD28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061929" cy="176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246736" y="1028700"/>
            <a:ext cx="6869818" cy="2002486"/>
            <a:chOff x="0" y="0"/>
            <a:chExt cx="1644850" cy="47945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44850" cy="479458"/>
            </a:xfrm>
            <a:custGeom>
              <a:avLst/>
              <a:gdLst/>
              <a:ahLst/>
              <a:cxnLst/>
              <a:rect r="r" b="b" t="t" l="l"/>
              <a:pathLst>
                <a:path h="479458" w="1644850">
                  <a:moveTo>
                    <a:pt x="112695" y="0"/>
                  </a:moveTo>
                  <a:lnTo>
                    <a:pt x="1532155" y="0"/>
                  </a:lnTo>
                  <a:cubicBezTo>
                    <a:pt x="1562044" y="0"/>
                    <a:pt x="1590708" y="11873"/>
                    <a:pt x="1611843" y="33008"/>
                  </a:cubicBezTo>
                  <a:cubicBezTo>
                    <a:pt x="1632977" y="54142"/>
                    <a:pt x="1644850" y="82806"/>
                    <a:pt x="1644850" y="112695"/>
                  </a:cubicBezTo>
                  <a:lnTo>
                    <a:pt x="1644850" y="366763"/>
                  </a:lnTo>
                  <a:cubicBezTo>
                    <a:pt x="1644850" y="396652"/>
                    <a:pt x="1632977" y="425316"/>
                    <a:pt x="1611843" y="446450"/>
                  </a:cubicBezTo>
                  <a:cubicBezTo>
                    <a:pt x="1590708" y="467585"/>
                    <a:pt x="1562044" y="479458"/>
                    <a:pt x="1532155" y="479458"/>
                  </a:cubicBezTo>
                  <a:lnTo>
                    <a:pt x="112695" y="479458"/>
                  </a:lnTo>
                  <a:cubicBezTo>
                    <a:pt x="82806" y="479458"/>
                    <a:pt x="54142" y="467585"/>
                    <a:pt x="33008" y="446450"/>
                  </a:cubicBezTo>
                  <a:cubicBezTo>
                    <a:pt x="11873" y="425316"/>
                    <a:pt x="0" y="396652"/>
                    <a:pt x="0" y="366763"/>
                  </a:cubicBezTo>
                  <a:lnTo>
                    <a:pt x="0" y="112695"/>
                  </a:lnTo>
                  <a:cubicBezTo>
                    <a:pt x="0" y="82806"/>
                    <a:pt x="11873" y="54142"/>
                    <a:pt x="33008" y="33008"/>
                  </a:cubicBezTo>
                  <a:cubicBezTo>
                    <a:pt x="54142" y="11873"/>
                    <a:pt x="82806" y="0"/>
                    <a:pt x="112695" y="0"/>
                  </a:cubicBezTo>
                  <a:close/>
                </a:path>
              </a:pathLst>
            </a:custGeom>
            <a:solidFill>
              <a:srgbClr val="CEE2DA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644850" cy="5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510922" y="3031186"/>
            <a:ext cx="900778" cy="1229349"/>
          </a:xfrm>
          <a:custGeom>
            <a:avLst/>
            <a:gdLst/>
            <a:ahLst/>
            <a:cxnLst/>
            <a:rect r="r" b="b" t="t" l="l"/>
            <a:pathLst>
              <a:path h="1229349" w="900778">
                <a:moveTo>
                  <a:pt x="0" y="0"/>
                </a:moveTo>
                <a:lnTo>
                  <a:pt x="900778" y="0"/>
                </a:lnTo>
                <a:lnTo>
                  <a:pt x="900778" y="1229349"/>
                </a:lnTo>
                <a:lnTo>
                  <a:pt x="0" y="1229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-146255">
            <a:off x="1343151" y="1726926"/>
            <a:ext cx="6198333" cy="3634882"/>
            <a:chOff x="0" y="0"/>
            <a:chExt cx="812800" cy="476649"/>
          </a:xfrm>
        </p:grpSpPr>
        <p:sp>
          <p:nvSpPr>
            <p:cNvPr name="Freeform 19" id="19"/>
            <p:cNvSpPr/>
            <p:nvPr/>
          </p:nvSpPr>
          <p:spPr>
            <a:xfrm flipH="false" flipV="false" rot="5400000">
              <a:off x="168075" y="-168075"/>
              <a:ext cx="476649" cy="812800"/>
            </a:xfrm>
            <a:custGeom>
              <a:avLst/>
              <a:gdLst/>
              <a:ahLst/>
              <a:cxnLst/>
              <a:rect r="r" b="b" t="t" l="l"/>
              <a:pathLst>
                <a:path h="812800" w="476649">
                  <a:moveTo>
                    <a:pt x="0" y="812800"/>
                  </a:moveTo>
                  <a:lnTo>
                    <a:pt x="0" y="0"/>
                  </a:lnTo>
                  <a:lnTo>
                    <a:pt x="476650" y="0"/>
                  </a:lnTo>
                  <a:lnTo>
                    <a:pt x="476650" y="812800"/>
                  </a:lnTo>
                  <a:close/>
                </a:path>
              </a:pathLst>
            </a:custGeom>
            <a:blipFill>
              <a:blip r:embed="rId8"/>
              <a:stretch>
                <a:fillRect l="0" t="-9235" r="0" b="-9235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507170">
            <a:off x="1392521" y="5228234"/>
            <a:ext cx="6099593" cy="3601320"/>
            <a:chOff x="0" y="0"/>
            <a:chExt cx="812800" cy="47989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479893"/>
            </a:xfrm>
            <a:custGeom>
              <a:avLst/>
              <a:gdLst/>
              <a:ahLst/>
              <a:cxnLst/>
              <a:rect r="r" b="b" t="t" l="l"/>
              <a:pathLst>
                <a:path h="47989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79893"/>
                  </a:lnTo>
                  <a:lnTo>
                    <a:pt x="0" y="479893"/>
                  </a:lnTo>
                  <a:close/>
                </a:path>
              </a:pathLst>
            </a:custGeom>
            <a:blipFill>
              <a:blip r:embed="rId9"/>
              <a:stretch>
                <a:fillRect l="-6041" t="0" r="-6041" b="0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2" id="22"/>
          <p:cNvSpPr/>
          <p:nvPr/>
        </p:nvSpPr>
        <p:spPr>
          <a:xfrm flipH="false" flipV="false" rot="-874882">
            <a:off x="486141" y="1316819"/>
            <a:ext cx="2407615" cy="928026"/>
          </a:xfrm>
          <a:custGeom>
            <a:avLst/>
            <a:gdLst/>
            <a:ahLst/>
            <a:cxnLst/>
            <a:rect r="r" b="b" t="t" l="l"/>
            <a:pathLst>
              <a:path h="928026" w="2407615">
                <a:moveTo>
                  <a:pt x="0" y="0"/>
                </a:moveTo>
                <a:lnTo>
                  <a:pt x="2407615" y="0"/>
                </a:lnTo>
                <a:lnTo>
                  <a:pt x="2407615" y="928026"/>
                </a:lnTo>
                <a:lnTo>
                  <a:pt x="0" y="928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202158" y="4260535"/>
            <a:ext cx="4281447" cy="5855656"/>
          </a:xfrm>
          <a:custGeom>
            <a:avLst/>
            <a:gdLst/>
            <a:ahLst/>
            <a:cxnLst/>
            <a:rect r="r" b="b" t="t" l="l"/>
            <a:pathLst>
              <a:path h="5855656" w="4281447">
                <a:moveTo>
                  <a:pt x="0" y="0"/>
                </a:moveTo>
                <a:lnTo>
                  <a:pt x="4281447" y="0"/>
                </a:lnTo>
                <a:lnTo>
                  <a:pt x="4281447" y="5855656"/>
                </a:lnTo>
                <a:lnTo>
                  <a:pt x="0" y="5855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342453" y="5279630"/>
            <a:ext cx="4443893" cy="5921770"/>
          </a:xfrm>
          <a:custGeom>
            <a:avLst/>
            <a:gdLst/>
            <a:ahLst/>
            <a:cxnLst/>
            <a:rect r="r" b="b" t="t" l="l"/>
            <a:pathLst>
              <a:path h="5921770" w="4443893">
                <a:moveTo>
                  <a:pt x="0" y="0"/>
                </a:moveTo>
                <a:lnTo>
                  <a:pt x="4443893" y="0"/>
                </a:lnTo>
                <a:lnTo>
                  <a:pt x="4443893" y="5921770"/>
                </a:lnTo>
                <a:lnTo>
                  <a:pt x="0" y="5921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8868261" y="4231481"/>
            <a:ext cx="7007635" cy="2486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4466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PROTAGONISTA: JHONNY JOESTAR</a:t>
            </a:r>
          </a:p>
          <a:p>
            <a:pPr algn="ctr">
              <a:lnSpc>
                <a:spcPts val="4868"/>
              </a:lnSpc>
            </a:pPr>
            <a:r>
              <a:rPr lang="en-US" sz="4466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ANTAGONISTA: FUNNY VALENTINE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44735" y="1322487"/>
            <a:ext cx="6331161" cy="13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STELL BALL RUN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E3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66286" y="20055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78763" y="771973"/>
            <a:ext cx="8741306" cy="8743055"/>
            <a:chOff x="0" y="0"/>
            <a:chExt cx="63487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" y="524510"/>
              <a:ext cx="6324600" cy="5814060"/>
            </a:xfrm>
            <a:custGeom>
              <a:avLst/>
              <a:gdLst/>
              <a:ahLst/>
              <a:cxnLst/>
              <a:rect r="r" b="b" t="t" l="l"/>
              <a:pathLst>
                <a:path h="5814060" w="6324600">
                  <a:moveTo>
                    <a:pt x="5095240" y="0"/>
                  </a:moveTo>
                  <a:lnTo>
                    <a:pt x="5412740" y="0"/>
                  </a:lnTo>
                  <a:moveTo>
                    <a:pt x="5412740" y="0"/>
                  </a:moveTo>
                  <a:lnTo>
                    <a:pt x="6324600" y="0"/>
                  </a:lnTo>
                  <a:lnTo>
                    <a:pt x="6324600" y="5441950"/>
                  </a:lnTo>
                  <a:cubicBezTo>
                    <a:pt x="6324600" y="5599430"/>
                    <a:pt x="6225540" y="5735320"/>
                    <a:pt x="6087110" y="5788660"/>
                  </a:cubicBezTo>
                  <a:lnTo>
                    <a:pt x="6087110" y="5814060"/>
                  </a:lnTo>
                  <a:lnTo>
                    <a:pt x="372110" y="5814060"/>
                  </a:lnTo>
                  <a:cubicBezTo>
                    <a:pt x="167640" y="5812790"/>
                    <a:pt x="0" y="5645150"/>
                    <a:pt x="0" y="5440680"/>
                  </a:cubicBezTo>
                  <a:lnTo>
                    <a:pt x="0" y="0"/>
                  </a:lnTo>
                  <a:lnTo>
                    <a:pt x="5095240" y="0"/>
                  </a:lnTo>
                </a:path>
              </a:pathLst>
            </a:custGeom>
            <a:blipFill>
              <a:blip r:embed="rId4"/>
              <a:stretch>
                <a:fillRect l="0" t="-4390" r="0" b="-439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6324600" cy="698500"/>
            </a:xfrm>
            <a:custGeom>
              <a:avLst/>
              <a:gdLst/>
              <a:ahLst/>
              <a:cxnLst/>
              <a:rect r="r" b="b" t="t" l="l"/>
              <a:pathLst>
                <a:path h="698500" w="6324600">
                  <a:moveTo>
                    <a:pt x="6324600" y="372110"/>
                  </a:moveTo>
                  <a:lnTo>
                    <a:pt x="6324600" y="698500"/>
                  </a:lnTo>
                  <a:lnTo>
                    <a:pt x="5259070" y="698500"/>
                  </a:lnTo>
                  <a:moveTo>
                    <a:pt x="5259070" y="698500"/>
                  </a:moveTo>
                  <a:lnTo>
                    <a:pt x="0" y="698500"/>
                  </a:lnTo>
                  <a:lnTo>
                    <a:pt x="0" y="369570"/>
                  </a:lnTo>
                  <a:cubicBezTo>
                    <a:pt x="0" y="165100"/>
                    <a:pt x="165100" y="0"/>
                    <a:pt x="369570" y="0"/>
                  </a:cubicBezTo>
                  <a:lnTo>
                    <a:pt x="5952490" y="0"/>
                  </a:lnTo>
                  <a:cubicBezTo>
                    <a:pt x="6158230" y="0"/>
                    <a:pt x="6324600" y="166370"/>
                    <a:pt x="6324600" y="372110"/>
                  </a:cubicBezTo>
                </a:path>
              </a:pathLst>
            </a:custGeom>
            <a:solidFill>
              <a:srgbClr val="628CB1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870450" y="236220"/>
              <a:ext cx="1106170" cy="279400"/>
            </a:xfrm>
            <a:custGeom>
              <a:avLst/>
              <a:gdLst/>
              <a:ahLst/>
              <a:cxnLst/>
              <a:rect r="r" b="b" t="t" l="l"/>
              <a:pathLst>
                <a:path h="279400" w="1106170"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384810" y="6350000"/>
                  </a:moveTo>
                  <a:cubicBezTo>
                    <a:pt x="172720" y="6350000"/>
                    <a:pt x="0" y="6177280"/>
                    <a:pt x="0" y="5963920"/>
                  </a:cubicBezTo>
                  <a:lnTo>
                    <a:pt x="0" y="384810"/>
                  </a:lnTo>
                  <a:cubicBezTo>
                    <a:pt x="0" y="172720"/>
                    <a:pt x="172720" y="0"/>
                    <a:pt x="384810" y="0"/>
                  </a:cubicBezTo>
                  <a:lnTo>
                    <a:pt x="5965190" y="0"/>
                  </a:lnTo>
                  <a:cubicBezTo>
                    <a:pt x="6068060" y="0"/>
                    <a:pt x="6164580" y="40640"/>
                    <a:pt x="6236970" y="113030"/>
                  </a:cubicBezTo>
                  <a:cubicBezTo>
                    <a:pt x="6309360" y="185420"/>
                    <a:pt x="6348730" y="281940"/>
                    <a:pt x="6347460" y="384810"/>
                  </a:cubicBezTo>
                  <a:lnTo>
                    <a:pt x="6347460" y="5963920"/>
                  </a:lnTo>
                  <a:cubicBezTo>
                    <a:pt x="6347460" y="6122670"/>
                    <a:pt x="6248400" y="6266180"/>
                    <a:pt x="6102350" y="6323330"/>
                  </a:cubicBezTo>
                  <a:cubicBezTo>
                    <a:pt x="6056630" y="6341109"/>
                    <a:pt x="6012180" y="6350000"/>
                    <a:pt x="5962650" y="6350000"/>
                  </a:cubicBezTo>
                  <a:lnTo>
                    <a:pt x="384810" y="6350000"/>
                  </a:lnTo>
                  <a:lnTo>
                    <a:pt x="384810" y="6350000"/>
                  </a:lnTo>
                  <a:close/>
                  <a:moveTo>
                    <a:pt x="25400" y="5963920"/>
                  </a:moveTo>
                  <a:cubicBezTo>
                    <a:pt x="25400" y="6162040"/>
                    <a:pt x="186690" y="6323330"/>
                    <a:pt x="384810" y="6323330"/>
                  </a:cubicBezTo>
                  <a:lnTo>
                    <a:pt x="5963920" y="6323330"/>
                  </a:lnTo>
                  <a:cubicBezTo>
                    <a:pt x="6010910" y="6323330"/>
                    <a:pt x="6052820" y="6315710"/>
                    <a:pt x="6093460" y="6299200"/>
                  </a:cubicBezTo>
                  <a:cubicBezTo>
                    <a:pt x="6229350" y="6247130"/>
                    <a:pt x="6322060" y="6113780"/>
                    <a:pt x="6323330" y="5967730"/>
                  </a:cubicBezTo>
                  <a:lnTo>
                    <a:pt x="6322060" y="5965190"/>
                  </a:lnTo>
                  <a:lnTo>
                    <a:pt x="6322060" y="723900"/>
                  </a:lnTo>
                  <a:lnTo>
                    <a:pt x="25400" y="723900"/>
                  </a:lnTo>
                  <a:lnTo>
                    <a:pt x="25400" y="5963920"/>
                  </a:lnTo>
                  <a:close/>
                  <a:moveTo>
                    <a:pt x="6324600" y="697230"/>
                  </a:moveTo>
                  <a:lnTo>
                    <a:pt x="6324600" y="384810"/>
                  </a:lnTo>
                  <a:cubicBezTo>
                    <a:pt x="6324600" y="186690"/>
                    <a:pt x="6163310" y="25400"/>
                    <a:pt x="5965190" y="25400"/>
                  </a:cubicBezTo>
                  <a:lnTo>
                    <a:pt x="386080" y="25400"/>
                  </a:lnTo>
                  <a:cubicBezTo>
                    <a:pt x="187960" y="25400"/>
                    <a:pt x="26670" y="186690"/>
                    <a:pt x="26670" y="384810"/>
                  </a:cubicBezTo>
                  <a:lnTo>
                    <a:pt x="26670" y="697230"/>
                  </a:lnTo>
                  <a:lnTo>
                    <a:pt x="6324600" y="697230"/>
                  </a:lnTo>
                  <a:close/>
                  <a:moveTo>
                    <a:pt x="5697220" y="527050"/>
                  </a:moveTo>
                  <a:cubicBezTo>
                    <a:pt x="5690870" y="527050"/>
                    <a:pt x="5684520" y="521970"/>
                    <a:pt x="5684520" y="514350"/>
                  </a:cubicBezTo>
                  <a:lnTo>
                    <a:pt x="5684520" y="234950"/>
                  </a:lnTo>
                  <a:cubicBezTo>
                    <a:pt x="5684520" y="228600"/>
                    <a:pt x="5689600" y="222250"/>
                    <a:pt x="5697220" y="222250"/>
                  </a:cubicBezTo>
                  <a:lnTo>
                    <a:pt x="5976620" y="222250"/>
                  </a:lnTo>
                  <a:cubicBezTo>
                    <a:pt x="5980430" y="222250"/>
                    <a:pt x="5984240" y="223520"/>
                    <a:pt x="5986780" y="227330"/>
                  </a:cubicBezTo>
                  <a:cubicBezTo>
                    <a:pt x="5989320" y="229870"/>
                    <a:pt x="5989320" y="232410"/>
                    <a:pt x="5989320" y="236220"/>
                  </a:cubicBezTo>
                  <a:lnTo>
                    <a:pt x="5989320" y="514350"/>
                  </a:lnTo>
                  <a:cubicBezTo>
                    <a:pt x="5989320" y="520700"/>
                    <a:pt x="5984240" y="527050"/>
                    <a:pt x="5976620" y="527050"/>
                  </a:cubicBezTo>
                  <a:lnTo>
                    <a:pt x="5697220" y="527050"/>
                  </a:lnTo>
                  <a:close/>
                  <a:moveTo>
                    <a:pt x="5963920" y="501650"/>
                  </a:moveTo>
                  <a:lnTo>
                    <a:pt x="5963920" y="248920"/>
                  </a:lnTo>
                  <a:lnTo>
                    <a:pt x="5711190" y="248920"/>
                  </a:lnTo>
                  <a:lnTo>
                    <a:pt x="5711190" y="501650"/>
                  </a:lnTo>
                  <a:lnTo>
                    <a:pt x="5963920" y="501650"/>
                  </a:lnTo>
                  <a:close/>
                  <a:moveTo>
                    <a:pt x="5284470" y="527050"/>
                  </a:moveTo>
                  <a:cubicBezTo>
                    <a:pt x="5278120" y="527050"/>
                    <a:pt x="5271770" y="521970"/>
                    <a:pt x="5271770" y="514350"/>
                  </a:cubicBezTo>
                  <a:lnTo>
                    <a:pt x="5271770" y="234950"/>
                  </a:lnTo>
                  <a:cubicBezTo>
                    <a:pt x="5271770" y="228600"/>
                    <a:pt x="5276850" y="222250"/>
                    <a:pt x="5284470" y="222250"/>
                  </a:cubicBezTo>
                  <a:lnTo>
                    <a:pt x="5563870" y="222250"/>
                  </a:lnTo>
                  <a:cubicBezTo>
                    <a:pt x="5567680" y="222250"/>
                    <a:pt x="5571490" y="223520"/>
                    <a:pt x="5574030" y="227330"/>
                  </a:cubicBezTo>
                  <a:cubicBezTo>
                    <a:pt x="5576570" y="229870"/>
                    <a:pt x="5576570" y="232410"/>
                    <a:pt x="5576570" y="236220"/>
                  </a:cubicBezTo>
                  <a:lnTo>
                    <a:pt x="5576570" y="514350"/>
                  </a:lnTo>
                  <a:cubicBezTo>
                    <a:pt x="5576570" y="520700"/>
                    <a:pt x="5571490" y="527050"/>
                    <a:pt x="5563870" y="527050"/>
                  </a:cubicBezTo>
                  <a:lnTo>
                    <a:pt x="5284470" y="527050"/>
                  </a:lnTo>
                  <a:close/>
                  <a:moveTo>
                    <a:pt x="5551170" y="501650"/>
                  </a:moveTo>
                  <a:lnTo>
                    <a:pt x="5551170" y="248920"/>
                  </a:lnTo>
                  <a:lnTo>
                    <a:pt x="5298440" y="248920"/>
                  </a:lnTo>
                  <a:lnTo>
                    <a:pt x="5298440" y="501650"/>
                  </a:lnTo>
                  <a:lnTo>
                    <a:pt x="5551170" y="501650"/>
                  </a:lnTo>
                  <a:close/>
                  <a:moveTo>
                    <a:pt x="4870450" y="527050"/>
                  </a:moveTo>
                  <a:cubicBezTo>
                    <a:pt x="4864100" y="527050"/>
                    <a:pt x="4857750" y="521970"/>
                    <a:pt x="4857750" y="514350"/>
                  </a:cubicBezTo>
                  <a:lnTo>
                    <a:pt x="4857750" y="234950"/>
                  </a:lnTo>
                  <a:cubicBezTo>
                    <a:pt x="4857750" y="228600"/>
                    <a:pt x="4862830" y="222250"/>
                    <a:pt x="4870450" y="222250"/>
                  </a:cubicBezTo>
                  <a:lnTo>
                    <a:pt x="5149850" y="222250"/>
                  </a:lnTo>
                  <a:cubicBezTo>
                    <a:pt x="5153660" y="222250"/>
                    <a:pt x="5157470" y="223520"/>
                    <a:pt x="5160010" y="227330"/>
                  </a:cubicBezTo>
                  <a:cubicBezTo>
                    <a:pt x="5162550" y="229870"/>
                    <a:pt x="5162550" y="232410"/>
                    <a:pt x="5162550" y="236220"/>
                  </a:cubicBezTo>
                  <a:lnTo>
                    <a:pt x="5162550" y="514350"/>
                  </a:lnTo>
                  <a:cubicBezTo>
                    <a:pt x="5162550" y="520700"/>
                    <a:pt x="5157470" y="527050"/>
                    <a:pt x="5149850" y="527050"/>
                  </a:cubicBezTo>
                  <a:lnTo>
                    <a:pt x="4870450" y="527050"/>
                  </a:lnTo>
                  <a:close/>
                  <a:moveTo>
                    <a:pt x="5137150" y="501650"/>
                  </a:moveTo>
                  <a:lnTo>
                    <a:pt x="5137150" y="248920"/>
                  </a:lnTo>
                  <a:lnTo>
                    <a:pt x="4884420" y="248920"/>
                  </a:lnTo>
                  <a:lnTo>
                    <a:pt x="4884420" y="501650"/>
                  </a:lnTo>
                  <a:lnTo>
                    <a:pt x="5137150" y="501650"/>
                  </a:lnTo>
                  <a:close/>
                  <a:moveTo>
                    <a:pt x="5908040" y="458470"/>
                  </a:moveTo>
                  <a:cubicBezTo>
                    <a:pt x="5905500" y="458470"/>
                    <a:pt x="5901690" y="457200"/>
                    <a:pt x="5899150" y="455930"/>
                  </a:cubicBezTo>
                  <a:lnTo>
                    <a:pt x="5838190" y="394970"/>
                  </a:lnTo>
                  <a:lnTo>
                    <a:pt x="5777230" y="455930"/>
                  </a:lnTo>
                  <a:cubicBezTo>
                    <a:pt x="5773420" y="459740"/>
                    <a:pt x="5770880" y="459740"/>
                    <a:pt x="5768340" y="459740"/>
                  </a:cubicBezTo>
                  <a:cubicBezTo>
                    <a:pt x="5765800" y="459740"/>
                    <a:pt x="5761990" y="458470"/>
                    <a:pt x="5759450" y="457200"/>
                  </a:cubicBezTo>
                  <a:cubicBezTo>
                    <a:pt x="5754370" y="450850"/>
                    <a:pt x="5754370" y="443230"/>
                    <a:pt x="5758180" y="438150"/>
                  </a:cubicBezTo>
                  <a:lnTo>
                    <a:pt x="5819140" y="377190"/>
                  </a:lnTo>
                  <a:lnTo>
                    <a:pt x="5758180" y="316230"/>
                  </a:lnTo>
                  <a:cubicBezTo>
                    <a:pt x="5753100" y="311150"/>
                    <a:pt x="5753100" y="302260"/>
                    <a:pt x="5758180" y="297180"/>
                  </a:cubicBezTo>
                  <a:cubicBezTo>
                    <a:pt x="5760720" y="294640"/>
                    <a:pt x="5763260" y="293370"/>
                    <a:pt x="5767070" y="293370"/>
                  </a:cubicBezTo>
                  <a:cubicBezTo>
                    <a:pt x="5770880" y="293370"/>
                    <a:pt x="5774690" y="294640"/>
                    <a:pt x="5775960" y="297180"/>
                  </a:cubicBezTo>
                  <a:lnTo>
                    <a:pt x="5836920" y="358140"/>
                  </a:lnTo>
                  <a:lnTo>
                    <a:pt x="5897880" y="297180"/>
                  </a:lnTo>
                  <a:cubicBezTo>
                    <a:pt x="5900420" y="294640"/>
                    <a:pt x="5902960" y="293370"/>
                    <a:pt x="5906770" y="293370"/>
                  </a:cubicBezTo>
                  <a:cubicBezTo>
                    <a:pt x="5910580" y="293370"/>
                    <a:pt x="5914390" y="294640"/>
                    <a:pt x="5915660" y="297180"/>
                  </a:cubicBezTo>
                  <a:cubicBezTo>
                    <a:pt x="5920740" y="302260"/>
                    <a:pt x="5920740" y="311150"/>
                    <a:pt x="5915660" y="316230"/>
                  </a:cubicBezTo>
                  <a:lnTo>
                    <a:pt x="5854700" y="377190"/>
                  </a:lnTo>
                  <a:lnTo>
                    <a:pt x="5915660" y="438150"/>
                  </a:lnTo>
                  <a:cubicBezTo>
                    <a:pt x="5920740" y="443230"/>
                    <a:pt x="5920740" y="452120"/>
                    <a:pt x="5915660" y="457200"/>
                  </a:cubicBezTo>
                  <a:cubicBezTo>
                    <a:pt x="5914390" y="458470"/>
                    <a:pt x="5910580" y="458470"/>
                    <a:pt x="5908040" y="458470"/>
                  </a:cubicBezTo>
                  <a:close/>
                  <a:moveTo>
                    <a:pt x="5346700" y="458470"/>
                  </a:moveTo>
                  <a:cubicBezTo>
                    <a:pt x="5340350" y="458470"/>
                    <a:pt x="5334000" y="452120"/>
                    <a:pt x="5334000" y="445770"/>
                  </a:cubicBezTo>
                  <a:lnTo>
                    <a:pt x="5334000" y="306070"/>
                  </a:lnTo>
                  <a:cubicBezTo>
                    <a:pt x="5334000" y="299720"/>
                    <a:pt x="5339080" y="293370"/>
                    <a:pt x="5346700" y="293370"/>
                  </a:cubicBezTo>
                  <a:lnTo>
                    <a:pt x="5500370" y="293370"/>
                  </a:lnTo>
                  <a:cubicBezTo>
                    <a:pt x="5506720" y="293370"/>
                    <a:pt x="5513070" y="298450"/>
                    <a:pt x="5513070" y="306070"/>
                  </a:cubicBezTo>
                  <a:lnTo>
                    <a:pt x="5513070" y="445770"/>
                  </a:lnTo>
                  <a:cubicBezTo>
                    <a:pt x="5513070" y="452120"/>
                    <a:pt x="5507990" y="458470"/>
                    <a:pt x="5500370" y="458470"/>
                  </a:cubicBezTo>
                  <a:lnTo>
                    <a:pt x="5346700" y="458470"/>
                  </a:lnTo>
                  <a:close/>
                  <a:moveTo>
                    <a:pt x="5488940" y="431800"/>
                  </a:moveTo>
                  <a:lnTo>
                    <a:pt x="5488940" y="351790"/>
                  </a:lnTo>
                  <a:lnTo>
                    <a:pt x="5360670" y="351790"/>
                  </a:lnTo>
                  <a:lnTo>
                    <a:pt x="5360670" y="431800"/>
                  </a:lnTo>
                  <a:lnTo>
                    <a:pt x="5488940" y="431800"/>
                  </a:lnTo>
                  <a:close/>
                  <a:moveTo>
                    <a:pt x="4922520" y="457200"/>
                  </a:moveTo>
                  <a:cubicBezTo>
                    <a:pt x="4916170" y="457200"/>
                    <a:pt x="4911090" y="452120"/>
                    <a:pt x="4911090" y="444500"/>
                  </a:cubicBezTo>
                  <a:cubicBezTo>
                    <a:pt x="4911090" y="436880"/>
                    <a:pt x="4917440" y="431800"/>
                    <a:pt x="4923790" y="431800"/>
                  </a:cubicBezTo>
                  <a:lnTo>
                    <a:pt x="5095240" y="431800"/>
                  </a:lnTo>
                  <a:cubicBezTo>
                    <a:pt x="5102860" y="431800"/>
                    <a:pt x="5107940" y="438150"/>
                    <a:pt x="5107940" y="444500"/>
                  </a:cubicBezTo>
                  <a:cubicBezTo>
                    <a:pt x="5107940" y="450850"/>
                    <a:pt x="5101590" y="457200"/>
                    <a:pt x="5095240" y="457200"/>
                  </a:cubicBezTo>
                  <a:lnTo>
                    <a:pt x="4923790" y="457200"/>
                  </a:lnTo>
                  <a:cubicBezTo>
                    <a:pt x="4925060" y="457200"/>
                    <a:pt x="4923790" y="457200"/>
                    <a:pt x="4922520" y="4572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100913" y="7531125"/>
            <a:ext cx="5610422" cy="1565295"/>
            <a:chOff x="0" y="0"/>
            <a:chExt cx="7480563" cy="208706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7480563" cy="2087060"/>
              <a:chOff x="0" y="0"/>
              <a:chExt cx="4232583" cy="118088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232583" cy="1180881"/>
              </a:xfrm>
              <a:custGeom>
                <a:avLst/>
                <a:gdLst/>
                <a:ahLst/>
                <a:cxnLst/>
                <a:rect r="r" b="b" t="t" l="l"/>
                <a:pathLst>
                  <a:path h="1180881" w="4232583">
                    <a:moveTo>
                      <a:pt x="41398" y="0"/>
                    </a:moveTo>
                    <a:lnTo>
                      <a:pt x="4191186" y="0"/>
                    </a:lnTo>
                    <a:cubicBezTo>
                      <a:pt x="4214049" y="0"/>
                      <a:pt x="4232583" y="18534"/>
                      <a:pt x="4232583" y="41398"/>
                    </a:cubicBezTo>
                    <a:lnTo>
                      <a:pt x="4232583" y="1139484"/>
                    </a:lnTo>
                    <a:cubicBezTo>
                      <a:pt x="4232583" y="1150463"/>
                      <a:pt x="4228222" y="1160993"/>
                      <a:pt x="4220458" y="1168756"/>
                    </a:cubicBezTo>
                    <a:cubicBezTo>
                      <a:pt x="4212694" y="1176520"/>
                      <a:pt x="4202165" y="1180881"/>
                      <a:pt x="4191186" y="1180881"/>
                    </a:cubicBezTo>
                    <a:lnTo>
                      <a:pt x="41398" y="1180881"/>
                    </a:lnTo>
                    <a:cubicBezTo>
                      <a:pt x="30418" y="1180881"/>
                      <a:pt x="19889" y="1176520"/>
                      <a:pt x="12125" y="1168756"/>
                    </a:cubicBezTo>
                    <a:cubicBezTo>
                      <a:pt x="4362" y="1160993"/>
                      <a:pt x="0" y="1150463"/>
                      <a:pt x="0" y="1139484"/>
                    </a:cubicBezTo>
                    <a:lnTo>
                      <a:pt x="0" y="41398"/>
                    </a:lnTo>
                    <a:cubicBezTo>
                      <a:pt x="0" y="30418"/>
                      <a:pt x="4362" y="19889"/>
                      <a:pt x="12125" y="12125"/>
                    </a:cubicBezTo>
                    <a:cubicBezTo>
                      <a:pt x="19889" y="4362"/>
                      <a:pt x="30418" y="0"/>
                      <a:pt x="41398" y="0"/>
                    </a:cubicBezTo>
                    <a:close/>
                  </a:path>
                </a:pathLst>
              </a:custGeom>
              <a:solidFill>
                <a:srgbClr val="BCD28B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4232583" cy="1266606"/>
              </a:xfrm>
              <a:prstGeom prst="rect">
                <a:avLst/>
              </a:prstGeom>
            </p:spPr>
            <p:txBody>
              <a:bodyPr anchor="ctr" rtlCol="false" tIns="254000" lIns="254000" bIns="254000" rIns="2540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2107337" y="493832"/>
              <a:ext cx="4942140" cy="10136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i="true">
                  <a:solidFill>
                    <a:srgbClr val="000000"/>
                  </a:solidFill>
                  <a:latin typeface="Agrandir Italics"/>
                  <a:ea typeface="Agrandir Italics"/>
                  <a:cs typeface="Agrandir Italics"/>
                  <a:sym typeface="Agrandir Italics"/>
                </a:rPr>
                <a:t>presidente de los estados unidos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597151">
            <a:off x="2378323" y="852559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7" y="0"/>
                </a:lnTo>
                <a:lnTo>
                  <a:pt x="827227" y="827226"/>
                </a:lnTo>
                <a:lnTo>
                  <a:pt x="0" y="82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236268" y="-153119"/>
            <a:ext cx="2416490" cy="1717905"/>
          </a:xfrm>
          <a:custGeom>
            <a:avLst/>
            <a:gdLst/>
            <a:ahLst/>
            <a:cxnLst/>
            <a:rect r="r" b="b" t="t" l="l"/>
            <a:pathLst>
              <a:path h="1717905" w="2416490">
                <a:moveTo>
                  <a:pt x="0" y="0"/>
                </a:moveTo>
                <a:lnTo>
                  <a:pt x="2416491" y="0"/>
                </a:lnTo>
                <a:lnTo>
                  <a:pt x="2416491" y="1717905"/>
                </a:lnTo>
                <a:lnTo>
                  <a:pt x="0" y="1717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749510">
            <a:off x="17667188" y="1122226"/>
            <a:ext cx="1672910" cy="885121"/>
          </a:xfrm>
          <a:custGeom>
            <a:avLst/>
            <a:gdLst/>
            <a:ahLst/>
            <a:cxnLst/>
            <a:rect r="r" b="b" t="t" l="l"/>
            <a:pathLst>
              <a:path h="885121" w="1672910">
                <a:moveTo>
                  <a:pt x="0" y="0"/>
                </a:moveTo>
                <a:lnTo>
                  <a:pt x="1672910" y="0"/>
                </a:lnTo>
                <a:lnTo>
                  <a:pt x="1672910" y="885121"/>
                </a:lnTo>
                <a:lnTo>
                  <a:pt x="0" y="8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202971">
            <a:off x="-479092" y="7842037"/>
            <a:ext cx="3015585" cy="1123991"/>
          </a:xfrm>
          <a:custGeom>
            <a:avLst/>
            <a:gdLst/>
            <a:ahLst/>
            <a:cxnLst/>
            <a:rect r="r" b="b" t="t" l="l"/>
            <a:pathLst>
              <a:path h="1123991" w="3015585">
                <a:moveTo>
                  <a:pt x="0" y="0"/>
                </a:moveTo>
                <a:lnTo>
                  <a:pt x="3015584" y="0"/>
                </a:lnTo>
                <a:lnTo>
                  <a:pt x="3015584" y="1123990"/>
                </a:lnTo>
                <a:lnTo>
                  <a:pt x="0" y="1123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439501" y="8448784"/>
            <a:ext cx="7494949" cy="1295273"/>
            <a:chOff x="0" y="0"/>
            <a:chExt cx="5654297" cy="97717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654298" cy="977173"/>
            </a:xfrm>
            <a:custGeom>
              <a:avLst/>
              <a:gdLst/>
              <a:ahLst/>
              <a:cxnLst/>
              <a:rect r="r" b="b" t="t" l="l"/>
              <a:pathLst>
                <a:path h="977173" w="5654298">
                  <a:moveTo>
                    <a:pt x="30989" y="0"/>
                  </a:moveTo>
                  <a:lnTo>
                    <a:pt x="5623309" y="0"/>
                  </a:lnTo>
                  <a:cubicBezTo>
                    <a:pt x="5640424" y="0"/>
                    <a:pt x="5654298" y="13874"/>
                    <a:pt x="5654298" y="30989"/>
                  </a:cubicBezTo>
                  <a:lnTo>
                    <a:pt x="5654298" y="946184"/>
                  </a:lnTo>
                  <a:cubicBezTo>
                    <a:pt x="5654298" y="963298"/>
                    <a:pt x="5640424" y="977173"/>
                    <a:pt x="5623309" y="977173"/>
                  </a:cubicBezTo>
                  <a:lnTo>
                    <a:pt x="30989" y="977173"/>
                  </a:lnTo>
                  <a:cubicBezTo>
                    <a:pt x="13874" y="977173"/>
                    <a:pt x="0" y="963298"/>
                    <a:pt x="0" y="946184"/>
                  </a:cubicBezTo>
                  <a:lnTo>
                    <a:pt x="0" y="30989"/>
                  </a:lnTo>
                  <a:cubicBezTo>
                    <a:pt x="0" y="13874"/>
                    <a:pt x="13874" y="0"/>
                    <a:pt x="309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85725"/>
              <a:ext cx="5654297" cy="1062898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stand: Dirty Deeds Done Dirt Cheap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541381">
            <a:off x="15163145" y="9521135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89803">
            <a:off x="5505291" y="-47589"/>
            <a:ext cx="1025401" cy="1125690"/>
          </a:xfrm>
          <a:custGeom>
            <a:avLst/>
            <a:gdLst/>
            <a:ahLst/>
            <a:cxnLst/>
            <a:rect r="r" b="b" t="t" l="l"/>
            <a:pathLst>
              <a:path h="1125690" w="1025401">
                <a:moveTo>
                  <a:pt x="0" y="0"/>
                </a:moveTo>
                <a:lnTo>
                  <a:pt x="1025401" y="0"/>
                </a:lnTo>
                <a:lnTo>
                  <a:pt x="1025401" y="1125690"/>
                </a:lnTo>
                <a:lnTo>
                  <a:pt x="0" y="11256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749510">
            <a:off x="-990362" y="9012892"/>
            <a:ext cx="1672910" cy="885121"/>
          </a:xfrm>
          <a:custGeom>
            <a:avLst/>
            <a:gdLst/>
            <a:ahLst/>
            <a:cxnLst/>
            <a:rect r="r" b="b" t="t" l="l"/>
            <a:pathLst>
              <a:path h="885121" w="1672910">
                <a:moveTo>
                  <a:pt x="0" y="0"/>
                </a:moveTo>
                <a:lnTo>
                  <a:pt x="1672910" y="0"/>
                </a:lnTo>
                <a:lnTo>
                  <a:pt x="1672910" y="885121"/>
                </a:lnTo>
                <a:lnTo>
                  <a:pt x="0" y="8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1925421">
            <a:off x="8741823" y="8218174"/>
            <a:ext cx="1756493" cy="1756493"/>
            <a:chOff x="0" y="0"/>
            <a:chExt cx="2341990" cy="2341990"/>
          </a:xfrm>
        </p:grpSpPr>
        <p:sp>
          <p:nvSpPr>
            <p:cNvPr name="Freeform 26" id="26"/>
            <p:cNvSpPr/>
            <p:nvPr/>
          </p:nvSpPr>
          <p:spPr>
            <a:xfrm flipH="false" flipV="false" rot="-1387469">
              <a:off x="278729" y="278729"/>
              <a:ext cx="1784531" cy="1784531"/>
            </a:xfrm>
            <a:custGeom>
              <a:avLst/>
              <a:gdLst/>
              <a:ahLst/>
              <a:cxnLst/>
              <a:rect r="r" b="b" t="t" l="l"/>
              <a:pathLst>
                <a:path h="1784531" w="1784531">
                  <a:moveTo>
                    <a:pt x="0" y="0"/>
                  </a:moveTo>
                  <a:lnTo>
                    <a:pt x="1784532" y="0"/>
                  </a:lnTo>
                  <a:lnTo>
                    <a:pt x="1784532" y="1784532"/>
                  </a:lnTo>
                  <a:lnTo>
                    <a:pt x="0" y="1784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387469">
              <a:off x="289091" y="1769670"/>
              <a:ext cx="402029" cy="402029"/>
            </a:xfrm>
            <a:custGeom>
              <a:avLst/>
              <a:gdLst/>
              <a:ahLst/>
              <a:cxnLst/>
              <a:rect r="r" b="b" t="t" l="l"/>
              <a:pathLst>
                <a:path h="402029" w="402029">
                  <a:moveTo>
                    <a:pt x="0" y="0"/>
                  </a:moveTo>
                  <a:lnTo>
                    <a:pt x="402029" y="0"/>
                  </a:lnTo>
                  <a:lnTo>
                    <a:pt x="402029" y="402029"/>
                  </a:lnTo>
                  <a:lnTo>
                    <a:pt x="0" y="402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387469">
              <a:off x="1282935" y="76728"/>
              <a:ext cx="491241" cy="491241"/>
            </a:xfrm>
            <a:custGeom>
              <a:avLst/>
              <a:gdLst/>
              <a:ahLst/>
              <a:cxnLst/>
              <a:rect r="r" b="b" t="t" l="l"/>
              <a:pathLst>
                <a:path h="491241" w="491241">
                  <a:moveTo>
                    <a:pt x="0" y="0"/>
                  </a:moveTo>
                  <a:lnTo>
                    <a:pt x="491241" y="0"/>
                  </a:lnTo>
                  <a:lnTo>
                    <a:pt x="491241" y="491241"/>
                  </a:lnTo>
                  <a:lnTo>
                    <a:pt x="0" y="491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-439983">
            <a:off x="25802" y="514806"/>
            <a:ext cx="2099960" cy="2099960"/>
            <a:chOff x="0" y="0"/>
            <a:chExt cx="2799947" cy="2799947"/>
          </a:xfrm>
        </p:grpSpPr>
        <p:sp>
          <p:nvSpPr>
            <p:cNvPr name="Freeform 30" id="30"/>
            <p:cNvSpPr/>
            <p:nvPr/>
          </p:nvSpPr>
          <p:spPr>
            <a:xfrm flipH="false" flipV="false" rot="-1387469">
              <a:off x="333233" y="333233"/>
              <a:ext cx="2133482" cy="2133482"/>
            </a:xfrm>
            <a:custGeom>
              <a:avLst/>
              <a:gdLst/>
              <a:ahLst/>
              <a:cxnLst/>
              <a:rect r="r" b="b" t="t" l="l"/>
              <a:pathLst>
                <a:path h="2133482" w="2133482">
                  <a:moveTo>
                    <a:pt x="0" y="0"/>
                  </a:moveTo>
                  <a:lnTo>
                    <a:pt x="2133481" y="0"/>
                  </a:lnTo>
                  <a:lnTo>
                    <a:pt x="2133481" y="2133481"/>
                  </a:lnTo>
                  <a:lnTo>
                    <a:pt x="0" y="2133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345620" y="2115714"/>
              <a:ext cx="480642" cy="480642"/>
            </a:xfrm>
            <a:custGeom>
              <a:avLst/>
              <a:gdLst/>
              <a:ahLst/>
              <a:cxnLst/>
              <a:rect r="r" b="b" t="t" l="l"/>
              <a:pathLst>
                <a:path h="480642" w="480642">
                  <a:moveTo>
                    <a:pt x="0" y="0"/>
                  </a:moveTo>
                  <a:lnTo>
                    <a:pt x="480642" y="0"/>
                  </a:lnTo>
                  <a:lnTo>
                    <a:pt x="480642" y="480642"/>
                  </a:lnTo>
                  <a:lnTo>
                    <a:pt x="0" y="48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387469">
              <a:off x="1533803" y="91731"/>
              <a:ext cx="587299" cy="587299"/>
            </a:xfrm>
            <a:custGeom>
              <a:avLst/>
              <a:gdLst/>
              <a:ahLst/>
              <a:cxnLst/>
              <a:rect r="r" b="b" t="t" l="l"/>
              <a:pathLst>
                <a:path h="587299" w="587299">
                  <a:moveTo>
                    <a:pt x="0" y="0"/>
                  </a:moveTo>
                  <a:lnTo>
                    <a:pt x="587299" y="0"/>
                  </a:lnTo>
                  <a:lnTo>
                    <a:pt x="587299" y="587300"/>
                  </a:lnTo>
                  <a:lnTo>
                    <a:pt x="0" y="5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2184032">
            <a:off x="413486" y="2461412"/>
            <a:ext cx="1532497" cy="1532497"/>
            <a:chOff x="0" y="0"/>
            <a:chExt cx="2043329" cy="2043329"/>
          </a:xfrm>
        </p:grpSpPr>
        <p:sp>
          <p:nvSpPr>
            <p:cNvPr name="Freeform 34" id="34"/>
            <p:cNvSpPr/>
            <p:nvPr/>
          </p:nvSpPr>
          <p:spPr>
            <a:xfrm flipH="false" flipV="false" rot="-1387469">
              <a:off x="243185" y="243185"/>
              <a:ext cx="1556960" cy="1556960"/>
            </a:xfrm>
            <a:custGeom>
              <a:avLst/>
              <a:gdLst/>
              <a:ahLst/>
              <a:cxnLst/>
              <a:rect r="r" b="b" t="t" l="l"/>
              <a:pathLst>
                <a:path h="1556960" w="1556960">
                  <a:moveTo>
                    <a:pt x="0" y="0"/>
                  </a:moveTo>
                  <a:lnTo>
                    <a:pt x="1556959" y="0"/>
                  </a:lnTo>
                  <a:lnTo>
                    <a:pt x="1556959" y="1556959"/>
                  </a:lnTo>
                  <a:lnTo>
                    <a:pt x="0" y="1556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1387469">
              <a:off x="252225" y="1543993"/>
              <a:ext cx="350760" cy="350760"/>
            </a:xfrm>
            <a:custGeom>
              <a:avLst/>
              <a:gdLst/>
              <a:ahLst/>
              <a:cxnLst/>
              <a:rect r="r" b="b" t="t" l="l"/>
              <a:pathLst>
                <a:path h="350760" w="350760">
                  <a:moveTo>
                    <a:pt x="0" y="0"/>
                  </a:moveTo>
                  <a:lnTo>
                    <a:pt x="350760" y="0"/>
                  </a:lnTo>
                  <a:lnTo>
                    <a:pt x="350760" y="350760"/>
                  </a:lnTo>
                  <a:lnTo>
                    <a:pt x="0" y="35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1387469">
              <a:off x="1119329" y="66943"/>
              <a:ext cx="428596" cy="428596"/>
            </a:xfrm>
            <a:custGeom>
              <a:avLst/>
              <a:gdLst/>
              <a:ahLst/>
              <a:cxnLst/>
              <a:rect r="r" b="b" t="t" l="l"/>
              <a:pathLst>
                <a:path h="428596" w="428596">
                  <a:moveTo>
                    <a:pt x="0" y="0"/>
                  </a:moveTo>
                  <a:lnTo>
                    <a:pt x="428596" y="0"/>
                  </a:lnTo>
                  <a:lnTo>
                    <a:pt x="428596" y="428596"/>
                  </a:lnTo>
                  <a:lnTo>
                    <a:pt x="0" y="42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1966238">
            <a:off x="8827734" y="1252394"/>
            <a:ext cx="1170801" cy="1170801"/>
            <a:chOff x="0" y="0"/>
            <a:chExt cx="1561068" cy="1561068"/>
          </a:xfrm>
        </p:grpSpPr>
        <p:sp>
          <p:nvSpPr>
            <p:cNvPr name="Freeform 38" id="38"/>
            <p:cNvSpPr/>
            <p:nvPr/>
          </p:nvSpPr>
          <p:spPr>
            <a:xfrm flipH="false" flipV="false" rot="-1387469">
              <a:off x="185789" y="185789"/>
              <a:ext cx="1189490" cy="1189490"/>
            </a:xfrm>
            <a:custGeom>
              <a:avLst/>
              <a:gdLst/>
              <a:ahLst/>
              <a:cxnLst/>
              <a:rect r="r" b="b" t="t" l="l"/>
              <a:pathLst>
                <a:path h="1189490" w="1189490">
                  <a:moveTo>
                    <a:pt x="0" y="0"/>
                  </a:moveTo>
                  <a:lnTo>
                    <a:pt x="1189490" y="0"/>
                  </a:lnTo>
                  <a:lnTo>
                    <a:pt x="1189490" y="1189490"/>
                  </a:lnTo>
                  <a:lnTo>
                    <a:pt x="0" y="1189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387469">
              <a:off x="192695" y="1179584"/>
              <a:ext cx="267975" cy="267975"/>
            </a:xfrm>
            <a:custGeom>
              <a:avLst/>
              <a:gdLst/>
              <a:ahLst/>
              <a:cxnLst/>
              <a:rect r="r" b="b" t="t" l="l"/>
              <a:pathLst>
                <a:path h="267975" w="267975">
                  <a:moveTo>
                    <a:pt x="0" y="0"/>
                  </a:moveTo>
                  <a:lnTo>
                    <a:pt x="267975" y="0"/>
                  </a:lnTo>
                  <a:lnTo>
                    <a:pt x="267975" y="267975"/>
                  </a:lnTo>
                  <a:lnTo>
                    <a:pt x="0" y="26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1387469">
              <a:off x="855148" y="51143"/>
              <a:ext cx="327440" cy="327440"/>
            </a:xfrm>
            <a:custGeom>
              <a:avLst/>
              <a:gdLst/>
              <a:ahLst/>
              <a:cxnLst/>
              <a:rect r="r" b="b" t="t" l="l"/>
              <a:pathLst>
                <a:path h="327440" w="327440">
                  <a:moveTo>
                    <a:pt x="0" y="0"/>
                  </a:moveTo>
                  <a:lnTo>
                    <a:pt x="327440" y="0"/>
                  </a:lnTo>
                  <a:lnTo>
                    <a:pt x="327440" y="327440"/>
                  </a:lnTo>
                  <a:lnTo>
                    <a:pt x="0" y="32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0680674" y="5304378"/>
            <a:ext cx="6910589" cy="163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El objetivo final de Funny Valentine es adquirir el Cadáver del Santo para transformar el mundo y hacer realidad su visión de una América "perfecta".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22229" y="1379685"/>
            <a:ext cx="7369034" cy="2007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STELL BALL RUN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ANTAGONISTA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9DB5AB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FUNNY VALENTINE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E2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7866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3153689" y="5471896"/>
            <a:ext cx="9205862" cy="6912346"/>
            <a:chOff x="0" y="0"/>
            <a:chExt cx="84569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4"/>
              <a:stretch>
                <a:fillRect l="0" t="-32944" r="0" b="-32944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9931065" y="-839202"/>
            <a:ext cx="9205862" cy="6912346"/>
            <a:chOff x="0" y="0"/>
            <a:chExt cx="845693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0" t="-71966" r="0" b="-71966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838200" y="553543"/>
            <a:ext cx="7801090" cy="9179913"/>
            <a:chOff x="0" y="0"/>
            <a:chExt cx="539623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1430" y="11430"/>
              <a:ext cx="5373370" cy="6327140"/>
            </a:xfrm>
            <a:custGeom>
              <a:avLst/>
              <a:gdLst/>
              <a:ahLst/>
              <a:cxnLst/>
              <a:rect r="r" b="b" t="t" l="l"/>
              <a:pathLst>
                <a:path h="6327140" w="537337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148580" y="471170"/>
              <a:ext cx="236220" cy="5868670"/>
            </a:xfrm>
            <a:custGeom>
              <a:avLst/>
              <a:gdLst/>
              <a:ahLst/>
              <a:cxnLst/>
              <a:rect r="r" b="b" t="t" l="l"/>
              <a:pathLst>
                <a:path h="5868670" w="23622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430" y="11430"/>
              <a:ext cx="5373370" cy="4245610"/>
            </a:xfrm>
            <a:custGeom>
              <a:avLst/>
              <a:gdLst/>
              <a:ahLst/>
              <a:cxnLst/>
              <a:rect r="r" b="b" t="t" l="l"/>
              <a:pathLst>
                <a:path h="4245610" w="537337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0980" y="160020"/>
              <a:ext cx="651510" cy="162560"/>
            </a:xfrm>
            <a:custGeom>
              <a:avLst/>
              <a:gdLst/>
              <a:ahLst/>
              <a:cxnLst/>
              <a:rect r="r" b="b" t="t" l="l"/>
              <a:pathLst>
                <a:path h="162560" w="65151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397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3975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286423" y="6157696"/>
            <a:ext cx="6660053" cy="2235777"/>
            <a:chOff x="0" y="0"/>
            <a:chExt cx="8880071" cy="2981036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8880071" cy="2981036"/>
              <a:chOff x="0" y="0"/>
              <a:chExt cx="2392907" cy="803298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392907" cy="803298"/>
              </a:xfrm>
              <a:custGeom>
                <a:avLst/>
                <a:gdLst/>
                <a:ahLst/>
                <a:cxnLst/>
                <a:rect r="r" b="b" t="t" l="l"/>
                <a:pathLst>
                  <a:path h="803298" w="2392907">
                    <a:moveTo>
                      <a:pt x="29061" y="0"/>
                    </a:moveTo>
                    <a:lnTo>
                      <a:pt x="2363846" y="0"/>
                    </a:lnTo>
                    <a:cubicBezTo>
                      <a:pt x="2379896" y="0"/>
                      <a:pt x="2392907" y="13011"/>
                      <a:pt x="2392907" y="29061"/>
                    </a:cubicBezTo>
                    <a:lnTo>
                      <a:pt x="2392907" y="774237"/>
                    </a:lnTo>
                    <a:cubicBezTo>
                      <a:pt x="2392907" y="790287"/>
                      <a:pt x="2379896" y="803298"/>
                      <a:pt x="2363846" y="803298"/>
                    </a:cubicBezTo>
                    <a:lnTo>
                      <a:pt x="29061" y="803298"/>
                    </a:lnTo>
                    <a:cubicBezTo>
                      <a:pt x="13011" y="803298"/>
                      <a:pt x="0" y="790287"/>
                      <a:pt x="0" y="774237"/>
                    </a:cubicBezTo>
                    <a:lnTo>
                      <a:pt x="0" y="29061"/>
                    </a:lnTo>
                    <a:cubicBezTo>
                      <a:pt x="0" y="13011"/>
                      <a:pt x="13011" y="0"/>
                      <a:pt x="29061" y="0"/>
                    </a:cubicBezTo>
                    <a:close/>
                  </a:path>
                </a:pathLst>
              </a:custGeom>
              <a:solidFill>
                <a:srgbClr val="EFF9FA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42875"/>
                <a:ext cx="2392907" cy="94617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00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09757" y="410896"/>
              <a:ext cx="8609757" cy="1859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Gyro Zepp</a:t>
              </a: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eli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Hot Pants 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Steven Steel </a:t>
              </a:r>
            </a:p>
          </p:txBody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3608036" y="8057552"/>
            <a:ext cx="12384105" cy="4152396"/>
            <a:chOff x="0" y="0"/>
            <a:chExt cx="1893824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EFF1E7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7" id="37"/>
          <p:cNvSpPr/>
          <p:nvPr/>
        </p:nvSpPr>
        <p:spPr>
          <a:xfrm flipH="true" flipV="false" rot="-3992230">
            <a:off x="8997593" y="7691722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621494" y="0"/>
                </a:moveTo>
                <a:lnTo>
                  <a:pt x="0" y="0"/>
                </a:lnTo>
                <a:lnTo>
                  <a:pt x="0" y="1087953"/>
                </a:lnTo>
                <a:lnTo>
                  <a:pt x="621494" y="1087953"/>
                </a:lnTo>
                <a:lnTo>
                  <a:pt x="6214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759720" y="4445995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4" y="0"/>
                </a:lnTo>
                <a:lnTo>
                  <a:pt x="2008524" y="1395010"/>
                </a:lnTo>
                <a:lnTo>
                  <a:pt x="0" y="139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1717562">
            <a:off x="7619635" y="8883877"/>
            <a:ext cx="1699159" cy="1699159"/>
          </a:xfrm>
          <a:custGeom>
            <a:avLst/>
            <a:gdLst/>
            <a:ahLst/>
            <a:cxnLst/>
            <a:rect r="r" b="b" t="t" l="l"/>
            <a:pathLst>
              <a:path h="1699159" w="1699159">
                <a:moveTo>
                  <a:pt x="0" y="0"/>
                </a:moveTo>
                <a:lnTo>
                  <a:pt x="1699159" y="0"/>
                </a:lnTo>
                <a:lnTo>
                  <a:pt x="1699159" y="1699159"/>
                </a:lnTo>
                <a:lnTo>
                  <a:pt x="0" y="1699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989205">
            <a:off x="214" y="1760973"/>
            <a:ext cx="1127476" cy="1359895"/>
          </a:xfrm>
          <a:custGeom>
            <a:avLst/>
            <a:gdLst/>
            <a:ahLst/>
            <a:cxnLst/>
            <a:rect r="r" b="b" t="t" l="l"/>
            <a:pathLst>
              <a:path h="1359895" w="1127476">
                <a:moveTo>
                  <a:pt x="0" y="0"/>
                </a:moveTo>
                <a:lnTo>
                  <a:pt x="1127476" y="0"/>
                </a:lnTo>
                <a:lnTo>
                  <a:pt x="1127476" y="1359895"/>
                </a:lnTo>
                <a:lnTo>
                  <a:pt x="0" y="1359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1154781">
            <a:off x="11164560" y="6974457"/>
            <a:ext cx="1830058" cy="602255"/>
          </a:xfrm>
          <a:custGeom>
            <a:avLst/>
            <a:gdLst/>
            <a:ahLst/>
            <a:cxnLst/>
            <a:rect r="r" b="b" t="t" l="l"/>
            <a:pathLst>
              <a:path h="602255" w="1830058">
                <a:moveTo>
                  <a:pt x="0" y="0"/>
                </a:moveTo>
                <a:lnTo>
                  <a:pt x="1830058" y="0"/>
                </a:lnTo>
                <a:lnTo>
                  <a:pt x="1830058" y="602255"/>
                </a:lnTo>
                <a:lnTo>
                  <a:pt x="0" y="602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966578">
            <a:off x="17124798" y="5038148"/>
            <a:ext cx="1905306" cy="1905306"/>
            <a:chOff x="0" y="0"/>
            <a:chExt cx="2540408" cy="2540408"/>
          </a:xfrm>
        </p:grpSpPr>
        <p:sp>
          <p:nvSpPr>
            <p:cNvPr name="Freeform 43" id="43"/>
            <p:cNvSpPr/>
            <p:nvPr/>
          </p:nvSpPr>
          <p:spPr>
            <a:xfrm flipH="false" flipV="false" rot="-1387469">
              <a:off x="302344" y="302344"/>
              <a:ext cx="1935720" cy="1935720"/>
            </a:xfrm>
            <a:custGeom>
              <a:avLst/>
              <a:gdLst/>
              <a:ahLst/>
              <a:cxnLst/>
              <a:rect r="r" b="b" t="t" l="l"/>
              <a:pathLst>
                <a:path h="1935720" w="1935720">
                  <a:moveTo>
                    <a:pt x="0" y="0"/>
                  </a:moveTo>
                  <a:lnTo>
                    <a:pt x="1935720" y="0"/>
                  </a:lnTo>
                  <a:lnTo>
                    <a:pt x="1935720" y="1935720"/>
                  </a:lnTo>
                  <a:lnTo>
                    <a:pt x="0" y="1935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387469">
              <a:off x="313583" y="1919599"/>
              <a:ext cx="436090" cy="436090"/>
            </a:xfrm>
            <a:custGeom>
              <a:avLst/>
              <a:gdLst/>
              <a:ahLst/>
              <a:cxnLst/>
              <a:rect r="r" b="b" t="t" l="l"/>
              <a:pathLst>
                <a:path h="436090" w="436090">
                  <a:moveTo>
                    <a:pt x="0" y="0"/>
                  </a:moveTo>
                  <a:lnTo>
                    <a:pt x="436090" y="0"/>
                  </a:lnTo>
                  <a:lnTo>
                    <a:pt x="436090" y="436090"/>
                  </a:lnTo>
                  <a:lnTo>
                    <a:pt x="0" y="436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1387469">
              <a:off x="1391628" y="83228"/>
              <a:ext cx="532860" cy="532860"/>
            </a:xfrm>
            <a:custGeom>
              <a:avLst/>
              <a:gdLst/>
              <a:ahLst/>
              <a:cxnLst/>
              <a:rect r="r" b="b" t="t" l="l"/>
              <a:pathLst>
                <a:path h="532860" w="532860">
                  <a:moveTo>
                    <a:pt x="0" y="0"/>
                  </a:moveTo>
                  <a:lnTo>
                    <a:pt x="532860" y="0"/>
                  </a:lnTo>
                  <a:lnTo>
                    <a:pt x="532860" y="532861"/>
                  </a:lnTo>
                  <a:lnTo>
                    <a:pt x="0" y="53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2424556">
            <a:off x="9244828" y="-297714"/>
            <a:ext cx="1520050" cy="1520050"/>
            <a:chOff x="0" y="0"/>
            <a:chExt cx="2026733" cy="2026733"/>
          </a:xfrm>
        </p:grpSpPr>
        <p:sp>
          <p:nvSpPr>
            <p:cNvPr name="Freeform 47" id="47"/>
            <p:cNvSpPr/>
            <p:nvPr/>
          </p:nvSpPr>
          <p:spPr>
            <a:xfrm flipH="false" flipV="false" rot="-1387469">
              <a:off x="241209" y="241209"/>
              <a:ext cx="1544314" cy="1544314"/>
            </a:xfrm>
            <a:custGeom>
              <a:avLst/>
              <a:gdLst/>
              <a:ahLst/>
              <a:cxnLst/>
              <a:rect r="r" b="b" t="t" l="l"/>
              <a:pathLst>
                <a:path h="1544314" w="1544314">
                  <a:moveTo>
                    <a:pt x="0" y="0"/>
                  </a:moveTo>
                  <a:lnTo>
                    <a:pt x="1544315" y="0"/>
                  </a:lnTo>
                  <a:lnTo>
                    <a:pt x="1544315" y="1544315"/>
                  </a:lnTo>
                  <a:lnTo>
                    <a:pt x="0" y="1544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387469">
              <a:off x="250176" y="1531453"/>
              <a:ext cx="347912" cy="347912"/>
            </a:xfrm>
            <a:custGeom>
              <a:avLst/>
              <a:gdLst/>
              <a:ahLst/>
              <a:cxnLst/>
              <a:rect r="r" b="b" t="t" l="l"/>
              <a:pathLst>
                <a:path h="347912" w="347912">
                  <a:moveTo>
                    <a:pt x="0" y="0"/>
                  </a:moveTo>
                  <a:lnTo>
                    <a:pt x="347911" y="0"/>
                  </a:lnTo>
                  <a:lnTo>
                    <a:pt x="347911" y="347911"/>
                  </a:lnTo>
                  <a:lnTo>
                    <a:pt x="0" y="347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387469">
              <a:off x="1110238" y="66400"/>
              <a:ext cx="425115" cy="425115"/>
            </a:xfrm>
            <a:custGeom>
              <a:avLst/>
              <a:gdLst/>
              <a:ahLst/>
              <a:cxnLst/>
              <a:rect r="r" b="b" t="t" l="l"/>
              <a:pathLst>
                <a:path h="425115" w="425115">
                  <a:moveTo>
                    <a:pt x="0" y="0"/>
                  </a:moveTo>
                  <a:lnTo>
                    <a:pt x="425115" y="0"/>
                  </a:lnTo>
                  <a:lnTo>
                    <a:pt x="425115" y="425114"/>
                  </a:lnTo>
                  <a:lnTo>
                    <a:pt x="0" y="425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-182678">
            <a:off x="9352381" y="1041857"/>
            <a:ext cx="983686" cy="983686"/>
            <a:chOff x="0" y="0"/>
            <a:chExt cx="1311581" cy="1311581"/>
          </a:xfrm>
        </p:grpSpPr>
        <p:sp>
          <p:nvSpPr>
            <p:cNvPr name="Freeform 51" id="51"/>
            <p:cNvSpPr/>
            <p:nvPr/>
          </p:nvSpPr>
          <p:spPr>
            <a:xfrm flipH="false" flipV="false" rot="-1387469">
              <a:off x="156096" y="156096"/>
              <a:ext cx="999388" cy="999388"/>
            </a:xfrm>
            <a:custGeom>
              <a:avLst/>
              <a:gdLst/>
              <a:ahLst/>
              <a:cxnLst/>
              <a:rect r="r" b="b" t="t" l="l"/>
              <a:pathLst>
                <a:path h="999388" w="999388">
                  <a:moveTo>
                    <a:pt x="0" y="0"/>
                  </a:moveTo>
                  <a:lnTo>
                    <a:pt x="999389" y="0"/>
                  </a:lnTo>
                  <a:lnTo>
                    <a:pt x="999389" y="999389"/>
                  </a:lnTo>
                  <a:lnTo>
                    <a:pt x="0" y="99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-1387469">
              <a:off x="161899" y="991065"/>
              <a:ext cx="225148" cy="225148"/>
            </a:xfrm>
            <a:custGeom>
              <a:avLst/>
              <a:gdLst/>
              <a:ahLst/>
              <a:cxnLst/>
              <a:rect r="r" b="b" t="t" l="l"/>
              <a:pathLst>
                <a:path h="225148" w="225148">
                  <a:moveTo>
                    <a:pt x="0" y="0"/>
                  </a:moveTo>
                  <a:lnTo>
                    <a:pt x="225148" y="0"/>
                  </a:lnTo>
                  <a:lnTo>
                    <a:pt x="225148" y="225148"/>
                  </a:lnTo>
                  <a:lnTo>
                    <a:pt x="0" y="22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387469">
              <a:off x="718480" y="42970"/>
              <a:ext cx="275109" cy="275109"/>
            </a:xfrm>
            <a:custGeom>
              <a:avLst/>
              <a:gdLst/>
              <a:ahLst/>
              <a:cxnLst/>
              <a:rect r="r" b="b" t="t" l="l"/>
              <a:pathLst>
                <a:path h="275109" w="275109">
                  <a:moveTo>
                    <a:pt x="0" y="0"/>
                  </a:moveTo>
                  <a:lnTo>
                    <a:pt x="275109" y="0"/>
                  </a:lnTo>
                  <a:lnTo>
                    <a:pt x="275109" y="275109"/>
                  </a:lnTo>
                  <a:lnTo>
                    <a:pt x="0" y="275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-88237" y="8331863"/>
            <a:ext cx="2040754" cy="2040754"/>
            <a:chOff x="0" y="0"/>
            <a:chExt cx="2721005" cy="2721005"/>
          </a:xfrm>
        </p:grpSpPr>
        <p:sp>
          <p:nvSpPr>
            <p:cNvPr name="Freeform 55" id="55"/>
            <p:cNvSpPr/>
            <p:nvPr/>
          </p:nvSpPr>
          <p:spPr>
            <a:xfrm flipH="false" flipV="false" rot="-1387469">
              <a:off x="323837" y="323837"/>
              <a:ext cx="2073330" cy="2073330"/>
            </a:xfrm>
            <a:custGeom>
              <a:avLst/>
              <a:gdLst/>
              <a:ahLst/>
              <a:cxnLst/>
              <a:rect r="r" b="b" t="t" l="l"/>
              <a:pathLst>
                <a:path h="2073330" w="2073330">
                  <a:moveTo>
                    <a:pt x="0" y="0"/>
                  </a:moveTo>
                  <a:lnTo>
                    <a:pt x="2073330" y="0"/>
                  </a:lnTo>
                  <a:lnTo>
                    <a:pt x="2073330" y="2073330"/>
                  </a:lnTo>
                  <a:lnTo>
                    <a:pt x="0" y="2073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387469">
              <a:off x="335876" y="2056063"/>
              <a:ext cx="467091" cy="467091"/>
            </a:xfrm>
            <a:custGeom>
              <a:avLst/>
              <a:gdLst/>
              <a:ahLst/>
              <a:cxnLst/>
              <a:rect r="r" b="b" t="t" l="l"/>
              <a:pathLst>
                <a:path h="467091" w="467091">
                  <a:moveTo>
                    <a:pt x="0" y="0"/>
                  </a:moveTo>
                  <a:lnTo>
                    <a:pt x="467091" y="0"/>
                  </a:lnTo>
                  <a:lnTo>
                    <a:pt x="467091" y="467091"/>
                  </a:lnTo>
                  <a:lnTo>
                    <a:pt x="0" y="467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387469">
              <a:off x="1490558" y="89145"/>
              <a:ext cx="570741" cy="570741"/>
            </a:xfrm>
            <a:custGeom>
              <a:avLst/>
              <a:gdLst/>
              <a:ahLst/>
              <a:cxnLst/>
              <a:rect r="r" b="b" t="t" l="l"/>
              <a:pathLst>
                <a:path h="570741" w="570741">
                  <a:moveTo>
                    <a:pt x="0" y="0"/>
                  </a:moveTo>
                  <a:lnTo>
                    <a:pt x="570741" y="0"/>
                  </a:lnTo>
                  <a:lnTo>
                    <a:pt x="570741" y="570741"/>
                  </a:lnTo>
                  <a:lnTo>
                    <a:pt x="0" y="570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8" id="58"/>
          <p:cNvSpPr txBox="true"/>
          <p:nvPr/>
        </p:nvSpPr>
        <p:spPr>
          <a:xfrm rot="0">
            <a:off x="1028700" y="2185905"/>
            <a:ext cx="7369034" cy="133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STELL BALL RUN</a:t>
            </a:r>
          </a:p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JOJOBROS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770771" y="8200186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39832" y="2857427"/>
            <a:ext cx="8089711" cy="6899869"/>
            <a:chOff x="0" y="0"/>
            <a:chExt cx="2130623" cy="181724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30623" cy="1817249"/>
            </a:xfrm>
            <a:custGeom>
              <a:avLst/>
              <a:gdLst/>
              <a:ahLst/>
              <a:cxnLst/>
              <a:rect r="r" b="b" t="t" l="l"/>
              <a:pathLst>
                <a:path h="1817249" w="2130623">
                  <a:moveTo>
                    <a:pt x="95701" y="0"/>
                  </a:moveTo>
                  <a:lnTo>
                    <a:pt x="2034923" y="0"/>
                  </a:lnTo>
                  <a:cubicBezTo>
                    <a:pt x="2060304" y="0"/>
                    <a:pt x="2084646" y="10083"/>
                    <a:pt x="2102593" y="28030"/>
                  </a:cubicBezTo>
                  <a:cubicBezTo>
                    <a:pt x="2120541" y="45978"/>
                    <a:pt x="2130623" y="70319"/>
                    <a:pt x="2130623" y="95701"/>
                  </a:cubicBezTo>
                  <a:lnTo>
                    <a:pt x="2130623" y="1721549"/>
                  </a:lnTo>
                  <a:cubicBezTo>
                    <a:pt x="2130623" y="1746930"/>
                    <a:pt x="2120541" y="1771272"/>
                    <a:pt x="2102593" y="1789219"/>
                  </a:cubicBezTo>
                  <a:cubicBezTo>
                    <a:pt x="2084646" y="1807167"/>
                    <a:pt x="2060304" y="1817249"/>
                    <a:pt x="2034923" y="1817249"/>
                  </a:cubicBezTo>
                  <a:lnTo>
                    <a:pt x="95701" y="1817249"/>
                  </a:lnTo>
                  <a:cubicBezTo>
                    <a:pt x="42847" y="1817249"/>
                    <a:pt x="0" y="1774403"/>
                    <a:pt x="0" y="1721549"/>
                  </a:cubicBezTo>
                  <a:lnTo>
                    <a:pt x="0" y="95701"/>
                  </a:lnTo>
                  <a:cubicBezTo>
                    <a:pt x="0" y="70319"/>
                    <a:pt x="10083" y="45978"/>
                    <a:pt x="28030" y="28030"/>
                  </a:cubicBezTo>
                  <a:cubicBezTo>
                    <a:pt x="45978" y="10083"/>
                    <a:pt x="70319" y="0"/>
                    <a:pt x="95701" y="0"/>
                  </a:cubicBezTo>
                  <a:close/>
                </a:path>
              </a:pathLst>
            </a:custGeom>
            <a:solidFill>
              <a:srgbClr val="628CB1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130623" cy="1855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30307" y="644560"/>
            <a:ext cx="17075055" cy="1831438"/>
            <a:chOff x="0" y="0"/>
            <a:chExt cx="4497134" cy="4823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97134" cy="482354"/>
            </a:xfrm>
            <a:custGeom>
              <a:avLst/>
              <a:gdLst/>
              <a:ahLst/>
              <a:cxnLst/>
              <a:rect r="r" b="b" t="t" l="l"/>
              <a:pathLst>
                <a:path h="482354" w="4497134">
                  <a:moveTo>
                    <a:pt x="45341" y="0"/>
                  </a:moveTo>
                  <a:lnTo>
                    <a:pt x="4451793" y="0"/>
                  </a:lnTo>
                  <a:cubicBezTo>
                    <a:pt x="4476834" y="0"/>
                    <a:pt x="4497134" y="20300"/>
                    <a:pt x="4497134" y="45341"/>
                  </a:cubicBezTo>
                  <a:lnTo>
                    <a:pt x="4497134" y="437014"/>
                  </a:lnTo>
                  <a:cubicBezTo>
                    <a:pt x="4497134" y="462055"/>
                    <a:pt x="4476834" y="482354"/>
                    <a:pt x="4451793" y="482354"/>
                  </a:cubicBezTo>
                  <a:lnTo>
                    <a:pt x="45341" y="482354"/>
                  </a:lnTo>
                  <a:cubicBezTo>
                    <a:pt x="20300" y="482354"/>
                    <a:pt x="0" y="462055"/>
                    <a:pt x="0" y="437014"/>
                  </a:cubicBezTo>
                  <a:lnTo>
                    <a:pt x="0" y="45341"/>
                  </a:lnTo>
                  <a:cubicBezTo>
                    <a:pt x="0" y="20300"/>
                    <a:pt x="20300" y="0"/>
                    <a:pt x="45341" y="0"/>
                  </a:cubicBezTo>
                  <a:close/>
                </a:path>
              </a:pathLst>
            </a:custGeom>
            <a:solidFill>
              <a:srgbClr val="EF9AB6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497134" cy="52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301925" y="3471380"/>
            <a:ext cx="6684391" cy="5671963"/>
            <a:chOff x="0" y="0"/>
            <a:chExt cx="890727" cy="75581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90727" cy="755816"/>
            </a:xfrm>
            <a:custGeom>
              <a:avLst/>
              <a:gdLst/>
              <a:ahLst/>
              <a:cxnLst/>
              <a:rect r="r" b="b" t="t" l="l"/>
              <a:pathLst>
                <a:path h="755816" w="890727">
                  <a:moveTo>
                    <a:pt x="0" y="0"/>
                  </a:moveTo>
                  <a:lnTo>
                    <a:pt x="890727" y="0"/>
                  </a:lnTo>
                  <a:lnTo>
                    <a:pt x="890727" y="755816"/>
                  </a:lnTo>
                  <a:lnTo>
                    <a:pt x="0" y="755816"/>
                  </a:lnTo>
                  <a:close/>
                </a:path>
              </a:pathLst>
            </a:custGeom>
            <a:blipFill>
              <a:blip r:embed="rId6"/>
              <a:stretch>
                <a:fillRect l="0" t="-33674" r="0" b="-51055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19" id="19"/>
          <p:cNvSpPr/>
          <p:nvPr/>
        </p:nvSpPr>
        <p:spPr>
          <a:xfrm flipH="false" flipV="false" rot="410569">
            <a:off x="15496591" y="2605098"/>
            <a:ext cx="2356544" cy="3168947"/>
          </a:xfrm>
          <a:custGeom>
            <a:avLst/>
            <a:gdLst/>
            <a:ahLst/>
            <a:cxnLst/>
            <a:rect r="r" b="b" t="t" l="l"/>
            <a:pathLst>
              <a:path h="3168947" w="2356544">
                <a:moveTo>
                  <a:pt x="0" y="0"/>
                </a:moveTo>
                <a:lnTo>
                  <a:pt x="2356544" y="0"/>
                </a:lnTo>
                <a:lnTo>
                  <a:pt x="2356544" y="3168947"/>
                </a:lnTo>
                <a:lnTo>
                  <a:pt x="0" y="31689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93949" y="6543167"/>
            <a:ext cx="1615951" cy="1504303"/>
          </a:xfrm>
          <a:custGeom>
            <a:avLst/>
            <a:gdLst/>
            <a:ahLst/>
            <a:cxnLst/>
            <a:rect r="r" b="b" t="t" l="l"/>
            <a:pathLst>
              <a:path h="1504303" w="1615951">
                <a:moveTo>
                  <a:pt x="0" y="0"/>
                </a:moveTo>
                <a:lnTo>
                  <a:pt x="1615951" y="0"/>
                </a:lnTo>
                <a:lnTo>
                  <a:pt x="1615951" y="1504303"/>
                </a:lnTo>
                <a:lnTo>
                  <a:pt x="0" y="1504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187384" y="1236630"/>
            <a:ext cx="15913232" cy="59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JOJOLION (PART 8)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15334" y="5181600"/>
            <a:ext cx="6338707" cy="2976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427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PROTAGONISTA: HIGASHIKATA JOSUKE </a:t>
            </a:r>
          </a:p>
          <a:p>
            <a:pPr algn="ctr">
              <a:lnSpc>
                <a:spcPts val="4664"/>
              </a:lnSpc>
            </a:pPr>
            <a:r>
              <a:rPr lang="en-US" sz="427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ANTAGONISTA: TORUU (WONDER OF U)</a:t>
            </a:r>
          </a:p>
          <a:p>
            <a:pPr algn="ctr">
              <a:lnSpc>
                <a:spcPts val="4664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DD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97587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6598344" y="-849236"/>
            <a:ext cx="11201514" cy="3755872"/>
            <a:chOff x="0" y="0"/>
            <a:chExt cx="1893824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FCF8F1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CF8F1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5437316" y="-3207544"/>
            <a:ext cx="6413804" cy="6415087"/>
            <a:chOff x="0" y="0"/>
            <a:chExt cx="634873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blipFill>
              <a:blip r:embed="rId4"/>
              <a:stretch>
                <a:fillRect l="0" t="-22604" r="0" b="-13401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CF8F1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2311702" y="626304"/>
            <a:ext cx="8461042" cy="6353088"/>
            <a:chOff x="0" y="0"/>
            <a:chExt cx="845693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D86F8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0" t="-32944" r="0" b="-32944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CF8F1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084016" y="2534335"/>
            <a:ext cx="6116283" cy="11816621"/>
            <a:chOff x="0" y="0"/>
            <a:chExt cx="328676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0250" y="1198880"/>
                  </a:moveTo>
                  <a:lnTo>
                    <a:pt x="3270250" y="153670"/>
                  </a:lnTo>
                  <a:cubicBezTo>
                    <a:pt x="3271520" y="68580"/>
                    <a:pt x="3201670" y="0"/>
                    <a:pt x="3116580" y="0"/>
                  </a:cubicBezTo>
                  <a:lnTo>
                    <a:pt x="153670" y="0"/>
                  </a:lnTo>
                  <a:cubicBezTo>
                    <a:pt x="68580" y="0"/>
                    <a:pt x="0" y="68580"/>
                    <a:pt x="0" y="153670"/>
                  </a:cubicBezTo>
                  <a:lnTo>
                    <a:pt x="0" y="6181090"/>
                  </a:lnTo>
                  <a:cubicBezTo>
                    <a:pt x="0" y="6266180"/>
                    <a:pt x="68580" y="6334760"/>
                    <a:pt x="153670" y="6334760"/>
                  </a:cubicBezTo>
                  <a:lnTo>
                    <a:pt x="3116580" y="6334760"/>
                  </a:lnTo>
                  <a:cubicBezTo>
                    <a:pt x="3201670" y="6334760"/>
                    <a:pt x="3270250" y="6266180"/>
                    <a:pt x="3270250" y="6181090"/>
                  </a:cubicBezTo>
                  <a:lnTo>
                    <a:pt x="3270250" y="1541780"/>
                  </a:lnTo>
                  <a:moveTo>
                    <a:pt x="3270250" y="1541780"/>
                  </a:moveTo>
                  <a:lnTo>
                    <a:pt x="3270250" y="1198880"/>
                  </a:lnTo>
                </a:path>
              </a:pathLst>
            </a:custGeom>
            <a:blipFill>
              <a:blip r:embed="rId6"/>
              <a:stretch>
                <a:fillRect l="-21733" t="0" r="-33233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116580" y="0"/>
                  </a:moveTo>
                  <a:lnTo>
                    <a:pt x="153670" y="0"/>
                  </a:lnTo>
                  <a:cubicBezTo>
                    <a:pt x="68580" y="0"/>
                    <a:pt x="0" y="68580"/>
                    <a:pt x="0" y="153670"/>
                  </a:cubicBezTo>
                  <a:lnTo>
                    <a:pt x="0" y="214630"/>
                  </a:lnTo>
                  <a:lnTo>
                    <a:pt x="3271520" y="214630"/>
                  </a:lnTo>
                  <a:lnTo>
                    <a:pt x="3271520" y="153670"/>
                  </a:lnTo>
                  <a:cubicBezTo>
                    <a:pt x="3271520" y="68580"/>
                    <a:pt x="3201670" y="0"/>
                    <a:pt x="3116580" y="0"/>
                  </a:cubicBezTo>
                  <a:close/>
                  <a:moveTo>
                    <a:pt x="0" y="6120130"/>
                  </a:moveTo>
                  <a:lnTo>
                    <a:pt x="0" y="6181090"/>
                  </a:lnTo>
                  <a:cubicBezTo>
                    <a:pt x="0" y="6266180"/>
                    <a:pt x="68580" y="6334760"/>
                    <a:pt x="153670" y="6334760"/>
                  </a:cubicBezTo>
                  <a:lnTo>
                    <a:pt x="3116580" y="6334760"/>
                  </a:lnTo>
                  <a:cubicBezTo>
                    <a:pt x="3201670" y="6334760"/>
                    <a:pt x="3270250" y="6266180"/>
                    <a:pt x="3270250" y="6181090"/>
                  </a:cubicBezTo>
                  <a:lnTo>
                    <a:pt x="3270250" y="6120130"/>
                  </a:lnTo>
                  <a:lnTo>
                    <a:pt x="0" y="6120130"/>
                  </a:lnTo>
                  <a:close/>
                </a:path>
              </a:pathLst>
            </a:custGeom>
            <a:solidFill>
              <a:srgbClr val="FCF8F1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124200" y="0"/>
                  </a:moveTo>
                  <a:lnTo>
                    <a:pt x="161290" y="0"/>
                  </a:lnTo>
                  <a:cubicBezTo>
                    <a:pt x="72390" y="0"/>
                    <a:pt x="0" y="72390"/>
                    <a:pt x="0" y="16129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188710"/>
                  </a:lnTo>
                  <a:cubicBezTo>
                    <a:pt x="0" y="6277610"/>
                    <a:pt x="72390" y="6350000"/>
                    <a:pt x="161290" y="6350000"/>
                  </a:cubicBezTo>
                  <a:lnTo>
                    <a:pt x="3124200" y="6350000"/>
                  </a:lnTo>
                  <a:cubicBezTo>
                    <a:pt x="3213100" y="6350000"/>
                    <a:pt x="3285490" y="6277610"/>
                    <a:pt x="3285490" y="6188710"/>
                  </a:cubicBezTo>
                  <a:lnTo>
                    <a:pt x="3285490" y="6127750"/>
                  </a:lnTo>
                  <a:lnTo>
                    <a:pt x="3285490" y="222250"/>
                  </a:lnTo>
                  <a:lnTo>
                    <a:pt x="3285490" y="161290"/>
                  </a:lnTo>
                  <a:cubicBezTo>
                    <a:pt x="3286760" y="72390"/>
                    <a:pt x="3214370" y="0"/>
                    <a:pt x="3124200" y="0"/>
                  </a:cubicBezTo>
                  <a:close/>
                  <a:moveTo>
                    <a:pt x="15240" y="229870"/>
                  </a:moveTo>
                  <a:lnTo>
                    <a:pt x="3271520" y="229870"/>
                  </a:lnTo>
                  <a:lnTo>
                    <a:pt x="3271520" y="6120130"/>
                  </a:lnTo>
                  <a:lnTo>
                    <a:pt x="15240" y="6120130"/>
                  </a:lnTo>
                  <a:lnTo>
                    <a:pt x="15240" y="229870"/>
                  </a:lnTo>
                  <a:close/>
                  <a:moveTo>
                    <a:pt x="161290" y="15240"/>
                  </a:moveTo>
                  <a:lnTo>
                    <a:pt x="3124200" y="15240"/>
                  </a:lnTo>
                  <a:cubicBezTo>
                    <a:pt x="3205480" y="15240"/>
                    <a:pt x="3271520" y="81280"/>
                    <a:pt x="3271520" y="162560"/>
                  </a:cubicBezTo>
                  <a:lnTo>
                    <a:pt x="3271520" y="215900"/>
                  </a:lnTo>
                  <a:lnTo>
                    <a:pt x="15240" y="215900"/>
                  </a:lnTo>
                  <a:lnTo>
                    <a:pt x="15240" y="162560"/>
                  </a:lnTo>
                  <a:cubicBezTo>
                    <a:pt x="15240" y="80010"/>
                    <a:pt x="80010" y="15240"/>
                    <a:pt x="161290" y="15240"/>
                  </a:cubicBezTo>
                  <a:close/>
                  <a:moveTo>
                    <a:pt x="3271520" y="6188710"/>
                  </a:moveTo>
                  <a:cubicBezTo>
                    <a:pt x="3271520" y="6269990"/>
                    <a:pt x="3205480" y="6336030"/>
                    <a:pt x="3124200" y="6336030"/>
                  </a:cubicBezTo>
                  <a:lnTo>
                    <a:pt x="161290" y="6336030"/>
                  </a:lnTo>
                  <a:cubicBezTo>
                    <a:pt x="80010" y="6336030"/>
                    <a:pt x="13970" y="6269990"/>
                    <a:pt x="13970" y="6188710"/>
                  </a:cubicBezTo>
                  <a:lnTo>
                    <a:pt x="13970" y="6135370"/>
                  </a:lnTo>
                  <a:lnTo>
                    <a:pt x="3270250" y="6135370"/>
                  </a:lnTo>
                  <a:lnTo>
                    <a:pt x="3270250" y="6188710"/>
                  </a:lnTo>
                  <a:lnTo>
                    <a:pt x="3271520" y="6188710"/>
                  </a:lnTo>
                  <a:close/>
                  <a:moveTo>
                    <a:pt x="130810" y="157480"/>
                  </a:moveTo>
                  <a:lnTo>
                    <a:pt x="172720" y="114300"/>
                  </a:lnTo>
                  <a:lnTo>
                    <a:pt x="129540" y="71120"/>
                  </a:lnTo>
                  <a:cubicBezTo>
                    <a:pt x="127000" y="68580"/>
                    <a:pt x="127000" y="63500"/>
                    <a:pt x="129540" y="60960"/>
                  </a:cubicBezTo>
                  <a:cubicBezTo>
                    <a:pt x="132080" y="58420"/>
                    <a:pt x="137160" y="58420"/>
                    <a:pt x="139700" y="60960"/>
                  </a:cubicBezTo>
                  <a:lnTo>
                    <a:pt x="182880" y="104140"/>
                  </a:lnTo>
                  <a:lnTo>
                    <a:pt x="226060" y="60960"/>
                  </a:lnTo>
                  <a:cubicBezTo>
                    <a:pt x="228600" y="58420"/>
                    <a:pt x="233680" y="58420"/>
                    <a:pt x="236220" y="60960"/>
                  </a:cubicBezTo>
                  <a:cubicBezTo>
                    <a:pt x="238760" y="63500"/>
                    <a:pt x="238760" y="68580"/>
                    <a:pt x="236220" y="71120"/>
                  </a:cubicBezTo>
                  <a:lnTo>
                    <a:pt x="194310" y="114300"/>
                  </a:lnTo>
                  <a:lnTo>
                    <a:pt x="237490" y="157480"/>
                  </a:lnTo>
                  <a:cubicBezTo>
                    <a:pt x="240030" y="160020"/>
                    <a:pt x="240030" y="165100"/>
                    <a:pt x="237490" y="167640"/>
                  </a:cubicBezTo>
                  <a:cubicBezTo>
                    <a:pt x="236220" y="168910"/>
                    <a:pt x="233680" y="170180"/>
                    <a:pt x="232410" y="170180"/>
                  </a:cubicBezTo>
                  <a:cubicBezTo>
                    <a:pt x="231140" y="170180"/>
                    <a:pt x="228600" y="168910"/>
                    <a:pt x="227330" y="167640"/>
                  </a:cubicBezTo>
                  <a:lnTo>
                    <a:pt x="184150" y="124460"/>
                  </a:lnTo>
                  <a:lnTo>
                    <a:pt x="140970" y="167640"/>
                  </a:lnTo>
                  <a:cubicBezTo>
                    <a:pt x="139700" y="168910"/>
                    <a:pt x="137160" y="170180"/>
                    <a:pt x="135890" y="170180"/>
                  </a:cubicBezTo>
                  <a:cubicBezTo>
                    <a:pt x="134620" y="170180"/>
                    <a:pt x="132080" y="168910"/>
                    <a:pt x="130810" y="167640"/>
                  </a:cubicBezTo>
                  <a:cubicBezTo>
                    <a:pt x="127000" y="165100"/>
                    <a:pt x="127000" y="160020"/>
                    <a:pt x="130810" y="157480"/>
                  </a:cubicBezTo>
                  <a:close/>
                  <a:moveTo>
                    <a:pt x="350520" y="170180"/>
                  </a:moveTo>
                  <a:lnTo>
                    <a:pt x="447040" y="170180"/>
                  </a:lnTo>
                  <a:cubicBezTo>
                    <a:pt x="450850" y="170180"/>
                    <a:pt x="454660" y="166370"/>
                    <a:pt x="454660" y="162560"/>
                  </a:cubicBezTo>
                  <a:lnTo>
                    <a:pt x="454660" y="67310"/>
                  </a:lnTo>
                  <a:cubicBezTo>
                    <a:pt x="454660" y="63500"/>
                    <a:pt x="450850" y="59690"/>
                    <a:pt x="447040" y="59690"/>
                  </a:cubicBezTo>
                  <a:lnTo>
                    <a:pt x="350520" y="59690"/>
                  </a:lnTo>
                  <a:cubicBezTo>
                    <a:pt x="346710" y="59690"/>
                    <a:pt x="342900" y="63500"/>
                    <a:pt x="342900" y="67310"/>
                  </a:cubicBezTo>
                  <a:lnTo>
                    <a:pt x="342900" y="163830"/>
                  </a:lnTo>
                  <a:cubicBezTo>
                    <a:pt x="342900" y="166370"/>
                    <a:pt x="346710" y="170180"/>
                    <a:pt x="350520" y="170180"/>
                  </a:cubicBezTo>
                  <a:close/>
                  <a:moveTo>
                    <a:pt x="358140" y="74930"/>
                  </a:moveTo>
                  <a:lnTo>
                    <a:pt x="439420" y="74930"/>
                  </a:lnTo>
                  <a:lnTo>
                    <a:pt x="439420" y="156210"/>
                  </a:lnTo>
                  <a:lnTo>
                    <a:pt x="358140" y="156210"/>
                  </a:lnTo>
                  <a:cubicBezTo>
                    <a:pt x="358140" y="156210"/>
                    <a:pt x="358140" y="74930"/>
                    <a:pt x="358140" y="74930"/>
                  </a:cubicBezTo>
                  <a:close/>
                  <a:moveTo>
                    <a:pt x="551180" y="162560"/>
                  </a:moveTo>
                  <a:cubicBezTo>
                    <a:pt x="551180" y="158750"/>
                    <a:pt x="554990" y="154940"/>
                    <a:pt x="558800" y="154940"/>
                  </a:cubicBezTo>
                  <a:lnTo>
                    <a:pt x="669290" y="154940"/>
                  </a:lnTo>
                  <a:cubicBezTo>
                    <a:pt x="673100" y="154940"/>
                    <a:pt x="676910" y="158750"/>
                    <a:pt x="676910" y="162560"/>
                  </a:cubicBezTo>
                  <a:cubicBezTo>
                    <a:pt x="676910" y="166370"/>
                    <a:pt x="673100" y="170180"/>
                    <a:pt x="669290" y="170180"/>
                  </a:cubicBezTo>
                  <a:lnTo>
                    <a:pt x="558800" y="170180"/>
                  </a:lnTo>
                  <a:cubicBezTo>
                    <a:pt x="553720" y="170180"/>
                    <a:pt x="551180" y="166370"/>
                    <a:pt x="55118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6772215" y="6563847"/>
            <a:ext cx="6413804" cy="6415087"/>
            <a:chOff x="0" y="0"/>
            <a:chExt cx="6348730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FCF8F1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E085A1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CF8F1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C4DDF6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503364" y="4789280"/>
            <a:ext cx="6634178" cy="4982111"/>
            <a:chOff x="0" y="0"/>
            <a:chExt cx="845566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CF8F1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EF9AB6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solidFill>
              <a:srgbClr val="FCF8F1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16637807" y="2906636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0" y="0"/>
                </a:moveTo>
                <a:lnTo>
                  <a:pt x="621493" y="0"/>
                </a:lnTo>
                <a:lnTo>
                  <a:pt x="621493" y="1087954"/>
                </a:lnTo>
                <a:lnTo>
                  <a:pt x="0" y="10879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1352245">
            <a:off x="9670403" y="3450314"/>
            <a:ext cx="827227" cy="827227"/>
          </a:xfrm>
          <a:custGeom>
            <a:avLst/>
            <a:gdLst/>
            <a:ahLst/>
            <a:cxnLst/>
            <a:rect r="r" b="b" t="t" l="l"/>
            <a:pathLst>
              <a:path h="827227" w="827227">
                <a:moveTo>
                  <a:pt x="0" y="0"/>
                </a:moveTo>
                <a:lnTo>
                  <a:pt x="827226" y="0"/>
                </a:lnTo>
                <a:lnTo>
                  <a:pt x="827226" y="827227"/>
                </a:lnTo>
                <a:lnTo>
                  <a:pt x="0" y="827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634197">
            <a:off x="6542223" y="5270445"/>
            <a:ext cx="954171" cy="954171"/>
          </a:xfrm>
          <a:custGeom>
            <a:avLst/>
            <a:gdLst/>
            <a:ahLst/>
            <a:cxnLst/>
            <a:rect r="r" b="b" t="t" l="l"/>
            <a:pathLst>
              <a:path h="954171" w="954171">
                <a:moveTo>
                  <a:pt x="0" y="0"/>
                </a:moveTo>
                <a:lnTo>
                  <a:pt x="954171" y="0"/>
                </a:lnTo>
                <a:lnTo>
                  <a:pt x="954171" y="954171"/>
                </a:lnTo>
                <a:lnTo>
                  <a:pt x="0" y="954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0084016" y="2906636"/>
            <a:ext cx="6116283" cy="7380364"/>
            <a:chOff x="0" y="0"/>
            <a:chExt cx="877843" cy="1059271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77843" cy="1059271"/>
            </a:xfrm>
            <a:custGeom>
              <a:avLst/>
              <a:gdLst/>
              <a:ahLst/>
              <a:cxnLst/>
              <a:rect r="r" b="b" t="t" l="l"/>
              <a:pathLst>
                <a:path h="1059271" w="877843">
                  <a:moveTo>
                    <a:pt x="29113" y="0"/>
                  </a:moveTo>
                  <a:lnTo>
                    <a:pt x="848730" y="0"/>
                  </a:lnTo>
                  <a:cubicBezTo>
                    <a:pt x="856451" y="0"/>
                    <a:pt x="863856" y="3067"/>
                    <a:pt x="869316" y="8527"/>
                  </a:cubicBezTo>
                  <a:cubicBezTo>
                    <a:pt x="874776" y="13987"/>
                    <a:pt x="877843" y="21392"/>
                    <a:pt x="877843" y="29113"/>
                  </a:cubicBezTo>
                  <a:lnTo>
                    <a:pt x="877843" y="1030158"/>
                  </a:lnTo>
                  <a:cubicBezTo>
                    <a:pt x="877843" y="1037879"/>
                    <a:pt x="874776" y="1045284"/>
                    <a:pt x="869316" y="1050744"/>
                  </a:cubicBezTo>
                  <a:cubicBezTo>
                    <a:pt x="863856" y="1056204"/>
                    <a:pt x="856451" y="1059271"/>
                    <a:pt x="848730" y="1059271"/>
                  </a:cubicBezTo>
                  <a:lnTo>
                    <a:pt x="29113" y="1059271"/>
                  </a:lnTo>
                  <a:cubicBezTo>
                    <a:pt x="21392" y="1059271"/>
                    <a:pt x="13987" y="1056204"/>
                    <a:pt x="8527" y="1050744"/>
                  </a:cubicBezTo>
                  <a:cubicBezTo>
                    <a:pt x="3067" y="1045284"/>
                    <a:pt x="0" y="1037879"/>
                    <a:pt x="0" y="1030158"/>
                  </a:cubicBezTo>
                  <a:lnTo>
                    <a:pt x="0" y="29113"/>
                  </a:lnTo>
                  <a:cubicBezTo>
                    <a:pt x="0" y="21392"/>
                    <a:pt x="3067" y="13987"/>
                    <a:pt x="8527" y="8527"/>
                  </a:cubicBezTo>
                  <a:cubicBezTo>
                    <a:pt x="13987" y="3067"/>
                    <a:pt x="21392" y="0"/>
                    <a:pt x="29113" y="0"/>
                  </a:cubicBezTo>
                  <a:close/>
                </a:path>
              </a:pathLst>
            </a:custGeom>
            <a:blipFill>
              <a:blip r:embed="rId11"/>
              <a:stretch>
                <a:fillRect l="-10333" t="0" r="-10333" b="0"/>
              </a:stretch>
            </a:blipFill>
          </p:spPr>
        </p:sp>
      </p:grpSp>
      <p:sp>
        <p:nvSpPr>
          <p:cNvPr name="Freeform 44" id="44"/>
          <p:cNvSpPr/>
          <p:nvPr/>
        </p:nvSpPr>
        <p:spPr>
          <a:xfrm flipH="false" flipV="false" rot="634197">
            <a:off x="9606930" y="9809914"/>
            <a:ext cx="954171" cy="954171"/>
          </a:xfrm>
          <a:custGeom>
            <a:avLst/>
            <a:gdLst/>
            <a:ahLst/>
            <a:cxnLst/>
            <a:rect r="r" b="b" t="t" l="l"/>
            <a:pathLst>
              <a:path h="954171" w="954171">
                <a:moveTo>
                  <a:pt x="0" y="0"/>
                </a:moveTo>
                <a:lnTo>
                  <a:pt x="954172" y="0"/>
                </a:lnTo>
                <a:lnTo>
                  <a:pt x="954172" y="954172"/>
                </a:lnTo>
                <a:lnTo>
                  <a:pt x="0" y="954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3079114">
            <a:off x="15044915" y="-337617"/>
            <a:ext cx="801391" cy="801391"/>
          </a:xfrm>
          <a:custGeom>
            <a:avLst/>
            <a:gdLst/>
            <a:ahLst/>
            <a:cxnLst/>
            <a:rect r="r" b="b" t="t" l="l"/>
            <a:pathLst>
              <a:path h="801391" w="801391">
                <a:moveTo>
                  <a:pt x="0" y="0"/>
                </a:moveTo>
                <a:lnTo>
                  <a:pt x="801391" y="0"/>
                </a:lnTo>
                <a:lnTo>
                  <a:pt x="801391" y="801390"/>
                </a:lnTo>
                <a:lnTo>
                  <a:pt x="0" y="8013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5185152" y="9069044"/>
            <a:ext cx="1667906" cy="1673994"/>
          </a:xfrm>
          <a:custGeom>
            <a:avLst/>
            <a:gdLst/>
            <a:ahLst/>
            <a:cxnLst/>
            <a:rect r="r" b="b" t="t" l="l"/>
            <a:pathLst>
              <a:path h="1673994" w="1667906">
                <a:moveTo>
                  <a:pt x="0" y="0"/>
                </a:moveTo>
                <a:lnTo>
                  <a:pt x="1667906" y="0"/>
                </a:lnTo>
                <a:lnTo>
                  <a:pt x="1667906" y="1673994"/>
                </a:lnTo>
                <a:lnTo>
                  <a:pt x="0" y="1673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-992743">
            <a:off x="837093" y="713717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3" y="0"/>
                </a:lnTo>
                <a:lnTo>
                  <a:pt x="2008523" y="1395011"/>
                </a:lnTo>
                <a:lnTo>
                  <a:pt x="0" y="1395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-408786" y="7862984"/>
            <a:ext cx="1824300" cy="1824300"/>
            <a:chOff x="0" y="0"/>
            <a:chExt cx="2432400" cy="2432400"/>
          </a:xfrm>
        </p:grpSpPr>
        <p:sp>
          <p:nvSpPr>
            <p:cNvPr name="Freeform 49" id="49"/>
            <p:cNvSpPr/>
            <p:nvPr/>
          </p:nvSpPr>
          <p:spPr>
            <a:xfrm flipH="false" flipV="false" rot="-1387469">
              <a:off x="289490" y="289490"/>
              <a:ext cx="1853421" cy="1853421"/>
            </a:xfrm>
            <a:custGeom>
              <a:avLst/>
              <a:gdLst/>
              <a:ahLst/>
              <a:cxnLst/>
              <a:rect r="r" b="b" t="t" l="l"/>
              <a:pathLst>
                <a:path h="1853421" w="1853421">
                  <a:moveTo>
                    <a:pt x="0" y="0"/>
                  </a:moveTo>
                  <a:lnTo>
                    <a:pt x="1853421" y="0"/>
                  </a:lnTo>
                  <a:lnTo>
                    <a:pt x="1853421" y="1853421"/>
                  </a:lnTo>
                  <a:lnTo>
                    <a:pt x="0" y="1853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-1387469">
              <a:off x="300251" y="1837986"/>
              <a:ext cx="417549" cy="417549"/>
            </a:xfrm>
            <a:custGeom>
              <a:avLst/>
              <a:gdLst/>
              <a:ahLst/>
              <a:cxnLst/>
              <a:rect r="r" b="b" t="t" l="l"/>
              <a:pathLst>
                <a:path h="417549" w="417549">
                  <a:moveTo>
                    <a:pt x="0" y="0"/>
                  </a:moveTo>
                  <a:lnTo>
                    <a:pt x="417549" y="0"/>
                  </a:lnTo>
                  <a:lnTo>
                    <a:pt x="417549" y="417549"/>
                  </a:lnTo>
                  <a:lnTo>
                    <a:pt x="0" y="4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-1387469">
              <a:off x="1332462" y="79690"/>
              <a:ext cx="510205" cy="510205"/>
            </a:xfrm>
            <a:custGeom>
              <a:avLst/>
              <a:gdLst/>
              <a:ahLst/>
              <a:cxnLst/>
              <a:rect r="r" b="b" t="t" l="l"/>
              <a:pathLst>
                <a:path h="510205" w="510205">
                  <a:moveTo>
                    <a:pt x="0" y="0"/>
                  </a:moveTo>
                  <a:lnTo>
                    <a:pt x="510205" y="0"/>
                  </a:lnTo>
                  <a:lnTo>
                    <a:pt x="510205" y="510205"/>
                  </a:lnTo>
                  <a:lnTo>
                    <a:pt x="0" y="51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2" id="52"/>
          <p:cNvGrpSpPr/>
          <p:nvPr/>
        </p:nvGrpSpPr>
        <p:grpSpPr>
          <a:xfrm rot="1912624">
            <a:off x="3319854" y="-590300"/>
            <a:ext cx="1681425" cy="1681425"/>
            <a:chOff x="0" y="0"/>
            <a:chExt cx="2241900" cy="2241900"/>
          </a:xfrm>
        </p:grpSpPr>
        <p:sp>
          <p:nvSpPr>
            <p:cNvPr name="Freeform 53" id="53"/>
            <p:cNvSpPr/>
            <p:nvPr/>
          </p:nvSpPr>
          <p:spPr>
            <a:xfrm flipH="false" flipV="false" rot="-1387469">
              <a:off x="266817" y="266817"/>
              <a:ext cx="1708266" cy="1708266"/>
            </a:xfrm>
            <a:custGeom>
              <a:avLst/>
              <a:gdLst/>
              <a:ahLst/>
              <a:cxnLst/>
              <a:rect r="r" b="b" t="t" l="l"/>
              <a:pathLst>
                <a:path h="1708266" w="1708266">
                  <a:moveTo>
                    <a:pt x="0" y="0"/>
                  </a:moveTo>
                  <a:lnTo>
                    <a:pt x="1708266" y="0"/>
                  </a:lnTo>
                  <a:lnTo>
                    <a:pt x="1708266" y="1708266"/>
                  </a:lnTo>
                  <a:lnTo>
                    <a:pt x="0" y="1708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387469">
              <a:off x="276736" y="1694039"/>
              <a:ext cx="384847" cy="384847"/>
            </a:xfrm>
            <a:custGeom>
              <a:avLst/>
              <a:gdLst/>
              <a:ahLst/>
              <a:cxnLst/>
              <a:rect r="r" b="b" t="t" l="l"/>
              <a:pathLst>
                <a:path h="384847" w="384847">
                  <a:moveTo>
                    <a:pt x="0" y="0"/>
                  </a:moveTo>
                  <a:lnTo>
                    <a:pt x="384847" y="0"/>
                  </a:lnTo>
                  <a:lnTo>
                    <a:pt x="384847" y="384847"/>
                  </a:lnTo>
                  <a:lnTo>
                    <a:pt x="0" y="384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387469">
              <a:off x="1228106" y="73449"/>
              <a:ext cx="470247" cy="470247"/>
            </a:xfrm>
            <a:custGeom>
              <a:avLst/>
              <a:gdLst/>
              <a:ahLst/>
              <a:cxnLst/>
              <a:rect r="r" b="b" t="t" l="l"/>
              <a:pathLst>
                <a:path h="470247" w="470247">
                  <a:moveTo>
                    <a:pt x="0" y="0"/>
                  </a:moveTo>
                  <a:lnTo>
                    <a:pt x="470247" y="0"/>
                  </a:lnTo>
                  <a:lnTo>
                    <a:pt x="470247" y="470247"/>
                  </a:lnTo>
                  <a:lnTo>
                    <a:pt x="0" y="470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6" id="56"/>
          <p:cNvGrpSpPr/>
          <p:nvPr/>
        </p:nvGrpSpPr>
        <p:grpSpPr>
          <a:xfrm rot="2436540">
            <a:off x="10000513" y="1727886"/>
            <a:ext cx="1544463" cy="1544463"/>
            <a:chOff x="0" y="0"/>
            <a:chExt cx="2059284" cy="2059284"/>
          </a:xfrm>
        </p:grpSpPr>
        <p:sp>
          <p:nvSpPr>
            <p:cNvPr name="Freeform 57" id="57"/>
            <p:cNvSpPr/>
            <p:nvPr/>
          </p:nvSpPr>
          <p:spPr>
            <a:xfrm flipH="false" flipV="false" rot="-1387469">
              <a:off x="245083" y="245083"/>
              <a:ext cx="1569117" cy="1569117"/>
            </a:xfrm>
            <a:custGeom>
              <a:avLst/>
              <a:gdLst/>
              <a:ahLst/>
              <a:cxnLst/>
              <a:rect r="r" b="b" t="t" l="l"/>
              <a:pathLst>
                <a:path h="1569117" w="1569117">
                  <a:moveTo>
                    <a:pt x="0" y="0"/>
                  </a:moveTo>
                  <a:lnTo>
                    <a:pt x="1569117" y="0"/>
                  </a:lnTo>
                  <a:lnTo>
                    <a:pt x="1569117" y="1569117"/>
                  </a:lnTo>
                  <a:lnTo>
                    <a:pt x="0" y="156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8" id="58"/>
            <p:cNvSpPr/>
            <p:nvPr/>
          </p:nvSpPr>
          <p:spPr>
            <a:xfrm flipH="false" flipV="false" rot="-1387469">
              <a:off x="254194" y="1556049"/>
              <a:ext cx="353499" cy="353499"/>
            </a:xfrm>
            <a:custGeom>
              <a:avLst/>
              <a:gdLst/>
              <a:ahLst/>
              <a:cxnLst/>
              <a:rect r="r" b="b" t="t" l="l"/>
              <a:pathLst>
                <a:path h="353499" w="353499">
                  <a:moveTo>
                    <a:pt x="0" y="0"/>
                  </a:moveTo>
                  <a:lnTo>
                    <a:pt x="353499" y="0"/>
                  </a:lnTo>
                  <a:lnTo>
                    <a:pt x="353499" y="353499"/>
                  </a:lnTo>
                  <a:lnTo>
                    <a:pt x="0" y="353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387469">
              <a:off x="1128069" y="67466"/>
              <a:ext cx="431942" cy="431942"/>
            </a:xfrm>
            <a:custGeom>
              <a:avLst/>
              <a:gdLst/>
              <a:ahLst/>
              <a:cxnLst/>
              <a:rect r="r" b="b" t="t" l="l"/>
              <a:pathLst>
                <a:path h="431942" w="431942">
                  <a:moveTo>
                    <a:pt x="0" y="0"/>
                  </a:moveTo>
                  <a:lnTo>
                    <a:pt x="431943" y="0"/>
                  </a:lnTo>
                  <a:lnTo>
                    <a:pt x="431943" y="431942"/>
                  </a:lnTo>
                  <a:lnTo>
                    <a:pt x="0" y="431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0" id="60"/>
          <p:cNvGrpSpPr/>
          <p:nvPr/>
        </p:nvGrpSpPr>
        <p:grpSpPr>
          <a:xfrm rot="1118401">
            <a:off x="16047702" y="8962771"/>
            <a:ext cx="1449027" cy="1449027"/>
            <a:chOff x="0" y="0"/>
            <a:chExt cx="1932036" cy="1932036"/>
          </a:xfrm>
        </p:grpSpPr>
        <p:sp>
          <p:nvSpPr>
            <p:cNvPr name="Freeform 61" id="61"/>
            <p:cNvSpPr/>
            <p:nvPr/>
          </p:nvSpPr>
          <p:spPr>
            <a:xfrm flipH="false" flipV="false" rot="-1387469">
              <a:off x="229939" y="229939"/>
              <a:ext cx="1472157" cy="1472157"/>
            </a:xfrm>
            <a:custGeom>
              <a:avLst/>
              <a:gdLst/>
              <a:ahLst/>
              <a:cxnLst/>
              <a:rect r="r" b="b" t="t" l="l"/>
              <a:pathLst>
                <a:path h="1472157" w="1472157">
                  <a:moveTo>
                    <a:pt x="0" y="0"/>
                  </a:moveTo>
                  <a:lnTo>
                    <a:pt x="1472158" y="0"/>
                  </a:lnTo>
                  <a:lnTo>
                    <a:pt x="1472158" y="1472158"/>
                  </a:lnTo>
                  <a:lnTo>
                    <a:pt x="0" y="1472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2" id="62"/>
            <p:cNvSpPr/>
            <p:nvPr/>
          </p:nvSpPr>
          <p:spPr>
            <a:xfrm flipH="false" flipV="false" rot="-1387469">
              <a:off x="238487" y="1459897"/>
              <a:ext cx="331656" cy="331656"/>
            </a:xfrm>
            <a:custGeom>
              <a:avLst/>
              <a:gdLst/>
              <a:ahLst/>
              <a:cxnLst/>
              <a:rect r="r" b="b" t="t" l="l"/>
              <a:pathLst>
                <a:path h="331656" w="331656">
                  <a:moveTo>
                    <a:pt x="0" y="0"/>
                  </a:moveTo>
                  <a:lnTo>
                    <a:pt x="331655" y="0"/>
                  </a:lnTo>
                  <a:lnTo>
                    <a:pt x="331655" y="331656"/>
                  </a:lnTo>
                  <a:lnTo>
                    <a:pt x="0" y="331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-1387469">
              <a:off x="1058363" y="63297"/>
              <a:ext cx="405252" cy="405252"/>
            </a:xfrm>
            <a:custGeom>
              <a:avLst/>
              <a:gdLst/>
              <a:ahLst/>
              <a:cxnLst/>
              <a:rect r="r" b="b" t="t" l="l"/>
              <a:pathLst>
                <a:path h="405252" w="405252">
                  <a:moveTo>
                    <a:pt x="0" y="0"/>
                  </a:moveTo>
                  <a:lnTo>
                    <a:pt x="405252" y="0"/>
                  </a:lnTo>
                  <a:lnTo>
                    <a:pt x="405252" y="405252"/>
                  </a:lnTo>
                  <a:lnTo>
                    <a:pt x="0" y="405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4" id="64"/>
          <p:cNvSpPr/>
          <p:nvPr/>
        </p:nvSpPr>
        <p:spPr>
          <a:xfrm flipH="false" flipV="false" rot="0">
            <a:off x="14394725" y="1875142"/>
            <a:ext cx="1258459" cy="1318386"/>
          </a:xfrm>
          <a:custGeom>
            <a:avLst/>
            <a:gdLst/>
            <a:ahLst/>
            <a:cxnLst/>
            <a:rect r="r" b="b" t="t" l="l"/>
            <a:pathLst>
              <a:path h="1318386" w="1258459">
                <a:moveTo>
                  <a:pt x="0" y="0"/>
                </a:moveTo>
                <a:lnTo>
                  <a:pt x="1258459" y="0"/>
                </a:lnTo>
                <a:lnTo>
                  <a:pt x="1258459" y="1318385"/>
                </a:lnTo>
                <a:lnTo>
                  <a:pt x="0" y="13183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-214671" y="5961508"/>
            <a:ext cx="8124847" cy="2407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 spc="-26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JOJOLION ANTAGONISTA</a:t>
            </a:r>
          </a:p>
          <a:p>
            <a:pPr algn="ctr">
              <a:lnSpc>
                <a:spcPts val="6429"/>
              </a:lnSpc>
              <a:spcBef>
                <a:spcPct val="0"/>
              </a:spcBef>
            </a:pPr>
            <a:r>
              <a:rPr lang="en-US" sz="4592" spc="-266">
                <a:solidFill>
                  <a:srgbClr val="628CB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TORUU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87856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06472" y="705810"/>
            <a:ext cx="17075055" cy="7674227"/>
            <a:chOff x="0" y="0"/>
            <a:chExt cx="4497134" cy="20211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497134" cy="2021196"/>
            </a:xfrm>
            <a:custGeom>
              <a:avLst/>
              <a:gdLst/>
              <a:ahLst/>
              <a:cxnLst/>
              <a:rect r="r" b="b" t="t" l="l"/>
              <a:pathLst>
                <a:path h="2021196" w="4497134">
                  <a:moveTo>
                    <a:pt x="45341" y="0"/>
                  </a:moveTo>
                  <a:lnTo>
                    <a:pt x="4451793" y="0"/>
                  </a:lnTo>
                  <a:cubicBezTo>
                    <a:pt x="4476834" y="0"/>
                    <a:pt x="4497134" y="20300"/>
                    <a:pt x="4497134" y="45341"/>
                  </a:cubicBezTo>
                  <a:lnTo>
                    <a:pt x="4497134" y="1975855"/>
                  </a:lnTo>
                  <a:cubicBezTo>
                    <a:pt x="4497134" y="2000896"/>
                    <a:pt x="4476834" y="2021196"/>
                    <a:pt x="4451793" y="2021196"/>
                  </a:cubicBezTo>
                  <a:lnTo>
                    <a:pt x="45341" y="2021196"/>
                  </a:lnTo>
                  <a:cubicBezTo>
                    <a:pt x="20300" y="2021196"/>
                    <a:pt x="0" y="2000896"/>
                    <a:pt x="0" y="1975855"/>
                  </a:cubicBezTo>
                  <a:lnTo>
                    <a:pt x="0" y="45341"/>
                  </a:lnTo>
                  <a:cubicBezTo>
                    <a:pt x="0" y="20300"/>
                    <a:pt x="20300" y="0"/>
                    <a:pt x="45341" y="0"/>
                  </a:cubicBezTo>
                  <a:close/>
                </a:path>
              </a:pathLst>
            </a:custGeom>
            <a:solidFill>
              <a:srgbClr val="6968A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497134" cy="20592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06472" y="8586425"/>
            <a:ext cx="17075055" cy="1058000"/>
            <a:chOff x="0" y="0"/>
            <a:chExt cx="4497134" cy="2786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97134" cy="278650"/>
            </a:xfrm>
            <a:custGeom>
              <a:avLst/>
              <a:gdLst/>
              <a:ahLst/>
              <a:cxnLst/>
              <a:rect r="r" b="b" t="t" l="l"/>
              <a:pathLst>
                <a:path h="278650" w="4497134">
                  <a:moveTo>
                    <a:pt x="23124" y="0"/>
                  </a:moveTo>
                  <a:lnTo>
                    <a:pt x="4474010" y="0"/>
                  </a:lnTo>
                  <a:cubicBezTo>
                    <a:pt x="4480143" y="0"/>
                    <a:pt x="4486025" y="2436"/>
                    <a:pt x="4490361" y="6773"/>
                  </a:cubicBezTo>
                  <a:cubicBezTo>
                    <a:pt x="4494698" y="11109"/>
                    <a:pt x="4497134" y="16991"/>
                    <a:pt x="4497134" y="23124"/>
                  </a:cubicBezTo>
                  <a:lnTo>
                    <a:pt x="4497134" y="255527"/>
                  </a:lnTo>
                  <a:cubicBezTo>
                    <a:pt x="4497134" y="261659"/>
                    <a:pt x="4494698" y="267541"/>
                    <a:pt x="4490361" y="271878"/>
                  </a:cubicBezTo>
                  <a:cubicBezTo>
                    <a:pt x="4486025" y="276214"/>
                    <a:pt x="4480143" y="278650"/>
                    <a:pt x="4474010" y="278650"/>
                  </a:cubicBezTo>
                  <a:lnTo>
                    <a:pt x="23124" y="278650"/>
                  </a:lnTo>
                  <a:cubicBezTo>
                    <a:pt x="16991" y="278650"/>
                    <a:pt x="11109" y="276214"/>
                    <a:pt x="6773" y="271878"/>
                  </a:cubicBezTo>
                  <a:cubicBezTo>
                    <a:pt x="2436" y="267541"/>
                    <a:pt x="0" y="261659"/>
                    <a:pt x="0" y="255527"/>
                  </a:cubicBezTo>
                  <a:lnTo>
                    <a:pt x="0" y="23124"/>
                  </a:lnTo>
                  <a:cubicBezTo>
                    <a:pt x="0" y="16991"/>
                    <a:pt x="2436" y="11109"/>
                    <a:pt x="6773" y="6773"/>
                  </a:cubicBezTo>
                  <a:cubicBezTo>
                    <a:pt x="11109" y="2436"/>
                    <a:pt x="16991" y="0"/>
                    <a:pt x="23124" y="0"/>
                  </a:cubicBezTo>
                  <a:close/>
                </a:path>
              </a:pathLst>
            </a:custGeom>
            <a:solidFill>
              <a:srgbClr val="FAD3D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497134" cy="316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28700" y="8861963"/>
            <a:ext cx="506923" cy="50692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5531" y="35531"/>
              <a:ext cx="741739" cy="741739"/>
            </a:xfrm>
            <a:custGeom>
              <a:avLst/>
              <a:gdLst/>
              <a:ahLst/>
              <a:cxnLst/>
              <a:rect r="r" b="b" t="t" l="l"/>
              <a:pathLst>
                <a:path h="741739" w="741739">
                  <a:moveTo>
                    <a:pt x="410313" y="20462"/>
                  </a:moveTo>
                  <a:lnTo>
                    <a:pt x="410314" y="20462"/>
                  </a:lnTo>
                  <a:cubicBezTo>
                    <a:pt x="433157" y="52889"/>
                    <a:pt x="475917" y="64347"/>
                    <a:pt x="511913" y="47686"/>
                  </a:cubicBezTo>
                  <a:lnTo>
                    <a:pt x="511913" y="47686"/>
                  </a:lnTo>
                  <a:cubicBezTo>
                    <a:pt x="526155" y="41094"/>
                    <a:pt x="542713" y="41840"/>
                    <a:pt x="556304" y="49687"/>
                  </a:cubicBezTo>
                  <a:cubicBezTo>
                    <a:pt x="569895" y="57533"/>
                    <a:pt x="578820" y="71500"/>
                    <a:pt x="580232" y="87129"/>
                  </a:cubicBezTo>
                  <a:lnTo>
                    <a:pt x="580232" y="87129"/>
                  </a:lnTo>
                  <a:cubicBezTo>
                    <a:pt x="583802" y="126634"/>
                    <a:pt x="615104" y="157936"/>
                    <a:pt x="654609" y="161506"/>
                  </a:cubicBezTo>
                  <a:lnTo>
                    <a:pt x="654609" y="161506"/>
                  </a:lnTo>
                  <a:cubicBezTo>
                    <a:pt x="670238" y="162918"/>
                    <a:pt x="684205" y="171843"/>
                    <a:pt x="692051" y="185434"/>
                  </a:cubicBezTo>
                  <a:cubicBezTo>
                    <a:pt x="699898" y="199025"/>
                    <a:pt x="700644" y="215583"/>
                    <a:pt x="694052" y="229825"/>
                  </a:cubicBezTo>
                  <a:lnTo>
                    <a:pt x="694052" y="229825"/>
                  </a:lnTo>
                  <a:cubicBezTo>
                    <a:pt x="677391" y="265821"/>
                    <a:pt x="688849" y="308581"/>
                    <a:pt x="721276" y="331424"/>
                  </a:cubicBezTo>
                  <a:lnTo>
                    <a:pt x="721276" y="331425"/>
                  </a:lnTo>
                  <a:cubicBezTo>
                    <a:pt x="734106" y="340463"/>
                    <a:pt x="741738" y="355176"/>
                    <a:pt x="741738" y="370869"/>
                  </a:cubicBezTo>
                  <a:cubicBezTo>
                    <a:pt x="741738" y="386562"/>
                    <a:pt x="734106" y="401275"/>
                    <a:pt x="721276" y="410313"/>
                  </a:cubicBezTo>
                  <a:lnTo>
                    <a:pt x="721276" y="410314"/>
                  </a:lnTo>
                  <a:cubicBezTo>
                    <a:pt x="688849" y="433157"/>
                    <a:pt x="677391" y="475917"/>
                    <a:pt x="694052" y="511913"/>
                  </a:cubicBezTo>
                  <a:lnTo>
                    <a:pt x="694052" y="511913"/>
                  </a:lnTo>
                  <a:cubicBezTo>
                    <a:pt x="700644" y="526155"/>
                    <a:pt x="699898" y="542713"/>
                    <a:pt x="692051" y="556304"/>
                  </a:cubicBezTo>
                  <a:cubicBezTo>
                    <a:pt x="684205" y="569895"/>
                    <a:pt x="670238" y="578820"/>
                    <a:pt x="654609" y="580232"/>
                  </a:cubicBezTo>
                  <a:lnTo>
                    <a:pt x="654609" y="580232"/>
                  </a:lnTo>
                  <a:cubicBezTo>
                    <a:pt x="615104" y="583802"/>
                    <a:pt x="583802" y="615104"/>
                    <a:pt x="580232" y="654609"/>
                  </a:cubicBezTo>
                  <a:lnTo>
                    <a:pt x="580232" y="654609"/>
                  </a:lnTo>
                  <a:cubicBezTo>
                    <a:pt x="578820" y="670238"/>
                    <a:pt x="569895" y="684205"/>
                    <a:pt x="556304" y="692051"/>
                  </a:cubicBezTo>
                  <a:cubicBezTo>
                    <a:pt x="542713" y="699898"/>
                    <a:pt x="526155" y="700644"/>
                    <a:pt x="511913" y="694052"/>
                  </a:cubicBezTo>
                  <a:lnTo>
                    <a:pt x="511913" y="694052"/>
                  </a:lnTo>
                  <a:cubicBezTo>
                    <a:pt x="475917" y="677391"/>
                    <a:pt x="433157" y="688849"/>
                    <a:pt x="410314" y="721276"/>
                  </a:cubicBezTo>
                  <a:lnTo>
                    <a:pt x="410313" y="721276"/>
                  </a:lnTo>
                  <a:cubicBezTo>
                    <a:pt x="401275" y="734106"/>
                    <a:pt x="386562" y="741738"/>
                    <a:pt x="370869" y="741738"/>
                  </a:cubicBezTo>
                  <a:cubicBezTo>
                    <a:pt x="355176" y="741738"/>
                    <a:pt x="340463" y="734106"/>
                    <a:pt x="331425" y="721276"/>
                  </a:cubicBezTo>
                  <a:lnTo>
                    <a:pt x="331424" y="721276"/>
                  </a:lnTo>
                  <a:cubicBezTo>
                    <a:pt x="308581" y="688849"/>
                    <a:pt x="265821" y="677391"/>
                    <a:pt x="229825" y="694052"/>
                  </a:cubicBezTo>
                  <a:lnTo>
                    <a:pt x="229825" y="694052"/>
                  </a:lnTo>
                  <a:cubicBezTo>
                    <a:pt x="215583" y="700644"/>
                    <a:pt x="199025" y="699898"/>
                    <a:pt x="185434" y="692051"/>
                  </a:cubicBezTo>
                  <a:cubicBezTo>
                    <a:pt x="171843" y="684205"/>
                    <a:pt x="162918" y="670238"/>
                    <a:pt x="161506" y="654609"/>
                  </a:cubicBezTo>
                  <a:lnTo>
                    <a:pt x="161506" y="654609"/>
                  </a:lnTo>
                  <a:cubicBezTo>
                    <a:pt x="157936" y="615104"/>
                    <a:pt x="126634" y="583802"/>
                    <a:pt x="87129" y="580232"/>
                  </a:cubicBezTo>
                  <a:lnTo>
                    <a:pt x="87129" y="580232"/>
                  </a:lnTo>
                  <a:cubicBezTo>
                    <a:pt x="71500" y="578820"/>
                    <a:pt x="57533" y="569895"/>
                    <a:pt x="49687" y="556304"/>
                  </a:cubicBezTo>
                  <a:cubicBezTo>
                    <a:pt x="41840" y="542713"/>
                    <a:pt x="41094" y="526155"/>
                    <a:pt x="47686" y="511913"/>
                  </a:cubicBezTo>
                  <a:lnTo>
                    <a:pt x="47686" y="511913"/>
                  </a:lnTo>
                  <a:cubicBezTo>
                    <a:pt x="64347" y="475917"/>
                    <a:pt x="52889" y="433157"/>
                    <a:pt x="20462" y="410314"/>
                  </a:cubicBezTo>
                  <a:lnTo>
                    <a:pt x="20462" y="410313"/>
                  </a:lnTo>
                  <a:cubicBezTo>
                    <a:pt x="7632" y="401275"/>
                    <a:pt x="0" y="386562"/>
                    <a:pt x="0" y="370869"/>
                  </a:cubicBezTo>
                  <a:cubicBezTo>
                    <a:pt x="0" y="355176"/>
                    <a:pt x="7632" y="340463"/>
                    <a:pt x="20462" y="331425"/>
                  </a:cubicBezTo>
                  <a:lnTo>
                    <a:pt x="20462" y="331424"/>
                  </a:lnTo>
                  <a:cubicBezTo>
                    <a:pt x="52889" y="308581"/>
                    <a:pt x="64347" y="265821"/>
                    <a:pt x="47686" y="229825"/>
                  </a:cubicBezTo>
                  <a:lnTo>
                    <a:pt x="47686" y="229825"/>
                  </a:lnTo>
                  <a:cubicBezTo>
                    <a:pt x="41094" y="215583"/>
                    <a:pt x="41840" y="199025"/>
                    <a:pt x="49687" y="185434"/>
                  </a:cubicBezTo>
                  <a:cubicBezTo>
                    <a:pt x="57533" y="171843"/>
                    <a:pt x="71500" y="162918"/>
                    <a:pt x="87129" y="161506"/>
                  </a:cubicBezTo>
                  <a:lnTo>
                    <a:pt x="87129" y="161506"/>
                  </a:lnTo>
                  <a:cubicBezTo>
                    <a:pt x="126634" y="157936"/>
                    <a:pt x="157936" y="126634"/>
                    <a:pt x="161506" y="87129"/>
                  </a:cubicBezTo>
                  <a:lnTo>
                    <a:pt x="161506" y="87129"/>
                  </a:lnTo>
                  <a:cubicBezTo>
                    <a:pt x="162918" y="71500"/>
                    <a:pt x="171843" y="57533"/>
                    <a:pt x="185434" y="49687"/>
                  </a:cubicBezTo>
                  <a:cubicBezTo>
                    <a:pt x="199025" y="41840"/>
                    <a:pt x="215583" y="41094"/>
                    <a:pt x="229825" y="47686"/>
                  </a:cubicBezTo>
                  <a:lnTo>
                    <a:pt x="229825" y="47686"/>
                  </a:lnTo>
                  <a:cubicBezTo>
                    <a:pt x="265821" y="64347"/>
                    <a:pt x="308581" y="52889"/>
                    <a:pt x="331424" y="20462"/>
                  </a:cubicBezTo>
                  <a:lnTo>
                    <a:pt x="331425" y="20462"/>
                  </a:lnTo>
                  <a:cubicBezTo>
                    <a:pt x="340463" y="7632"/>
                    <a:pt x="355176" y="0"/>
                    <a:pt x="370869" y="0"/>
                  </a:cubicBezTo>
                  <a:cubicBezTo>
                    <a:pt x="386562" y="0"/>
                    <a:pt x="401275" y="7632"/>
                    <a:pt x="410313" y="20462"/>
                  </a:cubicBezTo>
                  <a:close/>
                </a:path>
              </a:pathLst>
            </a:custGeom>
            <a:solidFill>
              <a:srgbClr val="6A9DB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6752377" y="8861963"/>
            <a:ext cx="506923" cy="50692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35531" y="35531"/>
              <a:ext cx="741739" cy="741739"/>
            </a:xfrm>
            <a:custGeom>
              <a:avLst/>
              <a:gdLst/>
              <a:ahLst/>
              <a:cxnLst/>
              <a:rect r="r" b="b" t="t" l="l"/>
              <a:pathLst>
                <a:path h="741739" w="741739">
                  <a:moveTo>
                    <a:pt x="410313" y="20462"/>
                  </a:moveTo>
                  <a:lnTo>
                    <a:pt x="410314" y="20462"/>
                  </a:lnTo>
                  <a:cubicBezTo>
                    <a:pt x="433157" y="52889"/>
                    <a:pt x="475917" y="64347"/>
                    <a:pt x="511913" y="47686"/>
                  </a:cubicBezTo>
                  <a:lnTo>
                    <a:pt x="511913" y="47686"/>
                  </a:lnTo>
                  <a:cubicBezTo>
                    <a:pt x="526155" y="41094"/>
                    <a:pt x="542713" y="41840"/>
                    <a:pt x="556304" y="49687"/>
                  </a:cubicBezTo>
                  <a:cubicBezTo>
                    <a:pt x="569895" y="57533"/>
                    <a:pt x="578820" y="71500"/>
                    <a:pt x="580232" y="87129"/>
                  </a:cubicBezTo>
                  <a:lnTo>
                    <a:pt x="580232" y="87129"/>
                  </a:lnTo>
                  <a:cubicBezTo>
                    <a:pt x="583802" y="126634"/>
                    <a:pt x="615104" y="157936"/>
                    <a:pt x="654609" y="161506"/>
                  </a:cubicBezTo>
                  <a:lnTo>
                    <a:pt x="654609" y="161506"/>
                  </a:lnTo>
                  <a:cubicBezTo>
                    <a:pt x="670238" y="162918"/>
                    <a:pt x="684205" y="171843"/>
                    <a:pt x="692051" y="185434"/>
                  </a:cubicBezTo>
                  <a:cubicBezTo>
                    <a:pt x="699898" y="199025"/>
                    <a:pt x="700644" y="215583"/>
                    <a:pt x="694052" y="229825"/>
                  </a:cubicBezTo>
                  <a:lnTo>
                    <a:pt x="694052" y="229825"/>
                  </a:lnTo>
                  <a:cubicBezTo>
                    <a:pt x="677391" y="265821"/>
                    <a:pt x="688849" y="308581"/>
                    <a:pt x="721276" y="331424"/>
                  </a:cubicBezTo>
                  <a:lnTo>
                    <a:pt x="721276" y="331425"/>
                  </a:lnTo>
                  <a:cubicBezTo>
                    <a:pt x="734106" y="340463"/>
                    <a:pt x="741738" y="355176"/>
                    <a:pt x="741738" y="370869"/>
                  </a:cubicBezTo>
                  <a:cubicBezTo>
                    <a:pt x="741738" y="386562"/>
                    <a:pt x="734106" y="401275"/>
                    <a:pt x="721276" y="410313"/>
                  </a:cubicBezTo>
                  <a:lnTo>
                    <a:pt x="721276" y="410314"/>
                  </a:lnTo>
                  <a:cubicBezTo>
                    <a:pt x="688849" y="433157"/>
                    <a:pt x="677391" y="475917"/>
                    <a:pt x="694052" y="511913"/>
                  </a:cubicBezTo>
                  <a:lnTo>
                    <a:pt x="694052" y="511913"/>
                  </a:lnTo>
                  <a:cubicBezTo>
                    <a:pt x="700644" y="526155"/>
                    <a:pt x="699898" y="542713"/>
                    <a:pt x="692051" y="556304"/>
                  </a:cubicBezTo>
                  <a:cubicBezTo>
                    <a:pt x="684205" y="569895"/>
                    <a:pt x="670238" y="578820"/>
                    <a:pt x="654609" y="580232"/>
                  </a:cubicBezTo>
                  <a:lnTo>
                    <a:pt x="654609" y="580232"/>
                  </a:lnTo>
                  <a:cubicBezTo>
                    <a:pt x="615104" y="583802"/>
                    <a:pt x="583802" y="615104"/>
                    <a:pt x="580232" y="654609"/>
                  </a:cubicBezTo>
                  <a:lnTo>
                    <a:pt x="580232" y="654609"/>
                  </a:lnTo>
                  <a:cubicBezTo>
                    <a:pt x="578820" y="670238"/>
                    <a:pt x="569895" y="684205"/>
                    <a:pt x="556304" y="692051"/>
                  </a:cubicBezTo>
                  <a:cubicBezTo>
                    <a:pt x="542713" y="699898"/>
                    <a:pt x="526155" y="700644"/>
                    <a:pt x="511913" y="694052"/>
                  </a:cubicBezTo>
                  <a:lnTo>
                    <a:pt x="511913" y="694052"/>
                  </a:lnTo>
                  <a:cubicBezTo>
                    <a:pt x="475917" y="677391"/>
                    <a:pt x="433157" y="688849"/>
                    <a:pt x="410314" y="721276"/>
                  </a:cubicBezTo>
                  <a:lnTo>
                    <a:pt x="410313" y="721276"/>
                  </a:lnTo>
                  <a:cubicBezTo>
                    <a:pt x="401275" y="734106"/>
                    <a:pt x="386562" y="741738"/>
                    <a:pt x="370869" y="741738"/>
                  </a:cubicBezTo>
                  <a:cubicBezTo>
                    <a:pt x="355176" y="741738"/>
                    <a:pt x="340463" y="734106"/>
                    <a:pt x="331425" y="721276"/>
                  </a:cubicBezTo>
                  <a:lnTo>
                    <a:pt x="331424" y="721276"/>
                  </a:lnTo>
                  <a:cubicBezTo>
                    <a:pt x="308581" y="688849"/>
                    <a:pt x="265821" y="677391"/>
                    <a:pt x="229825" y="694052"/>
                  </a:cubicBezTo>
                  <a:lnTo>
                    <a:pt x="229825" y="694052"/>
                  </a:lnTo>
                  <a:cubicBezTo>
                    <a:pt x="215583" y="700644"/>
                    <a:pt x="199025" y="699898"/>
                    <a:pt x="185434" y="692051"/>
                  </a:cubicBezTo>
                  <a:cubicBezTo>
                    <a:pt x="171843" y="684205"/>
                    <a:pt x="162918" y="670238"/>
                    <a:pt x="161506" y="654609"/>
                  </a:cubicBezTo>
                  <a:lnTo>
                    <a:pt x="161506" y="654609"/>
                  </a:lnTo>
                  <a:cubicBezTo>
                    <a:pt x="157936" y="615104"/>
                    <a:pt x="126634" y="583802"/>
                    <a:pt x="87129" y="580232"/>
                  </a:cubicBezTo>
                  <a:lnTo>
                    <a:pt x="87129" y="580232"/>
                  </a:lnTo>
                  <a:cubicBezTo>
                    <a:pt x="71500" y="578820"/>
                    <a:pt x="57533" y="569895"/>
                    <a:pt x="49687" y="556304"/>
                  </a:cubicBezTo>
                  <a:cubicBezTo>
                    <a:pt x="41840" y="542713"/>
                    <a:pt x="41094" y="526155"/>
                    <a:pt x="47686" y="511913"/>
                  </a:cubicBezTo>
                  <a:lnTo>
                    <a:pt x="47686" y="511913"/>
                  </a:lnTo>
                  <a:cubicBezTo>
                    <a:pt x="64347" y="475917"/>
                    <a:pt x="52889" y="433157"/>
                    <a:pt x="20462" y="410314"/>
                  </a:cubicBezTo>
                  <a:lnTo>
                    <a:pt x="20462" y="410313"/>
                  </a:lnTo>
                  <a:cubicBezTo>
                    <a:pt x="7632" y="401275"/>
                    <a:pt x="0" y="386562"/>
                    <a:pt x="0" y="370869"/>
                  </a:cubicBezTo>
                  <a:cubicBezTo>
                    <a:pt x="0" y="355176"/>
                    <a:pt x="7632" y="340463"/>
                    <a:pt x="20462" y="331425"/>
                  </a:cubicBezTo>
                  <a:lnTo>
                    <a:pt x="20462" y="331424"/>
                  </a:lnTo>
                  <a:cubicBezTo>
                    <a:pt x="52889" y="308581"/>
                    <a:pt x="64347" y="265821"/>
                    <a:pt x="47686" y="229825"/>
                  </a:cubicBezTo>
                  <a:lnTo>
                    <a:pt x="47686" y="229825"/>
                  </a:lnTo>
                  <a:cubicBezTo>
                    <a:pt x="41094" y="215583"/>
                    <a:pt x="41840" y="199025"/>
                    <a:pt x="49687" y="185434"/>
                  </a:cubicBezTo>
                  <a:cubicBezTo>
                    <a:pt x="57533" y="171843"/>
                    <a:pt x="71500" y="162918"/>
                    <a:pt x="87129" y="161506"/>
                  </a:cubicBezTo>
                  <a:lnTo>
                    <a:pt x="87129" y="161506"/>
                  </a:lnTo>
                  <a:cubicBezTo>
                    <a:pt x="126634" y="157936"/>
                    <a:pt x="157936" y="126634"/>
                    <a:pt x="161506" y="87129"/>
                  </a:cubicBezTo>
                  <a:lnTo>
                    <a:pt x="161506" y="87129"/>
                  </a:lnTo>
                  <a:cubicBezTo>
                    <a:pt x="162918" y="71500"/>
                    <a:pt x="171843" y="57533"/>
                    <a:pt x="185434" y="49687"/>
                  </a:cubicBezTo>
                  <a:cubicBezTo>
                    <a:pt x="199025" y="41840"/>
                    <a:pt x="215583" y="41094"/>
                    <a:pt x="229825" y="47686"/>
                  </a:cubicBezTo>
                  <a:lnTo>
                    <a:pt x="229825" y="47686"/>
                  </a:lnTo>
                  <a:cubicBezTo>
                    <a:pt x="265821" y="64347"/>
                    <a:pt x="308581" y="52889"/>
                    <a:pt x="331424" y="20462"/>
                  </a:cubicBezTo>
                  <a:lnTo>
                    <a:pt x="331425" y="20462"/>
                  </a:lnTo>
                  <a:cubicBezTo>
                    <a:pt x="340463" y="7632"/>
                    <a:pt x="355176" y="0"/>
                    <a:pt x="370869" y="0"/>
                  </a:cubicBezTo>
                  <a:cubicBezTo>
                    <a:pt x="386562" y="0"/>
                    <a:pt x="401275" y="7632"/>
                    <a:pt x="410313" y="20462"/>
                  </a:cubicBezTo>
                  <a:close/>
                </a:path>
              </a:pathLst>
            </a:custGeom>
            <a:solidFill>
              <a:srgbClr val="6A9DB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-517128" y="-551676"/>
            <a:ext cx="3598580" cy="4114800"/>
          </a:xfrm>
          <a:custGeom>
            <a:avLst/>
            <a:gdLst/>
            <a:ahLst/>
            <a:cxnLst/>
            <a:rect r="r" b="b" t="t" l="l"/>
            <a:pathLst>
              <a:path h="4114800" w="3598580">
                <a:moveTo>
                  <a:pt x="0" y="0"/>
                </a:moveTo>
                <a:lnTo>
                  <a:pt x="3598579" y="0"/>
                </a:lnTo>
                <a:lnTo>
                  <a:pt x="3598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359351">
            <a:off x="14855987" y="5729665"/>
            <a:ext cx="3910839" cy="3171335"/>
          </a:xfrm>
          <a:custGeom>
            <a:avLst/>
            <a:gdLst/>
            <a:ahLst/>
            <a:cxnLst/>
            <a:rect r="r" b="b" t="t" l="l"/>
            <a:pathLst>
              <a:path h="3171335" w="3910839">
                <a:moveTo>
                  <a:pt x="0" y="0"/>
                </a:moveTo>
                <a:lnTo>
                  <a:pt x="3910840" y="0"/>
                </a:lnTo>
                <a:lnTo>
                  <a:pt x="3910840" y="3171335"/>
                </a:lnTo>
                <a:lnTo>
                  <a:pt x="0" y="31713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517350" y="2123985"/>
            <a:ext cx="11253300" cy="261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305"/>
              </a:lnSpc>
              <a:spcBef>
                <a:spcPct val="0"/>
              </a:spcBef>
            </a:pPr>
            <a:r>
              <a:rPr lang="en-US" sz="15218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THANK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517350" y="4440299"/>
            <a:ext cx="11253300" cy="261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305"/>
              </a:lnSpc>
              <a:spcBef>
                <a:spcPct val="0"/>
              </a:spcBef>
            </a:pPr>
            <a:r>
              <a:rPr lang="en-US" sz="15218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YOU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-772316">
            <a:off x="4115359" y="4750993"/>
            <a:ext cx="1350119" cy="1566594"/>
          </a:xfrm>
          <a:custGeom>
            <a:avLst/>
            <a:gdLst/>
            <a:ahLst/>
            <a:cxnLst/>
            <a:rect r="r" b="b" t="t" l="l"/>
            <a:pathLst>
              <a:path h="1566594" w="1350119">
                <a:moveTo>
                  <a:pt x="0" y="0"/>
                </a:moveTo>
                <a:lnTo>
                  <a:pt x="1350120" y="0"/>
                </a:lnTo>
                <a:lnTo>
                  <a:pt x="1350120" y="1566594"/>
                </a:lnTo>
                <a:lnTo>
                  <a:pt x="0" y="1566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1082721" y="8915984"/>
            <a:ext cx="398882" cy="398882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35531" y="35531"/>
              <a:ext cx="741739" cy="741739"/>
            </a:xfrm>
            <a:custGeom>
              <a:avLst/>
              <a:gdLst/>
              <a:ahLst/>
              <a:cxnLst/>
              <a:rect r="r" b="b" t="t" l="l"/>
              <a:pathLst>
                <a:path h="741739" w="741739">
                  <a:moveTo>
                    <a:pt x="410313" y="20462"/>
                  </a:moveTo>
                  <a:lnTo>
                    <a:pt x="410314" y="20462"/>
                  </a:lnTo>
                  <a:cubicBezTo>
                    <a:pt x="433157" y="52889"/>
                    <a:pt x="475917" y="64347"/>
                    <a:pt x="511913" y="47686"/>
                  </a:cubicBezTo>
                  <a:lnTo>
                    <a:pt x="511913" y="47686"/>
                  </a:lnTo>
                  <a:cubicBezTo>
                    <a:pt x="526155" y="41094"/>
                    <a:pt x="542713" y="41840"/>
                    <a:pt x="556304" y="49687"/>
                  </a:cubicBezTo>
                  <a:cubicBezTo>
                    <a:pt x="569895" y="57533"/>
                    <a:pt x="578820" y="71500"/>
                    <a:pt x="580232" y="87129"/>
                  </a:cubicBezTo>
                  <a:lnTo>
                    <a:pt x="580232" y="87129"/>
                  </a:lnTo>
                  <a:cubicBezTo>
                    <a:pt x="583802" y="126634"/>
                    <a:pt x="615104" y="157936"/>
                    <a:pt x="654609" y="161506"/>
                  </a:cubicBezTo>
                  <a:lnTo>
                    <a:pt x="654609" y="161506"/>
                  </a:lnTo>
                  <a:cubicBezTo>
                    <a:pt x="670238" y="162918"/>
                    <a:pt x="684205" y="171843"/>
                    <a:pt x="692051" y="185434"/>
                  </a:cubicBezTo>
                  <a:cubicBezTo>
                    <a:pt x="699898" y="199025"/>
                    <a:pt x="700644" y="215583"/>
                    <a:pt x="694052" y="229825"/>
                  </a:cubicBezTo>
                  <a:lnTo>
                    <a:pt x="694052" y="229825"/>
                  </a:lnTo>
                  <a:cubicBezTo>
                    <a:pt x="677391" y="265821"/>
                    <a:pt x="688849" y="308581"/>
                    <a:pt x="721276" y="331424"/>
                  </a:cubicBezTo>
                  <a:lnTo>
                    <a:pt x="721276" y="331425"/>
                  </a:lnTo>
                  <a:cubicBezTo>
                    <a:pt x="734106" y="340463"/>
                    <a:pt x="741738" y="355176"/>
                    <a:pt x="741738" y="370869"/>
                  </a:cubicBezTo>
                  <a:cubicBezTo>
                    <a:pt x="741738" y="386562"/>
                    <a:pt x="734106" y="401275"/>
                    <a:pt x="721276" y="410313"/>
                  </a:cubicBezTo>
                  <a:lnTo>
                    <a:pt x="721276" y="410314"/>
                  </a:lnTo>
                  <a:cubicBezTo>
                    <a:pt x="688849" y="433157"/>
                    <a:pt x="677391" y="475917"/>
                    <a:pt x="694052" y="511913"/>
                  </a:cubicBezTo>
                  <a:lnTo>
                    <a:pt x="694052" y="511913"/>
                  </a:lnTo>
                  <a:cubicBezTo>
                    <a:pt x="700644" y="526155"/>
                    <a:pt x="699898" y="542713"/>
                    <a:pt x="692051" y="556304"/>
                  </a:cubicBezTo>
                  <a:cubicBezTo>
                    <a:pt x="684205" y="569895"/>
                    <a:pt x="670238" y="578820"/>
                    <a:pt x="654609" y="580232"/>
                  </a:cubicBezTo>
                  <a:lnTo>
                    <a:pt x="654609" y="580232"/>
                  </a:lnTo>
                  <a:cubicBezTo>
                    <a:pt x="615104" y="583802"/>
                    <a:pt x="583802" y="615104"/>
                    <a:pt x="580232" y="654609"/>
                  </a:cubicBezTo>
                  <a:lnTo>
                    <a:pt x="580232" y="654609"/>
                  </a:lnTo>
                  <a:cubicBezTo>
                    <a:pt x="578820" y="670238"/>
                    <a:pt x="569895" y="684205"/>
                    <a:pt x="556304" y="692051"/>
                  </a:cubicBezTo>
                  <a:cubicBezTo>
                    <a:pt x="542713" y="699898"/>
                    <a:pt x="526155" y="700644"/>
                    <a:pt x="511913" y="694052"/>
                  </a:cubicBezTo>
                  <a:lnTo>
                    <a:pt x="511913" y="694052"/>
                  </a:lnTo>
                  <a:cubicBezTo>
                    <a:pt x="475917" y="677391"/>
                    <a:pt x="433157" y="688849"/>
                    <a:pt x="410314" y="721276"/>
                  </a:cubicBezTo>
                  <a:lnTo>
                    <a:pt x="410313" y="721276"/>
                  </a:lnTo>
                  <a:cubicBezTo>
                    <a:pt x="401275" y="734106"/>
                    <a:pt x="386562" y="741738"/>
                    <a:pt x="370869" y="741738"/>
                  </a:cubicBezTo>
                  <a:cubicBezTo>
                    <a:pt x="355176" y="741738"/>
                    <a:pt x="340463" y="734106"/>
                    <a:pt x="331425" y="721276"/>
                  </a:cubicBezTo>
                  <a:lnTo>
                    <a:pt x="331424" y="721276"/>
                  </a:lnTo>
                  <a:cubicBezTo>
                    <a:pt x="308581" y="688849"/>
                    <a:pt x="265821" y="677391"/>
                    <a:pt x="229825" y="694052"/>
                  </a:cubicBezTo>
                  <a:lnTo>
                    <a:pt x="229825" y="694052"/>
                  </a:lnTo>
                  <a:cubicBezTo>
                    <a:pt x="215583" y="700644"/>
                    <a:pt x="199025" y="699898"/>
                    <a:pt x="185434" y="692051"/>
                  </a:cubicBezTo>
                  <a:cubicBezTo>
                    <a:pt x="171843" y="684205"/>
                    <a:pt x="162918" y="670238"/>
                    <a:pt x="161506" y="654609"/>
                  </a:cubicBezTo>
                  <a:lnTo>
                    <a:pt x="161506" y="654609"/>
                  </a:lnTo>
                  <a:cubicBezTo>
                    <a:pt x="157936" y="615104"/>
                    <a:pt x="126634" y="583802"/>
                    <a:pt x="87129" y="580232"/>
                  </a:cubicBezTo>
                  <a:lnTo>
                    <a:pt x="87129" y="580232"/>
                  </a:lnTo>
                  <a:cubicBezTo>
                    <a:pt x="71500" y="578820"/>
                    <a:pt x="57533" y="569895"/>
                    <a:pt x="49687" y="556304"/>
                  </a:cubicBezTo>
                  <a:cubicBezTo>
                    <a:pt x="41840" y="542713"/>
                    <a:pt x="41094" y="526155"/>
                    <a:pt x="47686" y="511913"/>
                  </a:cubicBezTo>
                  <a:lnTo>
                    <a:pt x="47686" y="511913"/>
                  </a:lnTo>
                  <a:cubicBezTo>
                    <a:pt x="64347" y="475917"/>
                    <a:pt x="52889" y="433157"/>
                    <a:pt x="20462" y="410314"/>
                  </a:cubicBezTo>
                  <a:lnTo>
                    <a:pt x="20462" y="410313"/>
                  </a:lnTo>
                  <a:cubicBezTo>
                    <a:pt x="7632" y="401275"/>
                    <a:pt x="0" y="386562"/>
                    <a:pt x="0" y="370869"/>
                  </a:cubicBezTo>
                  <a:cubicBezTo>
                    <a:pt x="0" y="355176"/>
                    <a:pt x="7632" y="340463"/>
                    <a:pt x="20462" y="331425"/>
                  </a:cubicBezTo>
                  <a:lnTo>
                    <a:pt x="20462" y="331424"/>
                  </a:lnTo>
                  <a:cubicBezTo>
                    <a:pt x="52889" y="308581"/>
                    <a:pt x="64347" y="265821"/>
                    <a:pt x="47686" y="229825"/>
                  </a:cubicBezTo>
                  <a:lnTo>
                    <a:pt x="47686" y="229825"/>
                  </a:lnTo>
                  <a:cubicBezTo>
                    <a:pt x="41094" y="215583"/>
                    <a:pt x="41840" y="199025"/>
                    <a:pt x="49687" y="185434"/>
                  </a:cubicBezTo>
                  <a:cubicBezTo>
                    <a:pt x="57533" y="171843"/>
                    <a:pt x="71500" y="162918"/>
                    <a:pt x="87129" y="161506"/>
                  </a:cubicBezTo>
                  <a:lnTo>
                    <a:pt x="87129" y="161506"/>
                  </a:lnTo>
                  <a:cubicBezTo>
                    <a:pt x="126634" y="157936"/>
                    <a:pt x="157936" y="126634"/>
                    <a:pt x="161506" y="87129"/>
                  </a:cubicBezTo>
                  <a:lnTo>
                    <a:pt x="161506" y="87129"/>
                  </a:lnTo>
                  <a:cubicBezTo>
                    <a:pt x="162918" y="71500"/>
                    <a:pt x="171843" y="57533"/>
                    <a:pt x="185434" y="49687"/>
                  </a:cubicBezTo>
                  <a:cubicBezTo>
                    <a:pt x="199025" y="41840"/>
                    <a:pt x="215583" y="41094"/>
                    <a:pt x="229825" y="47686"/>
                  </a:cubicBezTo>
                  <a:lnTo>
                    <a:pt x="229825" y="47686"/>
                  </a:lnTo>
                  <a:cubicBezTo>
                    <a:pt x="265821" y="64347"/>
                    <a:pt x="308581" y="52889"/>
                    <a:pt x="331424" y="20462"/>
                  </a:cubicBezTo>
                  <a:lnTo>
                    <a:pt x="331425" y="20462"/>
                  </a:lnTo>
                  <a:cubicBezTo>
                    <a:pt x="340463" y="7632"/>
                    <a:pt x="355176" y="0"/>
                    <a:pt x="370869" y="0"/>
                  </a:cubicBezTo>
                  <a:cubicBezTo>
                    <a:pt x="386562" y="0"/>
                    <a:pt x="401275" y="7632"/>
                    <a:pt x="410313" y="20462"/>
                  </a:cubicBezTo>
                  <a:close/>
                </a:path>
              </a:pathLst>
            </a:custGeom>
            <a:solidFill>
              <a:srgbClr val="5D5EAA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6801706" y="8915984"/>
            <a:ext cx="398882" cy="398882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35531" y="35531"/>
              <a:ext cx="741739" cy="741739"/>
            </a:xfrm>
            <a:custGeom>
              <a:avLst/>
              <a:gdLst/>
              <a:ahLst/>
              <a:cxnLst/>
              <a:rect r="r" b="b" t="t" l="l"/>
              <a:pathLst>
                <a:path h="741739" w="741739">
                  <a:moveTo>
                    <a:pt x="410313" y="20462"/>
                  </a:moveTo>
                  <a:lnTo>
                    <a:pt x="410314" y="20462"/>
                  </a:lnTo>
                  <a:cubicBezTo>
                    <a:pt x="433157" y="52889"/>
                    <a:pt x="475917" y="64347"/>
                    <a:pt x="511913" y="47686"/>
                  </a:cubicBezTo>
                  <a:lnTo>
                    <a:pt x="511913" y="47686"/>
                  </a:lnTo>
                  <a:cubicBezTo>
                    <a:pt x="526155" y="41094"/>
                    <a:pt x="542713" y="41840"/>
                    <a:pt x="556304" y="49687"/>
                  </a:cubicBezTo>
                  <a:cubicBezTo>
                    <a:pt x="569895" y="57533"/>
                    <a:pt x="578820" y="71500"/>
                    <a:pt x="580232" y="87129"/>
                  </a:cubicBezTo>
                  <a:lnTo>
                    <a:pt x="580232" y="87129"/>
                  </a:lnTo>
                  <a:cubicBezTo>
                    <a:pt x="583802" y="126634"/>
                    <a:pt x="615104" y="157936"/>
                    <a:pt x="654609" y="161506"/>
                  </a:cubicBezTo>
                  <a:lnTo>
                    <a:pt x="654609" y="161506"/>
                  </a:lnTo>
                  <a:cubicBezTo>
                    <a:pt x="670238" y="162918"/>
                    <a:pt x="684205" y="171843"/>
                    <a:pt x="692051" y="185434"/>
                  </a:cubicBezTo>
                  <a:cubicBezTo>
                    <a:pt x="699898" y="199025"/>
                    <a:pt x="700644" y="215583"/>
                    <a:pt x="694052" y="229825"/>
                  </a:cubicBezTo>
                  <a:lnTo>
                    <a:pt x="694052" y="229825"/>
                  </a:lnTo>
                  <a:cubicBezTo>
                    <a:pt x="677391" y="265821"/>
                    <a:pt x="688849" y="308581"/>
                    <a:pt x="721276" y="331424"/>
                  </a:cubicBezTo>
                  <a:lnTo>
                    <a:pt x="721276" y="331425"/>
                  </a:lnTo>
                  <a:cubicBezTo>
                    <a:pt x="734106" y="340463"/>
                    <a:pt x="741738" y="355176"/>
                    <a:pt x="741738" y="370869"/>
                  </a:cubicBezTo>
                  <a:cubicBezTo>
                    <a:pt x="741738" y="386562"/>
                    <a:pt x="734106" y="401275"/>
                    <a:pt x="721276" y="410313"/>
                  </a:cubicBezTo>
                  <a:lnTo>
                    <a:pt x="721276" y="410314"/>
                  </a:lnTo>
                  <a:cubicBezTo>
                    <a:pt x="688849" y="433157"/>
                    <a:pt x="677391" y="475917"/>
                    <a:pt x="694052" y="511913"/>
                  </a:cubicBezTo>
                  <a:lnTo>
                    <a:pt x="694052" y="511913"/>
                  </a:lnTo>
                  <a:cubicBezTo>
                    <a:pt x="700644" y="526155"/>
                    <a:pt x="699898" y="542713"/>
                    <a:pt x="692051" y="556304"/>
                  </a:cubicBezTo>
                  <a:cubicBezTo>
                    <a:pt x="684205" y="569895"/>
                    <a:pt x="670238" y="578820"/>
                    <a:pt x="654609" y="580232"/>
                  </a:cubicBezTo>
                  <a:lnTo>
                    <a:pt x="654609" y="580232"/>
                  </a:lnTo>
                  <a:cubicBezTo>
                    <a:pt x="615104" y="583802"/>
                    <a:pt x="583802" y="615104"/>
                    <a:pt x="580232" y="654609"/>
                  </a:cubicBezTo>
                  <a:lnTo>
                    <a:pt x="580232" y="654609"/>
                  </a:lnTo>
                  <a:cubicBezTo>
                    <a:pt x="578820" y="670238"/>
                    <a:pt x="569895" y="684205"/>
                    <a:pt x="556304" y="692051"/>
                  </a:cubicBezTo>
                  <a:cubicBezTo>
                    <a:pt x="542713" y="699898"/>
                    <a:pt x="526155" y="700644"/>
                    <a:pt x="511913" y="694052"/>
                  </a:cubicBezTo>
                  <a:lnTo>
                    <a:pt x="511913" y="694052"/>
                  </a:lnTo>
                  <a:cubicBezTo>
                    <a:pt x="475917" y="677391"/>
                    <a:pt x="433157" y="688849"/>
                    <a:pt x="410314" y="721276"/>
                  </a:cubicBezTo>
                  <a:lnTo>
                    <a:pt x="410313" y="721276"/>
                  </a:lnTo>
                  <a:cubicBezTo>
                    <a:pt x="401275" y="734106"/>
                    <a:pt x="386562" y="741738"/>
                    <a:pt x="370869" y="741738"/>
                  </a:cubicBezTo>
                  <a:cubicBezTo>
                    <a:pt x="355176" y="741738"/>
                    <a:pt x="340463" y="734106"/>
                    <a:pt x="331425" y="721276"/>
                  </a:cubicBezTo>
                  <a:lnTo>
                    <a:pt x="331424" y="721276"/>
                  </a:lnTo>
                  <a:cubicBezTo>
                    <a:pt x="308581" y="688849"/>
                    <a:pt x="265821" y="677391"/>
                    <a:pt x="229825" y="694052"/>
                  </a:cubicBezTo>
                  <a:lnTo>
                    <a:pt x="229825" y="694052"/>
                  </a:lnTo>
                  <a:cubicBezTo>
                    <a:pt x="215583" y="700644"/>
                    <a:pt x="199025" y="699898"/>
                    <a:pt x="185434" y="692051"/>
                  </a:cubicBezTo>
                  <a:cubicBezTo>
                    <a:pt x="171843" y="684205"/>
                    <a:pt x="162918" y="670238"/>
                    <a:pt x="161506" y="654609"/>
                  </a:cubicBezTo>
                  <a:lnTo>
                    <a:pt x="161506" y="654609"/>
                  </a:lnTo>
                  <a:cubicBezTo>
                    <a:pt x="157936" y="615104"/>
                    <a:pt x="126634" y="583802"/>
                    <a:pt x="87129" y="580232"/>
                  </a:cubicBezTo>
                  <a:lnTo>
                    <a:pt x="87129" y="580232"/>
                  </a:lnTo>
                  <a:cubicBezTo>
                    <a:pt x="71500" y="578820"/>
                    <a:pt x="57533" y="569895"/>
                    <a:pt x="49687" y="556304"/>
                  </a:cubicBezTo>
                  <a:cubicBezTo>
                    <a:pt x="41840" y="542713"/>
                    <a:pt x="41094" y="526155"/>
                    <a:pt x="47686" y="511913"/>
                  </a:cubicBezTo>
                  <a:lnTo>
                    <a:pt x="47686" y="511913"/>
                  </a:lnTo>
                  <a:cubicBezTo>
                    <a:pt x="64347" y="475917"/>
                    <a:pt x="52889" y="433157"/>
                    <a:pt x="20462" y="410314"/>
                  </a:cubicBezTo>
                  <a:lnTo>
                    <a:pt x="20462" y="410313"/>
                  </a:lnTo>
                  <a:cubicBezTo>
                    <a:pt x="7632" y="401275"/>
                    <a:pt x="0" y="386562"/>
                    <a:pt x="0" y="370869"/>
                  </a:cubicBezTo>
                  <a:cubicBezTo>
                    <a:pt x="0" y="355176"/>
                    <a:pt x="7632" y="340463"/>
                    <a:pt x="20462" y="331425"/>
                  </a:cubicBezTo>
                  <a:lnTo>
                    <a:pt x="20462" y="331424"/>
                  </a:lnTo>
                  <a:cubicBezTo>
                    <a:pt x="52889" y="308581"/>
                    <a:pt x="64347" y="265821"/>
                    <a:pt x="47686" y="229825"/>
                  </a:cubicBezTo>
                  <a:lnTo>
                    <a:pt x="47686" y="229825"/>
                  </a:lnTo>
                  <a:cubicBezTo>
                    <a:pt x="41094" y="215583"/>
                    <a:pt x="41840" y="199025"/>
                    <a:pt x="49687" y="185434"/>
                  </a:cubicBezTo>
                  <a:cubicBezTo>
                    <a:pt x="57533" y="171843"/>
                    <a:pt x="71500" y="162918"/>
                    <a:pt x="87129" y="161506"/>
                  </a:cubicBezTo>
                  <a:lnTo>
                    <a:pt x="87129" y="161506"/>
                  </a:lnTo>
                  <a:cubicBezTo>
                    <a:pt x="126634" y="157936"/>
                    <a:pt x="157936" y="126634"/>
                    <a:pt x="161506" y="87129"/>
                  </a:cubicBezTo>
                  <a:lnTo>
                    <a:pt x="161506" y="87129"/>
                  </a:lnTo>
                  <a:cubicBezTo>
                    <a:pt x="162918" y="71500"/>
                    <a:pt x="171843" y="57533"/>
                    <a:pt x="185434" y="49687"/>
                  </a:cubicBezTo>
                  <a:cubicBezTo>
                    <a:pt x="199025" y="41840"/>
                    <a:pt x="215583" y="41094"/>
                    <a:pt x="229825" y="47686"/>
                  </a:cubicBezTo>
                  <a:lnTo>
                    <a:pt x="229825" y="47686"/>
                  </a:lnTo>
                  <a:cubicBezTo>
                    <a:pt x="265821" y="64347"/>
                    <a:pt x="308581" y="52889"/>
                    <a:pt x="331424" y="20462"/>
                  </a:cubicBezTo>
                  <a:lnTo>
                    <a:pt x="331425" y="20462"/>
                  </a:lnTo>
                  <a:cubicBezTo>
                    <a:pt x="340463" y="7632"/>
                    <a:pt x="355176" y="0"/>
                    <a:pt x="370869" y="0"/>
                  </a:cubicBezTo>
                  <a:cubicBezTo>
                    <a:pt x="386562" y="0"/>
                    <a:pt x="401275" y="7632"/>
                    <a:pt x="410313" y="20462"/>
                  </a:cubicBezTo>
                  <a:close/>
                </a:path>
              </a:pathLst>
            </a:custGeom>
            <a:solidFill>
              <a:srgbClr val="5D5EAA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4701211" y="1804586"/>
            <a:ext cx="900778" cy="1229349"/>
          </a:xfrm>
          <a:custGeom>
            <a:avLst/>
            <a:gdLst/>
            <a:ahLst/>
            <a:cxnLst/>
            <a:rect r="r" b="b" t="t" l="l"/>
            <a:pathLst>
              <a:path h="1229349" w="900778">
                <a:moveTo>
                  <a:pt x="0" y="0"/>
                </a:moveTo>
                <a:lnTo>
                  <a:pt x="900778" y="0"/>
                </a:lnTo>
                <a:lnTo>
                  <a:pt x="900778" y="1229349"/>
                </a:lnTo>
                <a:lnTo>
                  <a:pt x="0" y="1229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25956" y="-114300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75757" y="2029943"/>
            <a:ext cx="8611775" cy="7228357"/>
            <a:chOff x="0" y="0"/>
            <a:chExt cx="2061929" cy="173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61929" cy="1730696"/>
            </a:xfrm>
            <a:custGeom>
              <a:avLst/>
              <a:gdLst/>
              <a:ahLst/>
              <a:cxnLst/>
              <a:rect r="r" b="b" t="t" l="l"/>
              <a:pathLst>
                <a:path h="1730696" w="2061929">
                  <a:moveTo>
                    <a:pt x="89899" y="0"/>
                  </a:moveTo>
                  <a:lnTo>
                    <a:pt x="1972030" y="0"/>
                  </a:lnTo>
                  <a:cubicBezTo>
                    <a:pt x="1995873" y="0"/>
                    <a:pt x="2018739" y="9471"/>
                    <a:pt x="2035598" y="26331"/>
                  </a:cubicBezTo>
                  <a:cubicBezTo>
                    <a:pt x="2052458" y="43190"/>
                    <a:pt x="2061929" y="66056"/>
                    <a:pt x="2061929" y="89899"/>
                  </a:cubicBezTo>
                  <a:lnTo>
                    <a:pt x="2061929" y="1640797"/>
                  </a:lnTo>
                  <a:cubicBezTo>
                    <a:pt x="2061929" y="1664639"/>
                    <a:pt x="2052458" y="1687506"/>
                    <a:pt x="2035598" y="1704365"/>
                  </a:cubicBezTo>
                  <a:cubicBezTo>
                    <a:pt x="2018739" y="1721224"/>
                    <a:pt x="1995873" y="1730696"/>
                    <a:pt x="1972030" y="1730696"/>
                  </a:cubicBezTo>
                  <a:lnTo>
                    <a:pt x="89899" y="1730696"/>
                  </a:lnTo>
                  <a:cubicBezTo>
                    <a:pt x="66056" y="1730696"/>
                    <a:pt x="43190" y="1721224"/>
                    <a:pt x="26331" y="1704365"/>
                  </a:cubicBezTo>
                  <a:cubicBezTo>
                    <a:pt x="9471" y="1687506"/>
                    <a:pt x="0" y="1664639"/>
                    <a:pt x="0" y="1640797"/>
                  </a:cubicBezTo>
                  <a:lnTo>
                    <a:pt x="0" y="89899"/>
                  </a:lnTo>
                  <a:cubicBezTo>
                    <a:pt x="0" y="66056"/>
                    <a:pt x="9471" y="43190"/>
                    <a:pt x="26331" y="26331"/>
                  </a:cubicBezTo>
                  <a:cubicBezTo>
                    <a:pt x="43190" y="9471"/>
                    <a:pt x="66056" y="0"/>
                    <a:pt x="89899" y="0"/>
                  </a:cubicBezTo>
                  <a:close/>
                </a:path>
              </a:pathLst>
            </a:custGeom>
            <a:solidFill>
              <a:srgbClr val="6968A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061929" cy="176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246736" y="1028700"/>
            <a:ext cx="6869818" cy="2002486"/>
            <a:chOff x="0" y="0"/>
            <a:chExt cx="1644850" cy="47945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44850" cy="479458"/>
            </a:xfrm>
            <a:custGeom>
              <a:avLst/>
              <a:gdLst/>
              <a:ahLst/>
              <a:cxnLst/>
              <a:rect r="r" b="b" t="t" l="l"/>
              <a:pathLst>
                <a:path h="479458" w="1644850">
                  <a:moveTo>
                    <a:pt x="112695" y="0"/>
                  </a:moveTo>
                  <a:lnTo>
                    <a:pt x="1532155" y="0"/>
                  </a:lnTo>
                  <a:cubicBezTo>
                    <a:pt x="1562044" y="0"/>
                    <a:pt x="1590708" y="11873"/>
                    <a:pt x="1611843" y="33008"/>
                  </a:cubicBezTo>
                  <a:cubicBezTo>
                    <a:pt x="1632977" y="54142"/>
                    <a:pt x="1644850" y="82806"/>
                    <a:pt x="1644850" y="112695"/>
                  </a:cubicBezTo>
                  <a:lnTo>
                    <a:pt x="1644850" y="366763"/>
                  </a:lnTo>
                  <a:cubicBezTo>
                    <a:pt x="1644850" y="396652"/>
                    <a:pt x="1632977" y="425316"/>
                    <a:pt x="1611843" y="446450"/>
                  </a:cubicBezTo>
                  <a:cubicBezTo>
                    <a:pt x="1590708" y="467585"/>
                    <a:pt x="1562044" y="479458"/>
                    <a:pt x="1532155" y="479458"/>
                  </a:cubicBezTo>
                  <a:lnTo>
                    <a:pt x="112695" y="479458"/>
                  </a:lnTo>
                  <a:cubicBezTo>
                    <a:pt x="82806" y="479458"/>
                    <a:pt x="54142" y="467585"/>
                    <a:pt x="33008" y="446450"/>
                  </a:cubicBezTo>
                  <a:cubicBezTo>
                    <a:pt x="11873" y="425316"/>
                    <a:pt x="0" y="396652"/>
                    <a:pt x="0" y="366763"/>
                  </a:cubicBezTo>
                  <a:lnTo>
                    <a:pt x="0" y="112695"/>
                  </a:lnTo>
                  <a:cubicBezTo>
                    <a:pt x="0" y="82806"/>
                    <a:pt x="11873" y="54142"/>
                    <a:pt x="33008" y="33008"/>
                  </a:cubicBezTo>
                  <a:cubicBezTo>
                    <a:pt x="54142" y="11873"/>
                    <a:pt x="82806" y="0"/>
                    <a:pt x="112695" y="0"/>
                  </a:cubicBezTo>
                  <a:close/>
                </a:path>
              </a:pathLst>
            </a:custGeom>
            <a:solidFill>
              <a:srgbClr val="FAD3DE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644850" cy="5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510922" y="3031186"/>
            <a:ext cx="900778" cy="1229349"/>
          </a:xfrm>
          <a:custGeom>
            <a:avLst/>
            <a:gdLst/>
            <a:ahLst/>
            <a:cxnLst/>
            <a:rect r="r" b="b" t="t" l="l"/>
            <a:pathLst>
              <a:path h="1229349" w="900778">
                <a:moveTo>
                  <a:pt x="0" y="0"/>
                </a:moveTo>
                <a:lnTo>
                  <a:pt x="900778" y="0"/>
                </a:lnTo>
                <a:lnTo>
                  <a:pt x="900778" y="1229349"/>
                </a:lnTo>
                <a:lnTo>
                  <a:pt x="0" y="1229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-146255">
            <a:off x="1343151" y="1726926"/>
            <a:ext cx="6198333" cy="3634882"/>
            <a:chOff x="0" y="0"/>
            <a:chExt cx="812800" cy="47664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476649"/>
            </a:xfrm>
            <a:custGeom>
              <a:avLst/>
              <a:gdLst/>
              <a:ahLst/>
              <a:cxnLst/>
              <a:rect r="r" b="b" t="t" l="l"/>
              <a:pathLst>
                <a:path h="47664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76649"/>
                  </a:lnTo>
                  <a:lnTo>
                    <a:pt x="0" y="476649"/>
                  </a:lnTo>
                  <a:close/>
                </a:path>
              </a:pathLst>
            </a:custGeom>
            <a:blipFill>
              <a:blip r:embed="rId8"/>
              <a:stretch>
                <a:fillRect l="0" t="-28777" r="0" b="-114776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594247">
            <a:off x="5634962" y="659324"/>
            <a:ext cx="2680236" cy="2441451"/>
          </a:xfrm>
          <a:custGeom>
            <a:avLst/>
            <a:gdLst/>
            <a:ahLst/>
            <a:cxnLst/>
            <a:rect r="r" b="b" t="t" l="l"/>
            <a:pathLst>
              <a:path h="2441451" w="2680236">
                <a:moveTo>
                  <a:pt x="0" y="0"/>
                </a:moveTo>
                <a:lnTo>
                  <a:pt x="2680236" y="0"/>
                </a:lnTo>
                <a:lnTo>
                  <a:pt x="2680236" y="2441451"/>
                </a:lnTo>
                <a:lnTo>
                  <a:pt x="0" y="2441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507170">
            <a:off x="1392521" y="5228234"/>
            <a:ext cx="6099593" cy="3601320"/>
            <a:chOff x="0" y="0"/>
            <a:chExt cx="812800" cy="47989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479893"/>
            </a:xfrm>
            <a:custGeom>
              <a:avLst/>
              <a:gdLst/>
              <a:ahLst/>
              <a:cxnLst/>
              <a:rect r="r" b="b" t="t" l="l"/>
              <a:pathLst>
                <a:path h="47989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79893"/>
                  </a:lnTo>
                  <a:lnTo>
                    <a:pt x="0" y="479893"/>
                  </a:lnTo>
                  <a:close/>
                </a:path>
              </a:pathLst>
            </a:custGeom>
            <a:blipFill>
              <a:blip r:embed="rId11"/>
              <a:stretch>
                <a:fillRect l="0" t="-37319" r="0" b="-102086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3" id="23"/>
          <p:cNvSpPr/>
          <p:nvPr/>
        </p:nvSpPr>
        <p:spPr>
          <a:xfrm flipH="false" flipV="false" rot="-328070">
            <a:off x="1148397" y="4833015"/>
            <a:ext cx="751168" cy="2930088"/>
          </a:xfrm>
          <a:custGeom>
            <a:avLst/>
            <a:gdLst/>
            <a:ahLst/>
            <a:cxnLst/>
            <a:rect r="r" b="b" t="t" l="l"/>
            <a:pathLst>
              <a:path h="2930088" w="751168">
                <a:moveTo>
                  <a:pt x="0" y="0"/>
                </a:moveTo>
                <a:lnTo>
                  <a:pt x="751168" y="0"/>
                </a:lnTo>
                <a:lnTo>
                  <a:pt x="751168" y="2930088"/>
                </a:lnTo>
                <a:lnTo>
                  <a:pt x="0" y="2930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874882">
            <a:off x="486141" y="1316819"/>
            <a:ext cx="2407615" cy="928026"/>
          </a:xfrm>
          <a:custGeom>
            <a:avLst/>
            <a:gdLst/>
            <a:ahLst/>
            <a:cxnLst/>
            <a:rect r="r" b="b" t="t" l="l"/>
            <a:pathLst>
              <a:path h="928026" w="2407615">
                <a:moveTo>
                  <a:pt x="0" y="0"/>
                </a:moveTo>
                <a:lnTo>
                  <a:pt x="2407615" y="0"/>
                </a:lnTo>
                <a:lnTo>
                  <a:pt x="2407615" y="928026"/>
                </a:lnTo>
                <a:lnTo>
                  <a:pt x="0" y="9280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9698641" y="4251072"/>
            <a:ext cx="5966009" cy="2824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39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CREADOR: HIROHIKO ARAKI</a:t>
            </a:r>
          </a:p>
          <a:p>
            <a:pPr algn="ctr">
              <a:lnSpc>
                <a:spcPts val="3696"/>
              </a:lnSpc>
            </a:pPr>
            <a:r>
              <a:rPr lang="en-US" sz="339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FECHA DE LANZAMIENTO: 1 DE ENERO 1987</a:t>
            </a:r>
          </a:p>
          <a:p>
            <a:pPr algn="ctr">
              <a:lnSpc>
                <a:spcPts val="3696"/>
              </a:lnSpc>
            </a:pPr>
            <a:r>
              <a:rPr lang="en-US" sz="339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GENERO: ACTION</a:t>
            </a:r>
          </a:p>
          <a:p>
            <a:pPr algn="ctr">
              <a:lnSpc>
                <a:spcPts val="3696"/>
              </a:lnSpc>
            </a:pPr>
            <a:r>
              <a:rPr lang="en-US" sz="339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PARTES: 8</a:t>
            </a:r>
          </a:p>
          <a:p>
            <a:pPr algn="ctr">
              <a:lnSpc>
                <a:spcPts val="3696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3082853" y="7615519"/>
            <a:ext cx="3576441" cy="62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5"/>
              </a:lnSpc>
            </a:pPr>
            <a:r>
              <a:rPr lang="en-US" sz="3697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ADVEN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5212745" y="4833547"/>
            <a:ext cx="3075255" cy="5453453"/>
          </a:xfrm>
          <a:custGeom>
            <a:avLst/>
            <a:gdLst/>
            <a:ahLst/>
            <a:cxnLst/>
            <a:rect r="r" b="b" t="t" l="l"/>
            <a:pathLst>
              <a:path h="5453453" w="3075255">
                <a:moveTo>
                  <a:pt x="0" y="0"/>
                </a:moveTo>
                <a:lnTo>
                  <a:pt x="3075255" y="0"/>
                </a:lnTo>
                <a:lnTo>
                  <a:pt x="3075255" y="5453453"/>
                </a:lnTo>
                <a:lnTo>
                  <a:pt x="0" y="5453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192647">
            <a:off x="13465588" y="8327473"/>
            <a:ext cx="3177154" cy="2569730"/>
          </a:xfrm>
          <a:custGeom>
            <a:avLst/>
            <a:gdLst/>
            <a:ahLst/>
            <a:cxnLst/>
            <a:rect r="r" b="b" t="t" l="l"/>
            <a:pathLst>
              <a:path h="2569730" w="3177154">
                <a:moveTo>
                  <a:pt x="0" y="0"/>
                </a:moveTo>
                <a:lnTo>
                  <a:pt x="3177154" y="0"/>
                </a:lnTo>
                <a:lnTo>
                  <a:pt x="3177154" y="2569731"/>
                </a:lnTo>
                <a:lnTo>
                  <a:pt x="0" y="25697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26512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888216">
            <a:off x="16337694" y="5451590"/>
            <a:ext cx="2533617" cy="2533617"/>
          </a:xfrm>
          <a:custGeom>
            <a:avLst/>
            <a:gdLst/>
            <a:ahLst/>
            <a:cxnLst/>
            <a:rect r="r" b="b" t="t" l="l"/>
            <a:pathLst>
              <a:path h="2533617" w="2533617">
                <a:moveTo>
                  <a:pt x="0" y="0"/>
                </a:moveTo>
                <a:lnTo>
                  <a:pt x="2533618" y="0"/>
                </a:lnTo>
                <a:lnTo>
                  <a:pt x="2533618" y="2533617"/>
                </a:lnTo>
                <a:lnTo>
                  <a:pt x="0" y="253361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-708425" y="4507453"/>
            <a:ext cx="3437862" cy="6105642"/>
          </a:xfrm>
          <a:custGeom>
            <a:avLst/>
            <a:gdLst/>
            <a:ahLst/>
            <a:cxnLst/>
            <a:rect r="r" b="b" t="t" l="l"/>
            <a:pathLst>
              <a:path h="6105642" w="3437862">
                <a:moveTo>
                  <a:pt x="0" y="0"/>
                </a:moveTo>
                <a:lnTo>
                  <a:pt x="3437862" y="0"/>
                </a:lnTo>
                <a:lnTo>
                  <a:pt x="3437862" y="6105642"/>
                </a:lnTo>
                <a:lnTo>
                  <a:pt x="0" y="61056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9544735" y="1322487"/>
            <a:ext cx="6331161" cy="13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¿QUE ES JOJOS?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703996" y="7626434"/>
            <a:ext cx="3576441" cy="62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5"/>
              </a:lnSpc>
            </a:pPr>
            <a:r>
              <a:rPr lang="en-US" sz="3697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915031" y="4819967"/>
            <a:ext cx="12954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}</a:t>
            </a:r>
          </a:p>
        </p:txBody>
      </p:sp>
    </p:spTree>
  </p:cSld>
  <p:clrMapOvr>
    <a:masterClrMapping/>
  </p:clrMapOvr>
  <p:transition spd="fast">
    <p:cover dir="rd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32371" y="2783095"/>
            <a:ext cx="16230600" cy="6212700"/>
            <a:chOff x="0" y="0"/>
            <a:chExt cx="4274726" cy="16362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74726" cy="1636267"/>
            </a:xfrm>
            <a:custGeom>
              <a:avLst/>
              <a:gdLst/>
              <a:ahLst/>
              <a:cxnLst/>
              <a:rect r="r" b="b" t="t" l="l"/>
              <a:pathLst>
                <a:path h="16362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11940"/>
                  </a:lnTo>
                  <a:cubicBezTo>
                    <a:pt x="4274726" y="1618392"/>
                    <a:pt x="4272163" y="1624580"/>
                    <a:pt x="4267601" y="1629142"/>
                  </a:cubicBezTo>
                  <a:cubicBezTo>
                    <a:pt x="4263039" y="1633704"/>
                    <a:pt x="4256851" y="1636267"/>
                    <a:pt x="4250399" y="1636267"/>
                  </a:cubicBezTo>
                  <a:lnTo>
                    <a:pt x="24327" y="1636267"/>
                  </a:lnTo>
                  <a:cubicBezTo>
                    <a:pt x="10891" y="1636267"/>
                    <a:pt x="0" y="1625375"/>
                    <a:pt x="0" y="16119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6968A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274726" cy="16743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14400" y="809768"/>
            <a:ext cx="16230600" cy="1506602"/>
            <a:chOff x="0" y="0"/>
            <a:chExt cx="4274726" cy="396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274726" cy="396800"/>
            </a:xfrm>
            <a:custGeom>
              <a:avLst/>
              <a:gdLst/>
              <a:ahLst/>
              <a:cxnLst/>
              <a:rect r="r" b="b" t="t" l="l"/>
              <a:pathLst>
                <a:path h="39680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72474"/>
                  </a:lnTo>
                  <a:cubicBezTo>
                    <a:pt x="4274726" y="385909"/>
                    <a:pt x="4263834" y="396800"/>
                    <a:pt x="4250399" y="396800"/>
                  </a:cubicBezTo>
                  <a:lnTo>
                    <a:pt x="24327" y="396800"/>
                  </a:lnTo>
                  <a:cubicBezTo>
                    <a:pt x="10891" y="396800"/>
                    <a:pt x="0" y="385909"/>
                    <a:pt x="0" y="37247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6B306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274726" cy="434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07145" y="1871361"/>
            <a:ext cx="1931878" cy="1942473"/>
          </a:xfrm>
          <a:custGeom>
            <a:avLst/>
            <a:gdLst/>
            <a:ahLst/>
            <a:cxnLst/>
            <a:rect r="r" b="b" t="t" l="l"/>
            <a:pathLst>
              <a:path h="1942473" w="1931878">
                <a:moveTo>
                  <a:pt x="0" y="0"/>
                </a:moveTo>
                <a:lnTo>
                  <a:pt x="1931878" y="0"/>
                </a:lnTo>
                <a:lnTo>
                  <a:pt x="1931878" y="1942473"/>
                </a:lnTo>
                <a:lnTo>
                  <a:pt x="0" y="194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0" y="7690165"/>
            <a:ext cx="2340821" cy="2504769"/>
          </a:xfrm>
          <a:custGeom>
            <a:avLst/>
            <a:gdLst/>
            <a:ahLst/>
            <a:cxnLst/>
            <a:rect r="r" b="b" t="t" l="l"/>
            <a:pathLst>
              <a:path h="2504769" w="2340821">
                <a:moveTo>
                  <a:pt x="0" y="0"/>
                </a:moveTo>
                <a:lnTo>
                  <a:pt x="2340821" y="0"/>
                </a:lnTo>
                <a:lnTo>
                  <a:pt x="2340821" y="2504769"/>
                </a:lnTo>
                <a:lnTo>
                  <a:pt x="0" y="2504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749247" y="3813834"/>
            <a:ext cx="3538753" cy="6083684"/>
          </a:xfrm>
          <a:custGeom>
            <a:avLst/>
            <a:gdLst/>
            <a:ahLst/>
            <a:cxnLst/>
            <a:rect r="r" b="b" t="t" l="l"/>
            <a:pathLst>
              <a:path h="6083684" w="3538753">
                <a:moveTo>
                  <a:pt x="0" y="0"/>
                </a:moveTo>
                <a:lnTo>
                  <a:pt x="3538753" y="0"/>
                </a:lnTo>
                <a:lnTo>
                  <a:pt x="3538753" y="6083683"/>
                </a:lnTo>
                <a:lnTo>
                  <a:pt x="0" y="6083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85848" y="4659383"/>
            <a:ext cx="3952627" cy="5535552"/>
          </a:xfrm>
          <a:custGeom>
            <a:avLst/>
            <a:gdLst/>
            <a:ahLst/>
            <a:cxnLst/>
            <a:rect r="r" b="b" t="t" l="l"/>
            <a:pathLst>
              <a:path h="5535552" w="3952627">
                <a:moveTo>
                  <a:pt x="0" y="0"/>
                </a:moveTo>
                <a:lnTo>
                  <a:pt x="3952627" y="0"/>
                </a:lnTo>
                <a:lnTo>
                  <a:pt x="3952627" y="5535551"/>
                </a:lnTo>
                <a:lnTo>
                  <a:pt x="0" y="5535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015872" y="5143500"/>
            <a:ext cx="4522184" cy="5908849"/>
          </a:xfrm>
          <a:custGeom>
            <a:avLst/>
            <a:gdLst/>
            <a:ahLst/>
            <a:cxnLst/>
            <a:rect r="r" b="b" t="t" l="l"/>
            <a:pathLst>
              <a:path h="5908849" w="4522184">
                <a:moveTo>
                  <a:pt x="0" y="0"/>
                </a:moveTo>
                <a:lnTo>
                  <a:pt x="4522183" y="0"/>
                </a:lnTo>
                <a:lnTo>
                  <a:pt x="4522183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1260517">
            <a:off x="2240600" y="3132272"/>
            <a:ext cx="2048600" cy="2333128"/>
          </a:xfrm>
          <a:custGeom>
            <a:avLst/>
            <a:gdLst/>
            <a:ahLst/>
            <a:cxnLst/>
            <a:rect r="r" b="b" t="t" l="l"/>
            <a:pathLst>
              <a:path h="2333128" w="2048600">
                <a:moveTo>
                  <a:pt x="0" y="0"/>
                </a:moveTo>
                <a:lnTo>
                  <a:pt x="2048600" y="0"/>
                </a:lnTo>
                <a:lnTo>
                  <a:pt x="2048600" y="2333128"/>
                </a:lnTo>
                <a:lnTo>
                  <a:pt x="0" y="2333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442087" y="4607026"/>
            <a:ext cx="4074495" cy="339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793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UN ANTIGUO ARTE MARCIAL QUE PERMITE A LOS USUARIOS APROVECHAR Y CANALIZAR SU FUERZA VITAL, MANIFESTÁNDOSE COMO ENERGÍA SIMILAR A LA LUZ DEL SOL, PARA COMBATIR VAMPIROS, ZOMBIS Y HOMBRES DEL PILAR, Y TAMBIÉN TIENE USOS PARA LA CURACIÓN Y LA REDUCCIÓN DEL DOLOR</a:t>
            </a:r>
          </a:p>
          <a:p>
            <a:pPr algn="ctr">
              <a:lnSpc>
                <a:spcPts val="2242"/>
              </a:lnSpc>
            </a:pPr>
          </a:p>
          <a:p>
            <a:pPr algn="ctr">
              <a:lnSpc>
                <a:spcPts val="2242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-4098281" y="1150460"/>
            <a:ext cx="25828295" cy="939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7"/>
              </a:lnSpc>
              <a:spcBef>
                <a:spcPct val="0"/>
              </a:spcBef>
            </a:pPr>
            <a:r>
              <a:rPr lang="en-US" sz="5498" spc="-318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PODERES DE JOJOS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691115" y="3467988"/>
            <a:ext cx="3576441" cy="62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5"/>
              </a:lnSpc>
            </a:pPr>
            <a:r>
              <a:rPr lang="en-US" sz="3697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HAMON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533502" y="3467988"/>
            <a:ext cx="3576441" cy="62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5"/>
              </a:lnSpc>
            </a:pPr>
            <a:r>
              <a:rPr lang="en-US" sz="3697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STANDS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84475" y="4607026"/>
            <a:ext cx="4074495" cy="197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793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REPRESENTACIÓN VISUAL DE LA ENERGÍA VITAL O ALMA DE UN PERSONAJE. LOS STANDS SON GENERADOS PSÍQUICAMENTE POR EL PERSONAJE, CONOCIDO COMO EL USUARIO DEL STAND.</a:t>
            </a:r>
          </a:p>
          <a:p>
            <a:pPr algn="ctr">
              <a:lnSpc>
                <a:spcPts val="2242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62875" y="0"/>
            <a:ext cx="7442410" cy="9136887"/>
          </a:xfrm>
          <a:custGeom>
            <a:avLst/>
            <a:gdLst/>
            <a:ahLst/>
            <a:cxnLst/>
            <a:rect r="r" b="b" t="t" l="l"/>
            <a:pathLst>
              <a:path h="9136887" w="7442410">
                <a:moveTo>
                  <a:pt x="0" y="0"/>
                </a:moveTo>
                <a:lnTo>
                  <a:pt x="7442410" y="0"/>
                </a:lnTo>
                <a:lnTo>
                  <a:pt x="7442410" y="9136887"/>
                </a:lnTo>
                <a:lnTo>
                  <a:pt x="0" y="9136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615652" y="2796501"/>
            <a:ext cx="8089711" cy="6899869"/>
            <a:chOff x="0" y="0"/>
            <a:chExt cx="2130623" cy="18172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30623" cy="1817249"/>
            </a:xfrm>
            <a:custGeom>
              <a:avLst/>
              <a:gdLst/>
              <a:ahLst/>
              <a:cxnLst/>
              <a:rect r="r" b="b" t="t" l="l"/>
              <a:pathLst>
                <a:path h="1817249" w="2130623">
                  <a:moveTo>
                    <a:pt x="95701" y="0"/>
                  </a:moveTo>
                  <a:lnTo>
                    <a:pt x="2034923" y="0"/>
                  </a:lnTo>
                  <a:cubicBezTo>
                    <a:pt x="2060304" y="0"/>
                    <a:pt x="2084646" y="10083"/>
                    <a:pt x="2102593" y="28030"/>
                  </a:cubicBezTo>
                  <a:cubicBezTo>
                    <a:pt x="2120541" y="45978"/>
                    <a:pt x="2130623" y="70319"/>
                    <a:pt x="2130623" y="95701"/>
                  </a:cubicBezTo>
                  <a:lnTo>
                    <a:pt x="2130623" y="1721549"/>
                  </a:lnTo>
                  <a:cubicBezTo>
                    <a:pt x="2130623" y="1746930"/>
                    <a:pt x="2120541" y="1771272"/>
                    <a:pt x="2102593" y="1789219"/>
                  </a:cubicBezTo>
                  <a:cubicBezTo>
                    <a:pt x="2084646" y="1807167"/>
                    <a:pt x="2060304" y="1817249"/>
                    <a:pt x="2034923" y="1817249"/>
                  </a:cubicBezTo>
                  <a:lnTo>
                    <a:pt x="95701" y="1817249"/>
                  </a:lnTo>
                  <a:cubicBezTo>
                    <a:pt x="42847" y="1817249"/>
                    <a:pt x="0" y="1774403"/>
                    <a:pt x="0" y="1721549"/>
                  </a:cubicBezTo>
                  <a:lnTo>
                    <a:pt x="0" y="95701"/>
                  </a:lnTo>
                  <a:cubicBezTo>
                    <a:pt x="0" y="70319"/>
                    <a:pt x="10083" y="45978"/>
                    <a:pt x="28030" y="28030"/>
                  </a:cubicBezTo>
                  <a:cubicBezTo>
                    <a:pt x="45978" y="10083"/>
                    <a:pt x="70319" y="0"/>
                    <a:pt x="95701" y="0"/>
                  </a:cubicBezTo>
                  <a:close/>
                </a:path>
              </a:pathLst>
            </a:custGeom>
            <a:solidFill>
              <a:srgbClr val="FAD3DE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130623" cy="1855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30307" y="644560"/>
            <a:ext cx="17075055" cy="1831438"/>
            <a:chOff x="0" y="0"/>
            <a:chExt cx="4497134" cy="4823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97134" cy="482354"/>
            </a:xfrm>
            <a:custGeom>
              <a:avLst/>
              <a:gdLst/>
              <a:ahLst/>
              <a:cxnLst/>
              <a:rect r="r" b="b" t="t" l="l"/>
              <a:pathLst>
                <a:path h="482354" w="4497134">
                  <a:moveTo>
                    <a:pt x="45341" y="0"/>
                  </a:moveTo>
                  <a:lnTo>
                    <a:pt x="4451793" y="0"/>
                  </a:lnTo>
                  <a:cubicBezTo>
                    <a:pt x="4476834" y="0"/>
                    <a:pt x="4497134" y="20300"/>
                    <a:pt x="4497134" y="45341"/>
                  </a:cubicBezTo>
                  <a:lnTo>
                    <a:pt x="4497134" y="437014"/>
                  </a:lnTo>
                  <a:cubicBezTo>
                    <a:pt x="4497134" y="462055"/>
                    <a:pt x="4476834" y="482354"/>
                    <a:pt x="4451793" y="482354"/>
                  </a:cubicBezTo>
                  <a:lnTo>
                    <a:pt x="45341" y="482354"/>
                  </a:lnTo>
                  <a:cubicBezTo>
                    <a:pt x="20300" y="482354"/>
                    <a:pt x="0" y="462055"/>
                    <a:pt x="0" y="437014"/>
                  </a:cubicBezTo>
                  <a:lnTo>
                    <a:pt x="0" y="45341"/>
                  </a:lnTo>
                  <a:cubicBezTo>
                    <a:pt x="0" y="20300"/>
                    <a:pt x="20300" y="0"/>
                    <a:pt x="45341" y="0"/>
                  </a:cubicBezTo>
                  <a:close/>
                </a:path>
              </a:pathLst>
            </a:custGeom>
            <a:solidFill>
              <a:srgbClr val="5D60A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97134" cy="52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261324">
            <a:off x="1278805" y="3592708"/>
            <a:ext cx="6684391" cy="5671963"/>
            <a:chOff x="0" y="0"/>
            <a:chExt cx="890727" cy="75581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90727" cy="755816"/>
            </a:xfrm>
            <a:custGeom>
              <a:avLst/>
              <a:gdLst/>
              <a:ahLst/>
              <a:cxnLst/>
              <a:rect r="r" b="b" t="t" l="l"/>
              <a:pathLst>
                <a:path h="755816" w="890727">
                  <a:moveTo>
                    <a:pt x="0" y="0"/>
                  </a:moveTo>
                  <a:lnTo>
                    <a:pt x="890727" y="0"/>
                  </a:lnTo>
                  <a:lnTo>
                    <a:pt x="890727" y="755816"/>
                  </a:lnTo>
                  <a:lnTo>
                    <a:pt x="0" y="755816"/>
                  </a:lnTo>
                  <a:close/>
                </a:path>
              </a:pathLst>
            </a:custGeom>
            <a:blipFill>
              <a:blip r:embed="rId8"/>
              <a:stretch>
                <a:fillRect l="0" t="-38387" r="0" b="-38387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859623">
            <a:off x="540937" y="6398581"/>
            <a:ext cx="1853082" cy="1442035"/>
          </a:xfrm>
          <a:custGeom>
            <a:avLst/>
            <a:gdLst/>
            <a:ahLst/>
            <a:cxnLst/>
            <a:rect r="r" b="b" t="t" l="l"/>
            <a:pathLst>
              <a:path h="1442035" w="1853082">
                <a:moveTo>
                  <a:pt x="0" y="0"/>
                </a:moveTo>
                <a:lnTo>
                  <a:pt x="1853082" y="0"/>
                </a:lnTo>
                <a:lnTo>
                  <a:pt x="1853082" y="1442035"/>
                </a:lnTo>
                <a:lnTo>
                  <a:pt x="0" y="1442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7224441" y="2796501"/>
            <a:ext cx="900778" cy="1229349"/>
          </a:xfrm>
          <a:custGeom>
            <a:avLst/>
            <a:gdLst/>
            <a:ahLst/>
            <a:cxnLst/>
            <a:rect r="r" b="b" t="t" l="l"/>
            <a:pathLst>
              <a:path h="1229349" w="900778">
                <a:moveTo>
                  <a:pt x="0" y="0"/>
                </a:moveTo>
                <a:lnTo>
                  <a:pt x="900778" y="0"/>
                </a:lnTo>
                <a:lnTo>
                  <a:pt x="900778" y="1229349"/>
                </a:lnTo>
                <a:lnTo>
                  <a:pt x="0" y="1229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168918" y="5702204"/>
            <a:ext cx="3320336" cy="4650044"/>
          </a:xfrm>
          <a:custGeom>
            <a:avLst/>
            <a:gdLst/>
            <a:ahLst/>
            <a:cxnLst/>
            <a:rect r="r" b="b" t="t" l="l"/>
            <a:pathLst>
              <a:path h="4650044" w="3320336">
                <a:moveTo>
                  <a:pt x="0" y="0"/>
                </a:moveTo>
                <a:lnTo>
                  <a:pt x="3320336" y="0"/>
                </a:lnTo>
                <a:lnTo>
                  <a:pt x="3320336" y="4650044"/>
                </a:lnTo>
                <a:lnTo>
                  <a:pt x="0" y="46500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361582" y="4949775"/>
            <a:ext cx="3505990" cy="5655974"/>
          </a:xfrm>
          <a:custGeom>
            <a:avLst/>
            <a:gdLst/>
            <a:ahLst/>
            <a:cxnLst/>
            <a:rect r="r" b="b" t="t" l="l"/>
            <a:pathLst>
              <a:path h="5655974" w="3505990">
                <a:moveTo>
                  <a:pt x="0" y="0"/>
                </a:moveTo>
                <a:lnTo>
                  <a:pt x="3505990" y="0"/>
                </a:lnTo>
                <a:lnTo>
                  <a:pt x="3505990" y="5655975"/>
                </a:lnTo>
                <a:lnTo>
                  <a:pt x="0" y="5655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462265">
            <a:off x="6634218" y="2475998"/>
            <a:ext cx="2533617" cy="2533617"/>
          </a:xfrm>
          <a:custGeom>
            <a:avLst/>
            <a:gdLst/>
            <a:ahLst/>
            <a:cxnLst/>
            <a:rect r="r" b="b" t="t" l="l"/>
            <a:pathLst>
              <a:path h="2533617" w="2533617">
                <a:moveTo>
                  <a:pt x="0" y="0"/>
                </a:moveTo>
                <a:lnTo>
                  <a:pt x="2533617" y="0"/>
                </a:lnTo>
                <a:lnTo>
                  <a:pt x="2533617" y="2533618"/>
                </a:lnTo>
                <a:lnTo>
                  <a:pt x="0" y="25336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542810">
            <a:off x="16235000" y="2804894"/>
            <a:ext cx="2048600" cy="2333128"/>
          </a:xfrm>
          <a:custGeom>
            <a:avLst/>
            <a:gdLst/>
            <a:ahLst/>
            <a:cxnLst/>
            <a:rect r="r" b="b" t="t" l="l"/>
            <a:pathLst>
              <a:path h="2333128" w="2048600">
                <a:moveTo>
                  <a:pt x="0" y="0"/>
                </a:moveTo>
                <a:lnTo>
                  <a:pt x="2048600" y="0"/>
                </a:lnTo>
                <a:lnTo>
                  <a:pt x="2048600" y="2333127"/>
                </a:lnTo>
                <a:lnTo>
                  <a:pt x="0" y="23331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73084" y="1281213"/>
            <a:ext cx="15913232" cy="59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PHANTOM BLOOD (PART 1)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573606" y="4332978"/>
            <a:ext cx="6173802" cy="2468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5"/>
              </a:lnSpc>
            </a:pPr>
            <a:r>
              <a:rPr lang="en-US" sz="2986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PROTAGONISTA: JONATHAN JOESTAR</a:t>
            </a:r>
          </a:p>
          <a:p>
            <a:pPr algn="ctr">
              <a:lnSpc>
                <a:spcPts val="3255"/>
              </a:lnSpc>
            </a:pPr>
            <a:r>
              <a:rPr lang="en-US" sz="2986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ANTAGONISTA: DIO BRANDO</a:t>
            </a:r>
          </a:p>
          <a:p>
            <a:pPr algn="ctr">
              <a:lnSpc>
                <a:spcPts val="3255"/>
              </a:lnSpc>
            </a:pPr>
            <a:r>
              <a:rPr lang="en-US" sz="2986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SIGUE LA HISTORIA DE JONATHAN JOESTAR Y SU HERMANASTRO DIO BRANDO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595891" y="-1840713"/>
            <a:ext cx="7597916" cy="5705855"/>
            <a:chOff x="0" y="0"/>
            <a:chExt cx="845566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240" y="5910580"/>
              <a:ext cx="8425180" cy="424180"/>
            </a:xfrm>
            <a:custGeom>
              <a:avLst/>
              <a:gdLst/>
              <a:ahLst/>
              <a:cxnLst/>
              <a:rect r="r" b="b" t="t" l="l"/>
              <a:pathLst>
                <a:path h="424180" w="8425180">
                  <a:moveTo>
                    <a:pt x="7769860" y="424180"/>
                  </a:moveTo>
                  <a:lnTo>
                    <a:pt x="2839720" y="424180"/>
                  </a:lnTo>
                  <a:lnTo>
                    <a:pt x="2839720" y="1270"/>
                  </a:lnTo>
                  <a:lnTo>
                    <a:pt x="7769860" y="1270"/>
                  </a:lnTo>
                  <a:lnTo>
                    <a:pt x="7769860" y="424180"/>
                  </a:lnTo>
                  <a:close/>
                  <a:moveTo>
                    <a:pt x="65278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651510" y="422910"/>
                  </a:lnTo>
                  <a:lnTo>
                    <a:pt x="652780" y="0"/>
                  </a:lnTo>
                  <a:lnTo>
                    <a:pt x="652780" y="0"/>
                  </a:lnTo>
                  <a:close/>
                  <a:moveTo>
                    <a:pt x="8425180" y="0"/>
                  </a:moveTo>
                  <a:lnTo>
                    <a:pt x="7769860" y="0"/>
                  </a:lnTo>
                  <a:lnTo>
                    <a:pt x="7769860" y="422910"/>
                  </a:lnTo>
                  <a:lnTo>
                    <a:pt x="8425180" y="42291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240" y="15240"/>
              <a:ext cx="8425180" cy="6319520"/>
            </a:xfrm>
            <a:custGeom>
              <a:avLst/>
              <a:gdLst/>
              <a:ahLst/>
              <a:cxnLst/>
              <a:rect r="r" b="b" t="t" l="l"/>
              <a:pathLst>
                <a:path h="6319520" w="8425180">
                  <a:moveTo>
                    <a:pt x="2839720" y="6319520"/>
                  </a:moveTo>
                  <a:lnTo>
                    <a:pt x="652780" y="6319520"/>
                  </a:lnTo>
                  <a:lnTo>
                    <a:pt x="652780" y="5896610"/>
                  </a:lnTo>
                  <a:lnTo>
                    <a:pt x="2840990" y="5896610"/>
                  </a:lnTo>
                  <a:lnTo>
                    <a:pt x="2839720" y="6319520"/>
                  </a:lnTo>
                  <a:lnTo>
                    <a:pt x="2839720" y="6319520"/>
                  </a:lnTo>
                  <a:close/>
                  <a:moveTo>
                    <a:pt x="8425180" y="0"/>
                  </a:moveTo>
                  <a:lnTo>
                    <a:pt x="0" y="0"/>
                  </a:lnTo>
                  <a:lnTo>
                    <a:pt x="0" y="622300"/>
                  </a:lnTo>
                  <a:lnTo>
                    <a:pt x="8425180" y="622300"/>
                  </a:lnTo>
                  <a:lnTo>
                    <a:pt x="8425180" y="0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8B84B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240" y="637540"/>
              <a:ext cx="8425180" cy="5273040"/>
            </a:xfrm>
            <a:custGeom>
              <a:avLst/>
              <a:gdLst/>
              <a:ahLst/>
              <a:cxnLst/>
              <a:rect r="r" b="b" t="t" l="l"/>
              <a:pathLst>
                <a:path h="5273040" w="8425180">
                  <a:moveTo>
                    <a:pt x="8425180" y="5273040"/>
                  </a:moveTo>
                  <a:lnTo>
                    <a:pt x="0" y="5273040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5273040"/>
                  </a:lnTo>
                  <a:lnTo>
                    <a:pt x="8425180" y="5273040"/>
                  </a:lnTo>
                  <a:close/>
                </a:path>
              </a:pathLst>
            </a:custGeom>
            <a:blipFill>
              <a:blip r:embed="rId4"/>
              <a:stretch>
                <a:fillRect l="0" t="-53990" r="0" b="-5399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55660" cy="6348730"/>
            </a:xfrm>
            <a:custGeom>
              <a:avLst/>
              <a:gdLst/>
              <a:ahLst/>
              <a:cxnLst/>
              <a:rect r="r" b="b" t="t" l="l"/>
              <a:pathLst>
                <a:path h="6348730" w="8455660">
                  <a:moveTo>
                    <a:pt x="8440420" y="0"/>
                  </a:moveTo>
                  <a:lnTo>
                    <a:pt x="15240" y="0"/>
                  </a:lnTo>
                  <a:cubicBezTo>
                    <a:pt x="7620" y="0"/>
                    <a:pt x="0" y="7620"/>
                    <a:pt x="0" y="15240"/>
                  </a:cubicBezTo>
                  <a:lnTo>
                    <a:pt x="0" y="5910580"/>
                  </a:lnTo>
                  <a:lnTo>
                    <a:pt x="0" y="6333490"/>
                  </a:lnTo>
                  <a:cubicBezTo>
                    <a:pt x="0" y="6342380"/>
                    <a:pt x="7620" y="6348730"/>
                    <a:pt x="15240" y="6348730"/>
                  </a:cubicBezTo>
                  <a:lnTo>
                    <a:pt x="666750" y="6348730"/>
                  </a:lnTo>
                  <a:lnTo>
                    <a:pt x="2854960" y="6348730"/>
                  </a:lnTo>
                  <a:lnTo>
                    <a:pt x="7785100" y="6348730"/>
                  </a:lnTo>
                  <a:lnTo>
                    <a:pt x="8440420" y="6348730"/>
                  </a:lnTo>
                  <a:cubicBezTo>
                    <a:pt x="8449310" y="6348730"/>
                    <a:pt x="8455660" y="6341110"/>
                    <a:pt x="8455660" y="6333490"/>
                  </a:cubicBezTo>
                  <a:lnTo>
                    <a:pt x="8455660" y="5910580"/>
                  </a:lnTo>
                  <a:lnTo>
                    <a:pt x="8455660" y="15240"/>
                  </a:lnTo>
                  <a:cubicBezTo>
                    <a:pt x="8455660" y="7620"/>
                    <a:pt x="8449310" y="0"/>
                    <a:pt x="8440420" y="0"/>
                  </a:cubicBezTo>
                  <a:close/>
                  <a:moveTo>
                    <a:pt x="7785100" y="5895340"/>
                  </a:moveTo>
                  <a:lnTo>
                    <a:pt x="2854960" y="5895340"/>
                  </a:lnTo>
                  <a:lnTo>
                    <a:pt x="668020" y="5895340"/>
                  </a:lnTo>
                  <a:lnTo>
                    <a:pt x="31750" y="5895340"/>
                  </a:lnTo>
                  <a:lnTo>
                    <a:pt x="31750" y="652780"/>
                  </a:lnTo>
                  <a:lnTo>
                    <a:pt x="8425180" y="652780"/>
                  </a:lnTo>
                  <a:lnTo>
                    <a:pt x="8425180" y="5895340"/>
                  </a:lnTo>
                  <a:lnTo>
                    <a:pt x="7785100" y="5895340"/>
                  </a:lnTo>
                  <a:lnTo>
                    <a:pt x="7785100" y="5895340"/>
                  </a:lnTo>
                  <a:close/>
                  <a:moveTo>
                    <a:pt x="8425180" y="31750"/>
                  </a:moveTo>
                  <a:lnTo>
                    <a:pt x="8425180" y="622300"/>
                  </a:lnTo>
                  <a:lnTo>
                    <a:pt x="31750" y="622300"/>
                  </a:lnTo>
                  <a:lnTo>
                    <a:pt x="31750" y="31750"/>
                  </a:lnTo>
                  <a:lnTo>
                    <a:pt x="8425180" y="31750"/>
                  </a:lnTo>
                  <a:close/>
                  <a:moveTo>
                    <a:pt x="31750" y="5927090"/>
                  </a:moveTo>
                  <a:lnTo>
                    <a:pt x="652780" y="5927090"/>
                  </a:lnTo>
                  <a:lnTo>
                    <a:pt x="652780" y="6319520"/>
                  </a:lnTo>
                  <a:lnTo>
                    <a:pt x="31750" y="6319520"/>
                  </a:lnTo>
                  <a:lnTo>
                    <a:pt x="31750" y="5927090"/>
                  </a:lnTo>
                  <a:close/>
                  <a:moveTo>
                    <a:pt x="683260" y="6318250"/>
                  </a:moveTo>
                  <a:lnTo>
                    <a:pt x="683260" y="5925820"/>
                  </a:lnTo>
                  <a:lnTo>
                    <a:pt x="2839720" y="5925820"/>
                  </a:lnTo>
                  <a:lnTo>
                    <a:pt x="2839720" y="6318250"/>
                  </a:lnTo>
                  <a:lnTo>
                    <a:pt x="683260" y="6318250"/>
                  </a:lnTo>
                  <a:close/>
                  <a:moveTo>
                    <a:pt x="2871470" y="6318250"/>
                  </a:moveTo>
                  <a:lnTo>
                    <a:pt x="2871470" y="5925820"/>
                  </a:lnTo>
                  <a:lnTo>
                    <a:pt x="7769861" y="5925820"/>
                  </a:lnTo>
                  <a:lnTo>
                    <a:pt x="7769861" y="6318250"/>
                  </a:lnTo>
                  <a:lnTo>
                    <a:pt x="2871470" y="6318250"/>
                  </a:lnTo>
                  <a:close/>
                  <a:moveTo>
                    <a:pt x="8425180" y="6318250"/>
                  </a:moveTo>
                  <a:lnTo>
                    <a:pt x="7801611" y="6318250"/>
                  </a:lnTo>
                  <a:lnTo>
                    <a:pt x="7801611" y="5925820"/>
                  </a:lnTo>
                  <a:lnTo>
                    <a:pt x="8425180" y="5925820"/>
                  </a:lnTo>
                  <a:lnTo>
                    <a:pt x="8425180" y="6318250"/>
                  </a:lnTo>
                  <a:close/>
                  <a:moveTo>
                    <a:pt x="226060" y="467360"/>
                  </a:moveTo>
                  <a:lnTo>
                    <a:pt x="339090" y="342900"/>
                  </a:lnTo>
                  <a:lnTo>
                    <a:pt x="226060" y="218440"/>
                  </a:lnTo>
                  <a:cubicBezTo>
                    <a:pt x="219710" y="212090"/>
                    <a:pt x="220980" y="201930"/>
                    <a:pt x="227330" y="196850"/>
                  </a:cubicBezTo>
                  <a:cubicBezTo>
                    <a:pt x="233680" y="190500"/>
                    <a:pt x="243840" y="191770"/>
                    <a:pt x="248920" y="198120"/>
                  </a:cubicBezTo>
                  <a:lnTo>
                    <a:pt x="359410" y="320040"/>
                  </a:lnTo>
                  <a:lnTo>
                    <a:pt x="469900" y="198120"/>
                  </a:lnTo>
                  <a:cubicBezTo>
                    <a:pt x="476250" y="191770"/>
                    <a:pt x="485140" y="191770"/>
                    <a:pt x="491490" y="196850"/>
                  </a:cubicBezTo>
                  <a:cubicBezTo>
                    <a:pt x="497840" y="203200"/>
                    <a:pt x="497840" y="212090"/>
                    <a:pt x="492760" y="218440"/>
                  </a:cubicBezTo>
                  <a:lnTo>
                    <a:pt x="381000" y="344170"/>
                  </a:lnTo>
                  <a:lnTo>
                    <a:pt x="494030" y="468630"/>
                  </a:lnTo>
                  <a:cubicBezTo>
                    <a:pt x="500380" y="474980"/>
                    <a:pt x="499110" y="485140"/>
                    <a:pt x="492760" y="490220"/>
                  </a:cubicBezTo>
                  <a:cubicBezTo>
                    <a:pt x="490220" y="492760"/>
                    <a:pt x="486410" y="494030"/>
                    <a:pt x="482600" y="494030"/>
                  </a:cubicBezTo>
                  <a:cubicBezTo>
                    <a:pt x="478790" y="494030"/>
                    <a:pt x="473710" y="492760"/>
                    <a:pt x="471170" y="488950"/>
                  </a:cubicBezTo>
                  <a:lnTo>
                    <a:pt x="360680" y="367030"/>
                  </a:lnTo>
                  <a:lnTo>
                    <a:pt x="250190" y="488950"/>
                  </a:lnTo>
                  <a:cubicBezTo>
                    <a:pt x="247650" y="492760"/>
                    <a:pt x="242570" y="494030"/>
                    <a:pt x="238760" y="494030"/>
                  </a:cubicBezTo>
                  <a:cubicBezTo>
                    <a:pt x="234950" y="494030"/>
                    <a:pt x="231140" y="492760"/>
                    <a:pt x="228600" y="490220"/>
                  </a:cubicBezTo>
                  <a:cubicBezTo>
                    <a:pt x="220980" y="483870"/>
                    <a:pt x="220980" y="473710"/>
                    <a:pt x="226060" y="467360"/>
                  </a:cubicBezTo>
                  <a:close/>
                  <a:moveTo>
                    <a:pt x="1104900" y="344170"/>
                  </a:moveTo>
                  <a:cubicBezTo>
                    <a:pt x="1104900" y="335280"/>
                    <a:pt x="1112520" y="328930"/>
                    <a:pt x="1120140" y="328930"/>
                  </a:cubicBezTo>
                  <a:lnTo>
                    <a:pt x="1363980" y="328930"/>
                  </a:lnTo>
                  <a:cubicBezTo>
                    <a:pt x="1372870" y="328930"/>
                    <a:pt x="1379220" y="336550"/>
                    <a:pt x="1379220" y="344170"/>
                  </a:cubicBezTo>
                  <a:cubicBezTo>
                    <a:pt x="1379220" y="353060"/>
                    <a:pt x="1371600" y="359410"/>
                    <a:pt x="1363980" y="359410"/>
                  </a:cubicBezTo>
                  <a:lnTo>
                    <a:pt x="1120140" y="359410"/>
                  </a:lnTo>
                  <a:cubicBezTo>
                    <a:pt x="1111250" y="359410"/>
                    <a:pt x="1104900" y="351790"/>
                    <a:pt x="1104900" y="344170"/>
                  </a:cubicBezTo>
                  <a:close/>
                  <a:moveTo>
                    <a:pt x="676910" y="452120"/>
                  </a:moveTo>
                  <a:lnTo>
                    <a:pt x="702310" y="452120"/>
                  </a:lnTo>
                  <a:lnTo>
                    <a:pt x="702310" y="477520"/>
                  </a:lnTo>
                  <a:cubicBezTo>
                    <a:pt x="702310" y="486410"/>
                    <a:pt x="709930" y="492760"/>
                    <a:pt x="717550" y="492760"/>
                  </a:cubicBezTo>
                  <a:lnTo>
                    <a:pt x="924560" y="492760"/>
                  </a:lnTo>
                  <a:cubicBezTo>
                    <a:pt x="933450" y="492760"/>
                    <a:pt x="939800" y="485140"/>
                    <a:pt x="939800" y="477520"/>
                  </a:cubicBezTo>
                  <a:lnTo>
                    <a:pt x="939800" y="250190"/>
                  </a:lnTo>
                  <a:cubicBezTo>
                    <a:pt x="939800" y="241300"/>
                    <a:pt x="932180" y="234950"/>
                    <a:pt x="924560" y="234950"/>
                  </a:cubicBezTo>
                  <a:lnTo>
                    <a:pt x="899160" y="234950"/>
                  </a:lnTo>
                  <a:lnTo>
                    <a:pt x="899160" y="209550"/>
                  </a:lnTo>
                  <a:cubicBezTo>
                    <a:pt x="899160" y="200660"/>
                    <a:pt x="891540" y="194310"/>
                    <a:pt x="883920" y="194310"/>
                  </a:cubicBezTo>
                  <a:lnTo>
                    <a:pt x="676910" y="194310"/>
                  </a:lnTo>
                  <a:cubicBezTo>
                    <a:pt x="668020" y="194310"/>
                    <a:pt x="661670" y="201930"/>
                    <a:pt x="661670" y="209550"/>
                  </a:cubicBezTo>
                  <a:lnTo>
                    <a:pt x="661670" y="436880"/>
                  </a:lnTo>
                  <a:cubicBezTo>
                    <a:pt x="661670" y="445770"/>
                    <a:pt x="668020" y="452120"/>
                    <a:pt x="676910" y="452120"/>
                  </a:cubicBezTo>
                  <a:close/>
                  <a:moveTo>
                    <a:pt x="909320" y="265430"/>
                  </a:moveTo>
                  <a:lnTo>
                    <a:pt x="909320" y="462280"/>
                  </a:lnTo>
                  <a:lnTo>
                    <a:pt x="734060" y="462280"/>
                  </a:lnTo>
                  <a:lnTo>
                    <a:pt x="734060" y="452120"/>
                  </a:lnTo>
                  <a:lnTo>
                    <a:pt x="883920" y="452120"/>
                  </a:lnTo>
                  <a:cubicBezTo>
                    <a:pt x="892810" y="452120"/>
                    <a:pt x="899160" y="444500"/>
                    <a:pt x="899160" y="436880"/>
                  </a:cubicBezTo>
                  <a:lnTo>
                    <a:pt x="899160" y="265430"/>
                  </a:lnTo>
                  <a:lnTo>
                    <a:pt x="909320" y="265430"/>
                  </a:lnTo>
                  <a:close/>
                  <a:moveTo>
                    <a:pt x="692150" y="224790"/>
                  </a:moveTo>
                  <a:lnTo>
                    <a:pt x="867410" y="224790"/>
                  </a:lnTo>
                  <a:lnTo>
                    <a:pt x="867410" y="421640"/>
                  </a:lnTo>
                  <a:lnTo>
                    <a:pt x="692150" y="421640"/>
                  </a:lnTo>
                  <a:lnTo>
                    <a:pt x="692150" y="224790"/>
                  </a:lnTo>
                  <a:close/>
                  <a:moveTo>
                    <a:pt x="466090" y="6236970"/>
                  </a:moveTo>
                  <a:cubicBezTo>
                    <a:pt x="463550" y="6242050"/>
                    <a:pt x="457200" y="6245860"/>
                    <a:pt x="452120" y="6245860"/>
                  </a:cubicBezTo>
                  <a:cubicBezTo>
                    <a:pt x="449580" y="6245860"/>
                    <a:pt x="447040" y="6245860"/>
                    <a:pt x="444500" y="6244590"/>
                  </a:cubicBezTo>
                  <a:lnTo>
                    <a:pt x="229870" y="6137910"/>
                  </a:lnTo>
                  <a:cubicBezTo>
                    <a:pt x="224790" y="6135370"/>
                    <a:pt x="220980" y="6130290"/>
                    <a:pt x="220980" y="6123940"/>
                  </a:cubicBezTo>
                  <a:cubicBezTo>
                    <a:pt x="220980" y="6117590"/>
                    <a:pt x="224790" y="6112510"/>
                    <a:pt x="229870" y="6109970"/>
                  </a:cubicBezTo>
                  <a:lnTo>
                    <a:pt x="444500" y="6003290"/>
                  </a:lnTo>
                  <a:cubicBezTo>
                    <a:pt x="452120" y="5999480"/>
                    <a:pt x="461010" y="6002020"/>
                    <a:pt x="466090" y="6010910"/>
                  </a:cubicBezTo>
                  <a:cubicBezTo>
                    <a:pt x="469900" y="6018530"/>
                    <a:pt x="467360" y="6027420"/>
                    <a:pt x="458470" y="6032500"/>
                  </a:cubicBezTo>
                  <a:lnTo>
                    <a:pt x="271780" y="6125210"/>
                  </a:lnTo>
                  <a:lnTo>
                    <a:pt x="458470" y="6217920"/>
                  </a:lnTo>
                  <a:cubicBezTo>
                    <a:pt x="467360" y="6219190"/>
                    <a:pt x="469900" y="6229350"/>
                    <a:pt x="466090" y="6236970"/>
                  </a:cubicBezTo>
                  <a:close/>
                  <a:moveTo>
                    <a:pt x="7989570" y="6008370"/>
                  </a:moveTo>
                  <a:cubicBezTo>
                    <a:pt x="7993380" y="6000750"/>
                    <a:pt x="8002270" y="5996940"/>
                    <a:pt x="8011160" y="6000750"/>
                  </a:cubicBezTo>
                  <a:lnTo>
                    <a:pt x="8225790" y="6107430"/>
                  </a:lnTo>
                  <a:cubicBezTo>
                    <a:pt x="8230870" y="6109970"/>
                    <a:pt x="8234680" y="6115050"/>
                    <a:pt x="8234680" y="6121400"/>
                  </a:cubicBezTo>
                  <a:cubicBezTo>
                    <a:pt x="8234680" y="6127750"/>
                    <a:pt x="8230870" y="6132830"/>
                    <a:pt x="8225790" y="6135370"/>
                  </a:cubicBezTo>
                  <a:lnTo>
                    <a:pt x="8011160" y="6242050"/>
                  </a:lnTo>
                  <a:cubicBezTo>
                    <a:pt x="8008620" y="6243320"/>
                    <a:pt x="8006080" y="6243320"/>
                    <a:pt x="8003540" y="6243320"/>
                  </a:cubicBezTo>
                  <a:cubicBezTo>
                    <a:pt x="7997190" y="6243320"/>
                    <a:pt x="7992110" y="6239510"/>
                    <a:pt x="7989570" y="6234430"/>
                  </a:cubicBezTo>
                  <a:cubicBezTo>
                    <a:pt x="7985761" y="6226810"/>
                    <a:pt x="7988301" y="6217920"/>
                    <a:pt x="7997190" y="6212840"/>
                  </a:cubicBezTo>
                  <a:lnTo>
                    <a:pt x="8183880" y="6120130"/>
                  </a:lnTo>
                  <a:lnTo>
                    <a:pt x="7997190" y="6027420"/>
                  </a:lnTo>
                  <a:cubicBezTo>
                    <a:pt x="7989570" y="6026150"/>
                    <a:pt x="7985760" y="6015990"/>
                    <a:pt x="7989570" y="60083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275321" y="2174450"/>
            <a:ext cx="7464024" cy="14420449"/>
            <a:chOff x="0" y="0"/>
            <a:chExt cx="328676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1236980"/>
                  </a:moveTo>
                  <a:lnTo>
                    <a:pt x="3271520" y="1846580"/>
                  </a:lnTo>
                  <a:moveTo>
                    <a:pt x="3271520" y="1846580"/>
                  </a:moveTo>
                  <a:lnTo>
                    <a:pt x="3271520" y="6334760"/>
                  </a:lnTo>
                  <a:lnTo>
                    <a:pt x="0" y="6334760"/>
                  </a:lnTo>
                  <a:lnTo>
                    <a:pt x="0" y="0"/>
                  </a:lnTo>
                  <a:lnTo>
                    <a:pt x="3271520" y="0"/>
                  </a:lnTo>
                  <a:lnTo>
                    <a:pt x="3271520" y="1236980"/>
                  </a:lnTo>
                </a:path>
              </a:pathLst>
            </a:custGeom>
            <a:blipFill>
              <a:blip r:embed="rId5"/>
              <a:stretch>
                <a:fillRect l="-24498" t="0" r="-24498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7620"/>
              <a:ext cx="3271520" cy="6334760"/>
            </a:xfrm>
            <a:custGeom>
              <a:avLst/>
              <a:gdLst/>
              <a:ahLst/>
              <a:cxnLst/>
              <a:rect r="r" b="b" t="t" l="l"/>
              <a:pathLst>
                <a:path h="6334760" w="3271520">
                  <a:moveTo>
                    <a:pt x="3271520" y="6334760"/>
                  </a:moveTo>
                  <a:lnTo>
                    <a:pt x="0" y="6334760"/>
                  </a:lnTo>
                  <a:lnTo>
                    <a:pt x="0" y="6120130"/>
                  </a:lnTo>
                  <a:lnTo>
                    <a:pt x="3271520" y="6120130"/>
                  </a:lnTo>
                  <a:lnTo>
                    <a:pt x="3271520" y="6334760"/>
                  </a:lnTo>
                  <a:close/>
                  <a:moveTo>
                    <a:pt x="327152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3271520" y="214630"/>
                  </a:lnTo>
                  <a:lnTo>
                    <a:pt x="3271520" y="0"/>
                  </a:lnTo>
                  <a:close/>
                </a:path>
              </a:pathLst>
            </a:custGeom>
            <a:solidFill>
              <a:srgbClr val="8A84B6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7620"/>
              <a:ext cx="645160" cy="214630"/>
            </a:xfrm>
            <a:custGeom>
              <a:avLst/>
              <a:gdLst/>
              <a:ahLst/>
              <a:cxnLst/>
              <a:rect r="r" b="b" t="t" l="l"/>
              <a:pathLst>
                <a:path h="214630" w="645160">
                  <a:moveTo>
                    <a:pt x="429260" y="214630"/>
                  </a:moveTo>
                  <a:lnTo>
                    <a:pt x="214630" y="214630"/>
                  </a:lnTo>
                  <a:lnTo>
                    <a:pt x="214630" y="0"/>
                  </a:lnTo>
                  <a:lnTo>
                    <a:pt x="429260" y="0"/>
                  </a:lnTo>
                  <a:lnTo>
                    <a:pt x="429260" y="214630"/>
                  </a:lnTo>
                  <a:close/>
                  <a:moveTo>
                    <a:pt x="645160" y="0"/>
                  </a:moveTo>
                  <a:lnTo>
                    <a:pt x="429260" y="0"/>
                  </a:lnTo>
                  <a:lnTo>
                    <a:pt x="429260" y="214630"/>
                  </a:lnTo>
                  <a:lnTo>
                    <a:pt x="643890" y="214630"/>
                  </a:lnTo>
                  <a:lnTo>
                    <a:pt x="645160" y="0"/>
                  </a:lnTo>
                  <a:lnTo>
                    <a:pt x="645160" y="0"/>
                  </a:lnTo>
                  <a:close/>
                  <a:moveTo>
                    <a:pt x="21463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214630" y="21463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6B306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86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286760">
                  <a:moveTo>
                    <a:pt x="3279140" y="0"/>
                  </a:moveTo>
                  <a:lnTo>
                    <a:pt x="652780" y="0"/>
                  </a:lnTo>
                  <a:lnTo>
                    <a:pt x="436880" y="0"/>
                  </a:lnTo>
                  <a:lnTo>
                    <a:pt x="222250" y="0"/>
                  </a:lnTo>
                  <a:lnTo>
                    <a:pt x="7620" y="0"/>
                  </a:lnTo>
                  <a:cubicBezTo>
                    <a:pt x="3810" y="0"/>
                    <a:pt x="0" y="3810"/>
                    <a:pt x="0" y="762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342380"/>
                  </a:lnTo>
                  <a:cubicBezTo>
                    <a:pt x="0" y="6346190"/>
                    <a:pt x="3810" y="6350000"/>
                    <a:pt x="7620" y="6350000"/>
                  </a:cubicBezTo>
                  <a:lnTo>
                    <a:pt x="3279140" y="6350000"/>
                  </a:lnTo>
                  <a:cubicBezTo>
                    <a:pt x="3282950" y="6350000"/>
                    <a:pt x="3286760" y="6346190"/>
                    <a:pt x="3286760" y="6342380"/>
                  </a:cubicBezTo>
                  <a:lnTo>
                    <a:pt x="3286760" y="6127750"/>
                  </a:lnTo>
                  <a:lnTo>
                    <a:pt x="3286760" y="222250"/>
                  </a:lnTo>
                  <a:lnTo>
                    <a:pt x="3286760" y="7620"/>
                  </a:lnTo>
                  <a:cubicBezTo>
                    <a:pt x="3286760" y="3810"/>
                    <a:pt x="3282950" y="0"/>
                    <a:pt x="3279140" y="0"/>
                  </a:cubicBezTo>
                  <a:close/>
                  <a:moveTo>
                    <a:pt x="222250" y="229870"/>
                  </a:moveTo>
                  <a:lnTo>
                    <a:pt x="436880" y="229870"/>
                  </a:lnTo>
                  <a:lnTo>
                    <a:pt x="651510" y="229870"/>
                  </a:lnTo>
                  <a:lnTo>
                    <a:pt x="3270250" y="229870"/>
                  </a:lnTo>
                  <a:lnTo>
                    <a:pt x="3270250" y="6120130"/>
                  </a:lnTo>
                  <a:lnTo>
                    <a:pt x="15240" y="6120130"/>
                  </a:lnTo>
                  <a:lnTo>
                    <a:pt x="15240" y="229870"/>
                  </a:lnTo>
                  <a:lnTo>
                    <a:pt x="222250" y="229870"/>
                  </a:lnTo>
                  <a:close/>
                  <a:moveTo>
                    <a:pt x="3271520" y="214630"/>
                  </a:moveTo>
                  <a:lnTo>
                    <a:pt x="659130" y="214630"/>
                  </a:lnTo>
                  <a:lnTo>
                    <a:pt x="659130" y="15240"/>
                  </a:lnTo>
                  <a:lnTo>
                    <a:pt x="3271520" y="15240"/>
                  </a:lnTo>
                  <a:lnTo>
                    <a:pt x="3271520" y="214630"/>
                  </a:lnTo>
                  <a:close/>
                  <a:moveTo>
                    <a:pt x="645160" y="214630"/>
                  </a:moveTo>
                  <a:lnTo>
                    <a:pt x="444500" y="214630"/>
                  </a:lnTo>
                  <a:lnTo>
                    <a:pt x="444500" y="15240"/>
                  </a:lnTo>
                  <a:lnTo>
                    <a:pt x="645160" y="15240"/>
                  </a:lnTo>
                  <a:lnTo>
                    <a:pt x="645160" y="214630"/>
                  </a:lnTo>
                  <a:close/>
                  <a:moveTo>
                    <a:pt x="429260" y="214630"/>
                  </a:moveTo>
                  <a:lnTo>
                    <a:pt x="229870" y="214630"/>
                  </a:lnTo>
                  <a:lnTo>
                    <a:pt x="229870" y="15240"/>
                  </a:lnTo>
                  <a:lnTo>
                    <a:pt x="430530" y="15240"/>
                  </a:lnTo>
                  <a:lnTo>
                    <a:pt x="430530" y="214630"/>
                  </a:lnTo>
                  <a:lnTo>
                    <a:pt x="429260" y="214630"/>
                  </a:lnTo>
                  <a:close/>
                  <a:moveTo>
                    <a:pt x="15240" y="15240"/>
                  </a:moveTo>
                  <a:lnTo>
                    <a:pt x="215900" y="15240"/>
                  </a:lnTo>
                  <a:lnTo>
                    <a:pt x="215900" y="215900"/>
                  </a:lnTo>
                  <a:lnTo>
                    <a:pt x="15240" y="215900"/>
                  </a:lnTo>
                  <a:lnTo>
                    <a:pt x="15240" y="15240"/>
                  </a:lnTo>
                  <a:close/>
                  <a:moveTo>
                    <a:pt x="3271520" y="6334760"/>
                  </a:moveTo>
                  <a:lnTo>
                    <a:pt x="15240" y="6334760"/>
                  </a:lnTo>
                  <a:lnTo>
                    <a:pt x="15240" y="6134100"/>
                  </a:lnTo>
                  <a:lnTo>
                    <a:pt x="3271520" y="6134100"/>
                  </a:lnTo>
                  <a:lnTo>
                    <a:pt x="3271520" y="6334760"/>
                  </a:lnTo>
                  <a:close/>
                  <a:moveTo>
                    <a:pt x="167640" y="72390"/>
                  </a:moveTo>
                  <a:lnTo>
                    <a:pt x="125730" y="114300"/>
                  </a:lnTo>
                  <a:lnTo>
                    <a:pt x="168910" y="157480"/>
                  </a:lnTo>
                  <a:cubicBezTo>
                    <a:pt x="171450" y="160020"/>
                    <a:pt x="171450" y="165100"/>
                    <a:pt x="168910" y="167640"/>
                  </a:cubicBezTo>
                  <a:cubicBezTo>
                    <a:pt x="167640" y="168910"/>
                    <a:pt x="165100" y="170180"/>
                    <a:pt x="163830" y="170180"/>
                  </a:cubicBezTo>
                  <a:cubicBezTo>
                    <a:pt x="162560" y="170180"/>
                    <a:pt x="160020" y="168910"/>
                    <a:pt x="158750" y="167640"/>
                  </a:cubicBezTo>
                  <a:lnTo>
                    <a:pt x="114300" y="125730"/>
                  </a:lnTo>
                  <a:lnTo>
                    <a:pt x="71120" y="168910"/>
                  </a:lnTo>
                  <a:cubicBezTo>
                    <a:pt x="69850" y="170180"/>
                    <a:pt x="67310" y="171450"/>
                    <a:pt x="66040" y="171450"/>
                  </a:cubicBezTo>
                  <a:cubicBezTo>
                    <a:pt x="64770" y="171450"/>
                    <a:pt x="63500" y="168910"/>
                    <a:pt x="62230" y="167640"/>
                  </a:cubicBezTo>
                  <a:cubicBezTo>
                    <a:pt x="59690" y="165100"/>
                    <a:pt x="59690" y="160020"/>
                    <a:pt x="62230" y="157480"/>
                  </a:cubicBezTo>
                  <a:lnTo>
                    <a:pt x="104140" y="114300"/>
                  </a:lnTo>
                  <a:lnTo>
                    <a:pt x="62230" y="72390"/>
                  </a:lnTo>
                  <a:cubicBezTo>
                    <a:pt x="59690" y="69850"/>
                    <a:pt x="59690" y="64770"/>
                    <a:pt x="62230" y="62230"/>
                  </a:cubicBezTo>
                  <a:cubicBezTo>
                    <a:pt x="64770" y="59690"/>
                    <a:pt x="69850" y="59690"/>
                    <a:pt x="72390" y="62230"/>
                  </a:cubicBezTo>
                  <a:lnTo>
                    <a:pt x="114300" y="104140"/>
                  </a:lnTo>
                  <a:lnTo>
                    <a:pt x="157480" y="60960"/>
                  </a:lnTo>
                  <a:cubicBezTo>
                    <a:pt x="160020" y="58420"/>
                    <a:pt x="165100" y="58420"/>
                    <a:pt x="167640" y="60960"/>
                  </a:cubicBezTo>
                  <a:cubicBezTo>
                    <a:pt x="171450" y="64770"/>
                    <a:pt x="171450" y="69850"/>
                    <a:pt x="167640" y="72390"/>
                  </a:cubicBezTo>
                  <a:close/>
                  <a:moveTo>
                    <a:pt x="281940" y="170180"/>
                  </a:moveTo>
                  <a:lnTo>
                    <a:pt x="377190" y="170180"/>
                  </a:lnTo>
                  <a:cubicBezTo>
                    <a:pt x="381000" y="170180"/>
                    <a:pt x="384810" y="166370"/>
                    <a:pt x="384810" y="162560"/>
                  </a:cubicBezTo>
                  <a:lnTo>
                    <a:pt x="384810" y="67310"/>
                  </a:lnTo>
                  <a:cubicBezTo>
                    <a:pt x="384810" y="63500"/>
                    <a:pt x="381000" y="59690"/>
                    <a:pt x="377190" y="59690"/>
                  </a:cubicBezTo>
                  <a:lnTo>
                    <a:pt x="281940" y="59690"/>
                  </a:lnTo>
                  <a:cubicBezTo>
                    <a:pt x="278130" y="59690"/>
                    <a:pt x="274320" y="63500"/>
                    <a:pt x="274320" y="67310"/>
                  </a:cubicBezTo>
                  <a:lnTo>
                    <a:pt x="274320" y="163830"/>
                  </a:lnTo>
                  <a:cubicBezTo>
                    <a:pt x="274320" y="166370"/>
                    <a:pt x="278130" y="170180"/>
                    <a:pt x="281940" y="170180"/>
                  </a:cubicBezTo>
                  <a:close/>
                  <a:moveTo>
                    <a:pt x="289560" y="73660"/>
                  </a:moveTo>
                  <a:lnTo>
                    <a:pt x="370840" y="73660"/>
                  </a:lnTo>
                  <a:lnTo>
                    <a:pt x="370840" y="154940"/>
                  </a:lnTo>
                  <a:lnTo>
                    <a:pt x="289560" y="154940"/>
                  </a:lnTo>
                  <a:lnTo>
                    <a:pt x="289560" y="73660"/>
                  </a:lnTo>
                  <a:close/>
                  <a:moveTo>
                    <a:pt x="482600" y="162560"/>
                  </a:moveTo>
                  <a:cubicBezTo>
                    <a:pt x="482600" y="158750"/>
                    <a:pt x="486410" y="154940"/>
                    <a:pt x="490220" y="154940"/>
                  </a:cubicBezTo>
                  <a:lnTo>
                    <a:pt x="600710" y="154940"/>
                  </a:lnTo>
                  <a:cubicBezTo>
                    <a:pt x="604520" y="154940"/>
                    <a:pt x="608330" y="158750"/>
                    <a:pt x="608330" y="162560"/>
                  </a:cubicBezTo>
                  <a:cubicBezTo>
                    <a:pt x="608330" y="166370"/>
                    <a:pt x="604520" y="170180"/>
                    <a:pt x="600710" y="170180"/>
                  </a:cubicBezTo>
                  <a:lnTo>
                    <a:pt x="490220" y="170180"/>
                  </a:lnTo>
                  <a:cubicBezTo>
                    <a:pt x="485140" y="170180"/>
                    <a:pt x="482600" y="166370"/>
                    <a:pt x="482600" y="1625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832432" y="725687"/>
            <a:ext cx="8800894" cy="8802654"/>
            <a:chOff x="0" y="0"/>
            <a:chExt cx="634873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524510"/>
              <a:ext cx="6324600" cy="5812790"/>
            </a:xfrm>
            <a:custGeom>
              <a:avLst/>
              <a:gdLst/>
              <a:ahLst/>
              <a:cxnLst/>
              <a:rect r="r" b="b" t="t" l="l"/>
              <a:pathLst>
                <a:path h="5812790" w="632460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solidFill>
              <a:srgbClr val="AEACD6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6324600" cy="511810"/>
            </a:xfrm>
            <a:custGeom>
              <a:avLst/>
              <a:gdLst/>
              <a:ahLst/>
              <a:cxnLst/>
              <a:rect r="r" b="b" t="t" l="l"/>
              <a:pathLst>
                <a:path h="511810" w="632460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5D60A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062220" y="129540"/>
              <a:ext cx="1275080" cy="6207760"/>
            </a:xfrm>
            <a:custGeom>
              <a:avLst/>
              <a:gdLst/>
              <a:ahLst/>
              <a:cxnLst/>
              <a:rect r="r" b="b" t="t" l="l"/>
              <a:pathLst>
                <a:path h="6207760" w="127508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099810" y="1642110"/>
              <a:ext cx="237490" cy="2237740"/>
            </a:xfrm>
            <a:custGeom>
              <a:avLst/>
              <a:gdLst/>
              <a:ahLst/>
              <a:cxnLst/>
              <a:rect r="r" b="b" t="t" l="l"/>
              <a:pathLst>
                <a:path h="2237740" w="23749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5D60AB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487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873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1083153">
            <a:off x="1935615" y="3420799"/>
            <a:ext cx="1000567" cy="1004219"/>
          </a:xfrm>
          <a:custGeom>
            <a:avLst/>
            <a:gdLst/>
            <a:ahLst/>
            <a:cxnLst/>
            <a:rect r="r" b="b" t="t" l="l"/>
            <a:pathLst>
              <a:path h="1004219" w="1000567">
                <a:moveTo>
                  <a:pt x="0" y="0"/>
                </a:moveTo>
                <a:lnTo>
                  <a:pt x="1000567" y="0"/>
                </a:lnTo>
                <a:lnTo>
                  <a:pt x="1000567" y="1004219"/>
                </a:lnTo>
                <a:lnTo>
                  <a:pt x="0" y="100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-272853">
            <a:off x="2772848" y="4309841"/>
            <a:ext cx="800277" cy="803198"/>
          </a:xfrm>
          <a:custGeom>
            <a:avLst/>
            <a:gdLst/>
            <a:ahLst/>
            <a:cxnLst/>
            <a:rect r="r" b="b" t="t" l="l"/>
            <a:pathLst>
              <a:path h="803198" w="800277">
                <a:moveTo>
                  <a:pt x="800277" y="0"/>
                </a:moveTo>
                <a:lnTo>
                  <a:pt x="0" y="0"/>
                </a:lnTo>
                <a:lnTo>
                  <a:pt x="0" y="803198"/>
                </a:lnTo>
                <a:lnTo>
                  <a:pt x="800277" y="803198"/>
                </a:lnTo>
                <a:lnTo>
                  <a:pt x="8002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423845">
            <a:off x="16490754" y="419605"/>
            <a:ext cx="1786617" cy="1081715"/>
          </a:xfrm>
          <a:custGeom>
            <a:avLst/>
            <a:gdLst/>
            <a:ahLst/>
            <a:cxnLst/>
            <a:rect r="r" b="b" t="t" l="l"/>
            <a:pathLst>
              <a:path h="1081715" w="1786617">
                <a:moveTo>
                  <a:pt x="0" y="0"/>
                </a:moveTo>
                <a:lnTo>
                  <a:pt x="1786617" y="0"/>
                </a:lnTo>
                <a:lnTo>
                  <a:pt x="1786617" y="1081715"/>
                </a:lnTo>
                <a:lnTo>
                  <a:pt x="0" y="10817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969816">
            <a:off x="-84405" y="6620246"/>
            <a:ext cx="1103236" cy="1043059"/>
          </a:xfrm>
          <a:custGeom>
            <a:avLst/>
            <a:gdLst/>
            <a:ahLst/>
            <a:cxnLst/>
            <a:rect r="r" b="b" t="t" l="l"/>
            <a:pathLst>
              <a:path h="1043059" w="1103236">
                <a:moveTo>
                  <a:pt x="0" y="0"/>
                </a:moveTo>
                <a:lnTo>
                  <a:pt x="1103236" y="0"/>
                </a:lnTo>
                <a:lnTo>
                  <a:pt x="1103236" y="1043059"/>
                </a:lnTo>
                <a:lnTo>
                  <a:pt x="0" y="1043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59952">
            <a:off x="14569000" y="-1545023"/>
            <a:ext cx="1798418" cy="1884057"/>
          </a:xfrm>
          <a:custGeom>
            <a:avLst/>
            <a:gdLst/>
            <a:ahLst/>
            <a:cxnLst/>
            <a:rect r="r" b="b" t="t" l="l"/>
            <a:pathLst>
              <a:path h="1884057" w="1798418">
                <a:moveTo>
                  <a:pt x="0" y="0"/>
                </a:moveTo>
                <a:lnTo>
                  <a:pt x="1798418" y="0"/>
                </a:lnTo>
                <a:lnTo>
                  <a:pt x="1798418" y="1884057"/>
                </a:lnTo>
                <a:lnTo>
                  <a:pt x="0" y="18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2606475">
            <a:off x="138755" y="2854101"/>
            <a:ext cx="968831" cy="1332535"/>
            <a:chOff x="0" y="0"/>
            <a:chExt cx="1291775" cy="1776713"/>
          </a:xfrm>
        </p:grpSpPr>
        <p:sp>
          <p:nvSpPr>
            <p:cNvPr name="Freeform 27" id="27"/>
            <p:cNvSpPr/>
            <p:nvPr/>
          </p:nvSpPr>
          <p:spPr>
            <a:xfrm flipH="false" flipV="false" rot="-1387469">
              <a:off x="49929" y="1407118"/>
              <a:ext cx="319666" cy="319666"/>
            </a:xfrm>
            <a:custGeom>
              <a:avLst/>
              <a:gdLst/>
              <a:ahLst/>
              <a:cxnLst/>
              <a:rect r="r" b="b" t="t" l="l"/>
              <a:pathLst>
                <a:path h="319666" w="319666">
                  <a:moveTo>
                    <a:pt x="0" y="0"/>
                  </a:moveTo>
                  <a:lnTo>
                    <a:pt x="319666" y="0"/>
                  </a:lnTo>
                  <a:lnTo>
                    <a:pt x="319666" y="319666"/>
                  </a:lnTo>
                  <a:lnTo>
                    <a:pt x="0" y="31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387469">
              <a:off x="840165" y="61009"/>
              <a:ext cx="390601" cy="390601"/>
            </a:xfrm>
            <a:custGeom>
              <a:avLst/>
              <a:gdLst/>
              <a:ahLst/>
              <a:cxnLst/>
              <a:rect r="r" b="b" t="t" l="l"/>
              <a:pathLst>
                <a:path h="390601" w="390601">
                  <a:moveTo>
                    <a:pt x="0" y="0"/>
                  </a:moveTo>
                  <a:lnTo>
                    <a:pt x="390601" y="0"/>
                  </a:lnTo>
                  <a:lnTo>
                    <a:pt x="390601" y="390601"/>
                  </a:lnTo>
                  <a:lnTo>
                    <a:pt x="0" y="39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2085617">
            <a:off x="15893821" y="1810314"/>
            <a:ext cx="1078702" cy="1483651"/>
            <a:chOff x="0" y="0"/>
            <a:chExt cx="1438269" cy="1978202"/>
          </a:xfrm>
        </p:grpSpPr>
        <p:sp>
          <p:nvSpPr>
            <p:cNvPr name="Freeform 30" id="30"/>
            <p:cNvSpPr/>
            <p:nvPr/>
          </p:nvSpPr>
          <p:spPr>
            <a:xfrm flipH="false" flipV="false" rot="-1387469">
              <a:off x="55591" y="1566693"/>
              <a:ext cx="355917" cy="355917"/>
            </a:xfrm>
            <a:custGeom>
              <a:avLst/>
              <a:gdLst/>
              <a:ahLst/>
              <a:cxnLst/>
              <a:rect r="r" b="b" t="t" l="l"/>
              <a:pathLst>
                <a:path h="355917" w="355917">
                  <a:moveTo>
                    <a:pt x="0" y="0"/>
                  </a:moveTo>
                  <a:lnTo>
                    <a:pt x="355918" y="0"/>
                  </a:lnTo>
                  <a:lnTo>
                    <a:pt x="355918" y="355918"/>
                  </a:lnTo>
                  <a:lnTo>
                    <a:pt x="0" y="35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387469">
              <a:off x="935445" y="67927"/>
              <a:ext cx="434897" cy="434897"/>
            </a:xfrm>
            <a:custGeom>
              <a:avLst/>
              <a:gdLst/>
              <a:ahLst/>
              <a:cxnLst/>
              <a:rect r="r" b="b" t="t" l="l"/>
              <a:pathLst>
                <a:path h="434897" w="434897">
                  <a:moveTo>
                    <a:pt x="0" y="0"/>
                  </a:moveTo>
                  <a:lnTo>
                    <a:pt x="434897" y="0"/>
                  </a:lnTo>
                  <a:lnTo>
                    <a:pt x="434897" y="434898"/>
                  </a:lnTo>
                  <a:lnTo>
                    <a:pt x="0" y="43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3603707" y="7796249"/>
            <a:ext cx="2469955" cy="2469955"/>
          </a:xfrm>
          <a:custGeom>
            <a:avLst/>
            <a:gdLst/>
            <a:ahLst/>
            <a:cxnLst/>
            <a:rect r="r" b="b" t="t" l="l"/>
            <a:pathLst>
              <a:path h="2469955" w="2469955">
                <a:moveTo>
                  <a:pt x="0" y="0"/>
                </a:moveTo>
                <a:lnTo>
                  <a:pt x="2469955" y="0"/>
                </a:lnTo>
                <a:lnTo>
                  <a:pt x="2469955" y="2469955"/>
                </a:lnTo>
                <a:lnTo>
                  <a:pt x="0" y="2469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203067" y="3469091"/>
            <a:ext cx="3986804" cy="6431637"/>
          </a:xfrm>
          <a:custGeom>
            <a:avLst/>
            <a:gdLst/>
            <a:ahLst/>
            <a:cxnLst/>
            <a:rect r="r" b="b" t="t" l="l"/>
            <a:pathLst>
              <a:path h="6431637" w="3986804">
                <a:moveTo>
                  <a:pt x="0" y="0"/>
                </a:moveTo>
                <a:lnTo>
                  <a:pt x="3986804" y="0"/>
                </a:lnTo>
                <a:lnTo>
                  <a:pt x="3986804" y="6431637"/>
                </a:lnTo>
                <a:lnTo>
                  <a:pt x="0" y="64316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976052">
            <a:off x="2497422" y="7108970"/>
            <a:ext cx="955152" cy="1215562"/>
          </a:xfrm>
          <a:custGeom>
            <a:avLst/>
            <a:gdLst/>
            <a:ahLst/>
            <a:cxnLst/>
            <a:rect r="r" b="b" t="t" l="l"/>
            <a:pathLst>
              <a:path h="1215562" w="955152">
                <a:moveTo>
                  <a:pt x="0" y="0"/>
                </a:moveTo>
                <a:lnTo>
                  <a:pt x="955152" y="0"/>
                </a:lnTo>
                <a:lnTo>
                  <a:pt x="955152" y="1215561"/>
                </a:lnTo>
                <a:lnTo>
                  <a:pt x="0" y="1215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1107410">
            <a:off x="3522226" y="6799421"/>
            <a:ext cx="921669" cy="1220290"/>
          </a:xfrm>
          <a:custGeom>
            <a:avLst/>
            <a:gdLst/>
            <a:ahLst/>
            <a:cxnLst/>
            <a:rect r="r" b="b" t="t" l="l"/>
            <a:pathLst>
              <a:path h="1220290" w="921669">
                <a:moveTo>
                  <a:pt x="0" y="0"/>
                </a:moveTo>
                <a:lnTo>
                  <a:pt x="921670" y="0"/>
                </a:lnTo>
                <a:lnTo>
                  <a:pt x="921670" y="1220290"/>
                </a:lnTo>
                <a:lnTo>
                  <a:pt x="0" y="12202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1016469">
            <a:off x="4544733" y="6453627"/>
            <a:ext cx="839455" cy="1250788"/>
          </a:xfrm>
          <a:custGeom>
            <a:avLst/>
            <a:gdLst/>
            <a:ahLst/>
            <a:cxnLst/>
            <a:rect r="r" b="b" t="t" l="l"/>
            <a:pathLst>
              <a:path h="1250788" w="839455">
                <a:moveTo>
                  <a:pt x="0" y="0"/>
                </a:moveTo>
                <a:lnTo>
                  <a:pt x="839455" y="0"/>
                </a:lnTo>
                <a:lnTo>
                  <a:pt x="839455" y="1250789"/>
                </a:lnTo>
                <a:lnTo>
                  <a:pt x="0" y="125078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623575">
            <a:off x="11261623" y="8608128"/>
            <a:ext cx="785438" cy="988081"/>
          </a:xfrm>
          <a:custGeom>
            <a:avLst/>
            <a:gdLst/>
            <a:ahLst/>
            <a:cxnLst/>
            <a:rect r="r" b="b" t="t" l="l"/>
            <a:pathLst>
              <a:path h="988081" w="785438">
                <a:moveTo>
                  <a:pt x="0" y="0"/>
                </a:moveTo>
                <a:lnTo>
                  <a:pt x="785438" y="0"/>
                </a:lnTo>
                <a:lnTo>
                  <a:pt x="785438" y="988082"/>
                </a:lnTo>
                <a:lnTo>
                  <a:pt x="0" y="9880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1053307">
            <a:off x="12082637" y="8387845"/>
            <a:ext cx="765492" cy="1049490"/>
          </a:xfrm>
          <a:custGeom>
            <a:avLst/>
            <a:gdLst/>
            <a:ahLst/>
            <a:cxnLst/>
            <a:rect r="r" b="b" t="t" l="l"/>
            <a:pathLst>
              <a:path h="1049490" w="765492">
                <a:moveTo>
                  <a:pt x="0" y="0"/>
                </a:moveTo>
                <a:lnTo>
                  <a:pt x="765492" y="0"/>
                </a:lnTo>
                <a:lnTo>
                  <a:pt x="765492" y="1049490"/>
                </a:lnTo>
                <a:lnTo>
                  <a:pt x="0" y="104949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6443321" y="4077652"/>
            <a:ext cx="5401358" cy="202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Principal antagonista de las partes 1 y 3 de la seria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hermano adoptivo de jonathan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su objetivo es tomar control del mundo entero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-682230">
            <a:off x="14937603" y="7614802"/>
            <a:ext cx="955152" cy="1215562"/>
          </a:xfrm>
          <a:custGeom>
            <a:avLst/>
            <a:gdLst/>
            <a:ahLst/>
            <a:cxnLst/>
            <a:rect r="r" b="b" t="t" l="l"/>
            <a:pathLst>
              <a:path h="1215562" w="955152">
                <a:moveTo>
                  <a:pt x="0" y="0"/>
                </a:moveTo>
                <a:lnTo>
                  <a:pt x="955152" y="0"/>
                </a:lnTo>
                <a:lnTo>
                  <a:pt x="955152" y="1215562"/>
                </a:lnTo>
                <a:lnTo>
                  <a:pt x="0" y="12155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1075454">
            <a:off x="14006742" y="7875521"/>
            <a:ext cx="889262" cy="1116914"/>
          </a:xfrm>
          <a:custGeom>
            <a:avLst/>
            <a:gdLst/>
            <a:ahLst/>
            <a:cxnLst/>
            <a:rect r="r" b="b" t="t" l="l"/>
            <a:pathLst>
              <a:path h="1116914" w="889262">
                <a:moveTo>
                  <a:pt x="0" y="0"/>
                </a:moveTo>
                <a:lnTo>
                  <a:pt x="889263" y="0"/>
                </a:lnTo>
                <a:lnTo>
                  <a:pt x="889263" y="1116914"/>
                </a:lnTo>
                <a:lnTo>
                  <a:pt x="0" y="111691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820564">
            <a:off x="16049033" y="7398969"/>
            <a:ext cx="839455" cy="1250788"/>
          </a:xfrm>
          <a:custGeom>
            <a:avLst/>
            <a:gdLst/>
            <a:ahLst/>
            <a:cxnLst/>
            <a:rect r="r" b="b" t="t" l="l"/>
            <a:pathLst>
              <a:path h="1250788" w="839455">
                <a:moveTo>
                  <a:pt x="0" y="0"/>
                </a:moveTo>
                <a:lnTo>
                  <a:pt x="839455" y="0"/>
                </a:lnTo>
                <a:lnTo>
                  <a:pt x="839455" y="1250789"/>
                </a:lnTo>
                <a:lnTo>
                  <a:pt x="0" y="125078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569946">
            <a:off x="12984072" y="8098508"/>
            <a:ext cx="988750" cy="1085647"/>
          </a:xfrm>
          <a:custGeom>
            <a:avLst/>
            <a:gdLst/>
            <a:ahLst/>
            <a:cxnLst/>
            <a:rect r="r" b="b" t="t" l="l"/>
            <a:pathLst>
              <a:path h="1085647" w="988750">
                <a:moveTo>
                  <a:pt x="0" y="0"/>
                </a:moveTo>
                <a:lnTo>
                  <a:pt x="988749" y="0"/>
                </a:lnTo>
                <a:lnTo>
                  <a:pt x="988749" y="1085647"/>
                </a:lnTo>
                <a:lnTo>
                  <a:pt x="0" y="108564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187384" y="2098250"/>
            <a:ext cx="15913232" cy="1190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PHANTOM BLOD VILLANO</a:t>
            </a:r>
          </a:p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3C215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DIO BRANDO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32371" y="2783095"/>
            <a:ext cx="16230600" cy="6212700"/>
            <a:chOff x="0" y="0"/>
            <a:chExt cx="4274726" cy="16362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74726" cy="1636267"/>
            </a:xfrm>
            <a:custGeom>
              <a:avLst/>
              <a:gdLst/>
              <a:ahLst/>
              <a:cxnLst/>
              <a:rect r="r" b="b" t="t" l="l"/>
              <a:pathLst>
                <a:path h="16362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11940"/>
                  </a:lnTo>
                  <a:cubicBezTo>
                    <a:pt x="4274726" y="1618392"/>
                    <a:pt x="4272163" y="1624580"/>
                    <a:pt x="4267601" y="1629142"/>
                  </a:cubicBezTo>
                  <a:cubicBezTo>
                    <a:pt x="4263039" y="1633704"/>
                    <a:pt x="4256851" y="1636267"/>
                    <a:pt x="4250399" y="1636267"/>
                  </a:cubicBezTo>
                  <a:lnTo>
                    <a:pt x="24327" y="1636267"/>
                  </a:lnTo>
                  <a:cubicBezTo>
                    <a:pt x="10891" y="1636267"/>
                    <a:pt x="0" y="1625375"/>
                    <a:pt x="0" y="16119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6968A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274726" cy="16743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14400" y="809768"/>
            <a:ext cx="16230600" cy="1506602"/>
            <a:chOff x="0" y="0"/>
            <a:chExt cx="4274726" cy="396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274726" cy="396800"/>
            </a:xfrm>
            <a:custGeom>
              <a:avLst/>
              <a:gdLst/>
              <a:ahLst/>
              <a:cxnLst/>
              <a:rect r="r" b="b" t="t" l="l"/>
              <a:pathLst>
                <a:path h="39680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72474"/>
                  </a:lnTo>
                  <a:cubicBezTo>
                    <a:pt x="4274726" y="385909"/>
                    <a:pt x="4263834" y="396800"/>
                    <a:pt x="4250399" y="396800"/>
                  </a:cubicBezTo>
                  <a:lnTo>
                    <a:pt x="24327" y="396800"/>
                  </a:lnTo>
                  <a:cubicBezTo>
                    <a:pt x="10891" y="396800"/>
                    <a:pt x="0" y="385909"/>
                    <a:pt x="0" y="37247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D3D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274726" cy="434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3241964" y="4203309"/>
            <a:ext cx="4017336" cy="5991626"/>
          </a:xfrm>
          <a:custGeom>
            <a:avLst/>
            <a:gdLst/>
            <a:ahLst/>
            <a:cxnLst/>
            <a:rect r="r" b="b" t="t" l="l"/>
            <a:pathLst>
              <a:path h="5991626" w="4017336">
                <a:moveTo>
                  <a:pt x="0" y="0"/>
                </a:moveTo>
                <a:lnTo>
                  <a:pt x="4017336" y="0"/>
                </a:lnTo>
                <a:lnTo>
                  <a:pt x="4017336" y="5991625"/>
                </a:lnTo>
                <a:lnTo>
                  <a:pt x="0" y="5991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921398" y="4409471"/>
            <a:ext cx="3356559" cy="6123452"/>
          </a:xfrm>
          <a:custGeom>
            <a:avLst/>
            <a:gdLst/>
            <a:ahLst/>
            <a:cxnLst/>
            <a:rect r="r" b="b" t="t" l="l"/>
            <a:pathLst>
              <a:path h="6123452" w="3356559">
                <a:moveTo>
                  <a:pt x="0" y="0"/>
                </a:moveTo>
                <a:lnTo>
                  <a:pt x="3356559" y="0"/>
                </a:lnTo>
                <a:lnTo>
                  <a:pt x="3356559" y="6123453"/>
                </a:lnTo>
                <a:lnTo>
                  <a:pt x="0" y="6123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0" y="2316370"/>
            <a:ext cx="1121286" cy="1117209"/>
          </a:xfrm>
          <a:custGeom>
            <a:avLst/>
            <a:gdLst/>
            <a:ahLst/>
            <a:cxnLst/>
            <a:rect r="r" b="b" t="t" l="l"/>
            <a:pathLst>
              <a:path h="1117209" w="1121286">
                <a:moveTo>
                  <a:pt x="0" y="0"/>
                </a:moveTo>
                <a:lnTo>
                  <a:pt x="1121286" y="0"/>
                </a:lnTo>
                <a:lnTo>
                  <a:pt x="1121286" y="1117208"/>
                </a:lnTo>
                <a:lnTo>
                  <a:pt x="0" y="11172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3216943">
            <a:off x="15428404" y="7816555"/>
            <a:ext cx="3115825" cy="1835504"/>
          </a:xfrm>
          <a:custGeom>
            <a:avLst/>
            <a:gdLst/>
            <a:ahLst/>
            <a:cxnLst/>
            <a:rect r="r" b="b" t="t" l="l"/>
            <a:pathLst>
              <a:path h="1835504" w="3115825">
                <a:moveTo>
                  <a:pt x="0" y="0"/>
                </a:moveTo>
                <a:lnTo>
                  <a:pt x="3115824" y="0"/>
                </a:lnTo>
                <a:lnTo>
                  <a:pt x="3115824" y="1835504"/>
                </a:lnTo>
                <a:lnTo>
                  <a:pt x="0" y="1835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675117" y="4277938"/>
            <a:ext cx="6937012" cy="306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6"/>
              </a:lnSpc>
            </a:pPr>
            <a:r>
              <a:rPr lang="en-US" sz="3869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WILL ZEPELLI Y SPEEDWAGON AYUDAN A JONATHAN A LO LARGO DE LA HISTORIA PARA LOGRAR SU COMETIDO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73084" y="1281213"/>
            <a:ext cx="15913232" cy="59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 spc="-19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PHANTOM BLOOD JOJOBROS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10104" y="4174008"/>
            <a:ext cx="3576441" cy="62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5"/>
              </a:lnSpc>
            </a:pPr>
            <a:r>
              <a:rPr lang="en-US" sz="3697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WILL A.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009288" y="4016971"/>
            <a:ext cx="4135712" cy="502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4"/>
              </a:lnSpc>
            </a:pPr>
            <a:r>
              <a:rPr lang="en-US" sz="2951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SPEEDWAGON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64021" y="-245924"/>
            <a:ext cx="21463713" cy="10778847"/>
            <a:chOff x="0" y="0"/>
            <a:chExt cx="28618284" cy="14371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7179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371797">
                  <a:moveTo>
                    <a:pt x="0" y="0"/>
                  </a:moveTo>
                  <a:lnTo>
                    <a:pt x="14371797" y="0"/>
                  </a:lnTo>
                  <a:lnTo>
                    <a:pt x="1437179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371797" y="0"/>
              <a:ext cx="14246487" cy="14371797"/>
            </a:xfrm>
            <a:custGeom>
              <a:avLst/>
              <a:gdLst/>
              <a:ahLst/>
              <a:cxnLst/>
              <a:rect r="r" b="b" t="t" l="l"/>
              <a:pathLst>
                <a:path h="14371797" w="14246487">
                  <a:moveTo>
                    <a:pt x="0" y="0"/>
                  </a:moveTo>
                  <a:lnTo>
                    <a:pt x="14246487" y="0"/>
                  </a:lnTo>
                  <a:lnTo>
                    <a:pt x="14246487" y="14371797"/>
                  </a:lnTo>
                  <a:lnTo>
                    <a:pt x="0" y="1437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7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143000" y="8240515"/>
            <a:ext cx="20574000" cy="2116228"/>
            <a:chOff x="0" y="0"/>
            <a:chExt cx="27432000" cy="2821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4553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4"/>
                  </a:lnTo>
                  <a:lnTo>
                    <a:pt x="0" y="271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86400" y="0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972800" y="107544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4592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45600" y="92991"/>
              <a:ext cx="5486400" cy="2714093"/>
            </a:xfrm>
            <a:custGeom>
              <a:avLst/>
              <a:gdLst/>
              <a:ahLst/>
              <a:cxnLst/>
              <a:rect r="r" b="b" t="t" l="l"/>
              <a:pathLst>
                <a:path h="2714093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2714093"/>
                  </a:lnTo>
                  <a:lnTo>
                    <a:pt x="0" y="271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102144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111067"/>
            <a:ext cx="2186267" cy="2862969"/>
          </a:xfrm>
          <a:custGeom>
            <a:avLst/>
            <a:gdLst/>
            <a:ahLst/>
            <a:cxnLst/>
            <a:rect r="r" b="b" t="t" l="l"/>
            <a:pathLst>
              <a:path h="2862969" w="2186267">
                <a:moveTo>
                  <a:pt x="0" y="0"/>
                </a:moveTo>
                <a:lnTo>
                  <a:pt x="2186267" y="0"/>
                </a:lnTo>
                <a:lnTo>
                  <a:pt x="2186267" y="2862969"/>
                </a:lnTo>
                <a:lnTo>
                  <a:pt x="0" y="2862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2029943"/>
            <a:ext cx="8611775" cy="7228357"/>
            <a:chOff x="0" y="0"/>
            <a:chExt cx="2061929" cy="17306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61929" cy="1730696"/>
            </a:xfrm>
            <a:custGeom>
              <a:avLst/>
              <a:gdLst/>
              <a:ahLst/>
              <a:cxnLst/>
              <a:rect r="r" b="b" t="t" l="l"/>
              <a:pathLst>
                <a:path h="1730696" w="2061929">
                  <a:moveTo>
                    <a:pt x="89899" y="0"/>
                  </a:moveTo>
                  <a:lnTo>
                    <a:pt x="1972030" y="0"/>
                  </a:lnTo>
                  <a:cubicBezTo>
                    <a:pt x="1995873" y="0"/>
                    <a:pt x="2018739" y="9471"/>
                    <a:pt x="2035598" y="26331"/>
                  </a:cubicBezTo>
                  <a:cubicBezTo>
                    <a:pt x="2052458" y="43190"/>
                    <a:pt x="2061929" y="66056"/>
                    <a:pt x="2061929" y="89899"/>
                  </a:cubicBezTo>
                  <a:lnTo>
                    <a:pt x="2061929" y="1640797"/>
                  </a:lnTo>
                  <a:cubicBezTo>
                    <a:pt x="2061929" y="1664639"/>
                    <a:pt x="2052458" y="1687506"/>
                    <a:pt x="2035598" y="1704365"/>
                  </a:cubicBezTo>
                  <a:cubicBezTo>
                    <a:pt x="2018739" y="1721224"/>
                    <a:pt x="1995873" y="1730696"/>
                    <a:pt x="1972030" y="1730696"/>
                  </a:cubicBezTo>
                  <a:lnTo>
                    <a:pt x="89899" y="1730696"/>
                  </a:lnTo>
                  <a:cubicBezTo>
                    <a:pt x="66056" y="1730696"/>
                    <a:pt x="43190" y="1721224"/>
                    <a:pt x="26331" y="1704365"/>
                  </a:cubicBezTo>
                  <a:cubicBezTo>
                    <a:pt x="9471" y="1687506"/>
                    <a:pt x="0" y="1664639"/>
                    <a:pt x="0" y="1640797"/>
                  </a:cubicBezTo>
                  <a:lnTo>
                    <a:pt x="0" y="89899"/>
                  </a:lnTo>
                  <a:cubicBezTo>
                    <a:pt x="0" y="66056"/>
                    <a:pt x="9471" y="43190"/>
                    <a:pt x="26331" y="26331"/>
                  </a:cubicBezTo>
                  <a:cubicBezTo>
                    <a:pt x="43190" y="9471"/>
                    <a:pt x="66056" y="0"/>
                    <a:pt x="89899" y="0"/>
                  </a:cubicBezTo>
                  <a:close/>
                </a:path>
              </a:pathLst>
            </a:custGeom>
            <a:solidFill>
              <a:srgbClr val="BCD28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061929" cy="176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99679" y="1028700"/>
            <a:ext cx="6869818" cy="2002486"/>
            <a:chOff x="0" y="0"/>
            <a:chExt cx="1644850" cy="47945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44850" cy="479458"/>
            </a:xfrm>
            <a:custGeom>
              <a:avLst/>
              <a:gdLst/>
              <a:ahLst/>
              <a:cxnLst/>
              <a:rect r="r" b="b" t="t" l="l"/>
              <a:pathLst>
                <a:path h="479458" w="1644850">
                  <a:moveTo>
                    <a:pt x="112695" y="0"/>
                  </a:moveTo>
                  <a:lnTo>
                    <a:pt x="1532155" y="0"/>
                  </a:lnTo>
                  <a:cubicBezTo>
                    <a:pt x="1562044" y="0"/>
                    <a:pt x="1590708" y="11873"/>
                    <a:pt x="1611843" y="33008"/>
                  </a:cubicBezTo>
                  <a:cubicBezTo>
                    <a:pt x="1632977" y="54142"/>
                    <a:pt x="1644850" y="82806"/>
                    <a:pt x="1644850" y="112695"/>
                  </a:cubicBezTo>
                  <a:lnTo>
                    <a:pt x="1644850" y="366763"/>
                  </a:lnTo>
                  <a:cubicBezTo>
                    <a:pt x="1644850" y="396652"/>
                    <a:pt x="1632977" y="425316"/>
                    <a:pt x="1611843" y="446450"/>
                  </a:cubicBezTo>
                  <a:cubicBezTo>
                    <a:pt x="1590708" y="467585"/>
                    <a:pt x="1562044" y="479458"/>
                    <a:pt x="1532155" y="479458"/>
                  </a:cubicBezTo>
                  <a:lnTo>
                    <a:pt x="112695" y="479458"/>
                  </a:lnTo>
                  <a:cubicBezTo>
                    <a:pt x="82806" y="479458"/>
                    <a:pt x="54142" y="467585"/>
                    <a:pt x="33008" y="446450"/>
                  </a:cubicBezTo>
                  <a:cubicBezTo>
                    <a:pt x="11873" y="425316"/>
                    <a:pt x="0" y="396652"/>
                    <a:pt x="0" y="366763"/>
                  </a:cubicBezTo>
                  <a:lnTo>
                    <a:pt x="0" y="112695"/>
                  </a:lnTo>
                  <a:cubicBezTo>
                    <a:pt x="0" y="82806"/>
                    <a:pt x="11873" y="54142"/>
                    <a:pt x="33008" y="33008"/>
                  </a:cubicBezTo>
                  <a:cubicBezTo>
                    <a:pt x="54142" y="11873"/>
                    <a:pt x="82806" y="0"/>
                    <a:pt x="112695" y="0"/>
                  </a:cubicBezTo>
                  <a:close/>
                </a:path>
              </a:pathLst>
            </a:custGeom>
            <a:solidFill>
              <a:srgbClr val="CEE2DA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644850" cy="5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122708">
            <a:off x="11026410" y="1386393"/>
            <a:ext cx="6281781" cy="3777845"/>
            <a:chOff x="0" y="0"/>
            <a:chExt cx="792570" cy="47664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92570" cy="476649"/>
            </a:xfrm>
            <a:custGeom>
              <a:avLst/>
              <a:gdLst/>
              <a:ahLst/>
              <a:cxnLst/>
              <a:rect r="r" b="b" t="t" l="l"/>
              <a:pathLst>
                <a:path h="476649" w="792570">
                  <a:moveTo>
                    <a:pt x="0" y="0"/>
                  </a:moveTo>
                  <a:lnTo>
                    <a:pt x="792570" y="0"/>
                  </a:lnTo>
                  <a:lnTo>
                    <a:pt x="792570" y="476649"/>
                  </a:lnTo>
                  <a:lnTo>
                    <a:pt x="0" y="476649"/>
                  </a:lnTo>
                  <a:close/>
                </a:path>
              </a:pathLst>
            </a:custGeom>
            <a:blipFill>
              <a:blip r:embed="rId8"/>
              <a:stretch>
                <a:fillRect l="0" t="-39198" r="0" b="-106686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564035">
            <a:off x="15307870" y="3580314"/>
            <a:ext cx="2553006" cy="2149167"/>
          </a:xfrm>
          <a:custGeom>
            <a:avLst/>
            <a:gdLst/>
            <a:ahLst/>
            <a:cxnLst/>
            <a:rect r="r" b="b" t="t" l="l"/>
            <a:pathLst>
              <a:path h="2149167" w="2553006">
                <a:moveTo>
                  <a:pt x="0" y="0"/>
                </a:moveTo>
                <a:lnTo>
                  <a:pt x="2553006" y="0"/>
                </a:lnTo>
                <a:lnTo>
                  <a:pt x="2553006" y="2149167"/>
                </a:lnTo>
                <a:lnTo>
                  <a:pt x="0" y="2149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-277097">
            <a:off x="11103143" y="5214604"/>
            <a:ext cx="6128315" cy="3777845"/>
            <a:chOff x="0" y="0"/>
            <a:chExt cx="773208" cy="47664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73208" cy="476649"/>
            </a:xfrm>
            <a:custGeom>
              <a:avLst/>
              <a:gdLst/>
              <a:ahLst/>
              <a:cxnLst/>
              <a:rect r="r" b="b" t="t" l="l"/>
              <a:pathLst>
                <a:path h="476649" w="773208">
                  <a:moveTo>
                    <a:pt x="0" y="0"/>
                  </a:moveTo>
                  <a:lnTo>
                    <a:pt x="773208" y="0"/>
                  </a:lnTo>
                  <a:lnTo>
                    <a:pt x="773208" y="476649"/>
                  </a:lnTo>
                  <a:lnTo>
                    <a:pt x="0" y="476649"/>
                  </a:lnTo>
                  <a:close/>
                </a:path>
              </a:pathLst>
            </a:custGeom>
            <a:blipFill>
              <a:blip r:embed="rId11"/>
              <a:stretch>
                <a:fillRect l="0" t="-31604" r="0" b="-49777"/>
              </a:stretch>
            </a:blipFill>
            <a:ln w="28575" cap="sq">
              <a:solidFill>
                <a:srgbClr val="6968A8"/>
              </a:solidFill>
              <a:prstDash val="solid"/>
              <a:miter/>
            </a:ln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5778519" y="0"/>
            <a:ext cx="2961563" cy="2766799"/>
          </a:xfrm>
          <a:custGeom>
            <a:avLst/>
            <a:gdLst/>
            <a:ahLst/>
            <a:cxnLst/>
            <a:rect r="r" b="b" t="t" l="l"/>
            <a:pathLst>
              <a:path h="2766799" w="2961563">
                <a:moveTo>
                  <a:pt x="0" y="0"/>
                </a:moveTo>
                <a:lnTo>
                  <a:pt x="2961562" y="0"/>
                </a:lnTo>
                <a:lnTo>
                  <a:pt x="2961562" y="2766799"/>
                </a:lnTo>
                <a:lnTo>
                  <a:pt x="0" y="2766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281168" y="3386246"/>
            <a:ext cx="3689064" cy="6551778"/>
          </a:xfrm>
          <a:custGeom>
            <a:avLst/>
            <a:gdLst/>
            <a:ahLst/>
            <a:cxnLst/>
            <a:rect r="r" b="b" t="t" l="l"/>
            <a:pathLst>
              <a:path h="6551778" w="3689064">
                <a:moveTo>
                  <a:pt x="0" y="0"/>
                </a:moveTo>
                <a:lnTo>
                  <a:pt x="3689065" y="0"/>
                </a:lnTo>
                <a:lnTo>
                  <a:pt x="3689065" y="6551778"/>
                </a:lnTo>
                <a:lnTo>
                  <a:pt x="0" y="65517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665087" y="4300421"/>
            <a:ext cx="5339000" cy="3927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4812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PROTAGONISTA: JOSEPH JOESTAR</a:t>
            </a:r>
          </a:p>
          <a:p>
            <a:pPr algn="ctr">
              <a:lnSpc>
                <a:spcPts val="5245"/>
              </a:lnSpc>
            </a:pPr>
            <a:r>
              <a:rPr lang="en-US" sz="4812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ANTAGONISTA: HOMBRES DEL PILAR</a:t>
            </a:r>
          </a:p>
          <a:p>
            <a:pPr algn="ctr">
              <a:lnSpc>
                <a:spcPts val="5245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2197678" y="1322487"/>
            <a:ext cx="6331161" cy="13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8"/>
              </a:lnSpc>
              <a:spcBef>
                <a:spcPct val="0"/>
              </a:spcBef>
            </a:pPr>
            <a:r>
              <a:rPr lang="en-US" sz="3856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BATTLE TENDENCY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E2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60049" y="-15325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3153689" y="5471896"/>
            <a:ext cx="9205862" cy="6912346"/>
            <a:chOff x="0" y="0"/>
            <a:chExt cx="84569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4"/>
              <a:stretch>
                <a:fillRect l="0" t="-8681" r="0" b="-8681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9931065" y="-839202"/>
            <a:ext cx="9205862" cy="6912346"/>
            <a:chOff x="0" y="0"/>
            <a:chExt cx="845693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4569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28040" y="26543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EE2DA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86130" y="224790"/>
              <a:ext cx="175260" cy="196850"/>
            </a:xfrm>
            <a:custGeom>
              <a:avLst/>
              <a:gdLst/>
              <a:ahLst/>
              <a:cxnLst/>
              <a:rect r="r" b="b" t="t" l="l"/>
              <a:pathLst>
                <a:path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EE2DA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83260" y="5888990"/>
              <a:ext cx="2155190" cy="287020"/>
            </a:xfrm>
            <a:custGeom>
              <a:avLst/>
              <a:gdLst/>
              <a:ahLst/>
              <a:cxnLst/>
              <a:rect r="r" b="b" t="t" l="l"/>
              <a:pathLst>
                <a:path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CEE2DA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1750" y="31750"/>
              <a:ext cx="8392160" cy="590550"/>
            </a:xfrm>
            <a:custGeom>
              <a:avLst/>
              <a:gdLst/>
              <a:ahLst/>
              <a:cxnLst/>
              <a:rect r="r" b="b" t="t" l="l"/>
              <a:pathLst>
                <a:path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BCD28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1750" y="652780"/>
              <a:ext cx="8393430" cy="5059680"/>
            </a:xfrm>
            <a:custGeom>
              <a:avLst/>
              <a:gdLst/>
              <a:ahLst/>
              <a:cxnLst/>
              <a:rect r="r" b="b" t="t" l="l"/>
              <a:pathLst>
                <a:path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5"/>
              <a:stretch>
                <a:fillRect l="-3508" t="0" r="-3508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1750" y="5744210"/>
              <a:ext cx="8393430" cy="574040"/>
            </a:xfrm>
            <a:custGeom>
              <a:avLst/>
              <a:gdLst/>
              <a:ahLst/>
              <a:cxnLst/>
              <a:rect r="r" b="b" t="t" l="l"/>
              <a:pathLst>
                <a:path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838200" y="553543"/>
            <a:ext cx="7801090" cy="9179913"/>
            <a:chOff x="0" y="0"/>
            <a:chExt cx="539623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1430" y="11430"/>
              <a:ext cx="5373370" cy="6327140"/>
            </a:xfrm>
            <a:custGeom>
              <a:avLst/>
              <a:gdLst/>
              <a:ahLst/>
              <a:cxnLst/>
              <a:rect r="r" b="b" t="t" l="l"/>
              <a:pathLst>
                <a:path h="6327140" w="537337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148580" y="471170"/>
              <a:ext cx="236220" cy="5868670"/>
            </a:xfrm>
            <a:custGeom>
              <a:avLst/>
              <a:gdLst/>
              <a:ahLst/>
              <a:cxnLst/>
              <a:rect r="r" b="b" t="t" l="l"/>
              <a:pathLst>
                <a:path h="5868670" w="23622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430" y="11430"/>
              <a:ext cx="5373370" cy="4245610"/>
            </a:xfrm>
            <a:custGeom>
              <a:avLst/>
              <a:gdLst/>
              <a:ahLst/>
              <a:cxnLst/>
              <a:rect r="r" b="b" t="t" l="l"/>
              <a:pathLst>
                <a:path h="4245610" w="537337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99AC70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0980" y="160020"/>
              <a:ext cx="651510" cy="162560"/>
            </a:xfrm>
            <a:custGeom>
              <a:avLst/>
              <a:gdLst/>
              <a:ahLst/>
              <a:cxnLst/>
              <a:rect r="r" b="b" t="t" l="l"/>
              <a:pathLst>
                <a:path h="162560" w="65151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397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3975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600819" y="4574988"/>
            <a:ext cx="6275851" cy="1793817"/>
            <a:chOff x="0" y="0"/>
            <a:chExt cx="8367802" cy="2391756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8367802" cy="2391756"/>
              <a:chOff x="0" y="0"/>
              <a:chExt cx="2254866" cy="64450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254866" cy="644505"/>
              </a:xfrm>
              <a:custGeom>
                <a:avLst/>
                <a:gdLst/>
                <a:ahLst/>
                <a:cxnLst/>
                <a:rect r="r" b="b" t="t" l="l"/>
                <a:pathLst>
                  <a:path h="644505" w="2254866">
                    <a:moveTo>
                      <a:pt x="30840" y="0"/>
                    </a:moveTo>
                    <a:lnTo>
                      <a:pt x="2224026" y="0"/>
                    </a:lnTo>
                    <a:cubicBezTo>
                      <a:pt x="2232205" y="0"/>
                      <a:pt x="2240050" y="3249"/>
                      <a:pt x="2245833" y="9033"/>
                    </a:cubicBezTo>
                    <a:cubicBezTo>
                      <a:pt x="2251617" y="14817"/>
                      <a:pt x="2254866" y="22661"/>
                      <a:pt x="2254866" y="30840"/>
                    </a:cubicBezTo>
                    <a:lnTo>
                      <a:pt x="2254866" y="613665"/>
                    </a:lnTo>
                    <a:cubicBezTo>
                      <a:pt x="2254866" y="621844"/>
                      <a:pt x="2251617" y="629689"/>
                      <a:pt x="2245833" y="635472"/>
                    </a:cubicBezTo>
                    <a:cubicBezTo>
                      <a:pt x="2240050" y="641256"/>
                      <a:pt x="2232205" y="644505"/>
                      <a:pt x="2224026" y="644505"/>
                    </a:cubicBezTo>
                    <a:lnTo>
                      <a:pt x="30840" y="644505"/>
                    </a:lnTo>
                    <a:cubicBezTo>
                      <a:pt x="22661" y="644505"/>
                      <a:pt x="14817" y="641256"/>
                      <a:pt x="9033" y="635472"/>
                    </a:cubicBezTo>
                    <a:cubicBezTo>
                      <a:pt x="3249" y="629689"/>
                      <a:pt x="0" y="621844"/>
                      <a:pt x="0" y="613665"/>
                    </a:cubicBezTo>
                    <a:lnTo>
                      <a:pt x="0" y="30840"/>
                    </a:lnTo>
                    <a:cubicBezTo>
                      <a:pt x="0" y="22661"/>
                      <a:pt x="3249" y="14817"/>
                      <a:pt x="9033" y="9033"/>
                    </a:cubicBezTo>
                    <a:cubicBezTo>
                      <a:pt x="14817" y="3249"/>
                      <a:pt x="22661" y="0"/>
                      <a:pt x="30840" y="0"/>
                    </a:cubicBezTo>
                    <a:close/>
                  </a:path>
                </a:pathLst>
              </a:custGeom>
              <a:solidFill>
                <a:srgbClr val="EFF1E7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142875"/>
                <a:ext cx="2254866" cy="7873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00"/>
                  </a:lnSpc>
                </a:pPr>
              </a:p>
              <a:p>
                <a:pPr algn="ctr">
                  <a:lnSpc>
                    <a:spcPts val="4200"/>
                  </a:lnSpc>
                </a:pPr>
              </a:p>
              <a:p>
                <a:pPr algn="ctr">
                  <a:lnSpc>
                    <a:spcPts val="4200"/>
                  </a:lnSpc>
                </a:pPr>
              </a:p>
              <a:p>
                <a:pPr algn="ctr">
                  <a:lnSpc>
                    <a:spcPts val="4200"/>
                  </a:lnSpc>
                </a:pPr>
              </a:p>
              <a:p>
                <a:pPr algn="ctr">
                  <a:lnSpc>
                    <a:spcPts val="4200"/>
                  </a:lnSpc>
                </a:pPr>
                <a:r>
                  <a:rPr lang="en-US" sz="3000">
                    <a:solidFill>
                      <a:srgbClr val="000000"/>
                    </a:solidFill>
                    <a:latin typeface="Agrandir"/>
                    <a:ea typeface="Agrandir"/>
                    <a:cs typeface="Agrandir"/>
                    <a:sym typeface="Agrandir"/>
                  </a:rPr>
                  <a:t>.</a:t>
                </a: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03425" y="420421"/>
              <a:ext cx="8113082" cy="1260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lisa lisa, smockey, caesar zepelli, major von stroheim</a:t>
              </a:r>
            </a:p>
          </p:txBody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3608036" y="8057552"/>
            <a:ext cx="12384105" cy="4152396"/>
            <a:chOff x="0" y="0"/>
            <a:chExt cx="1893824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27940" y="27940"/>
              <a:ext cx="18882360" cy="918210"/>
            </a:xfrm>
            <a:custGeom>
              <a:avLst/>
              <a:gdLst/>
              <a:ahLst/>
              <a:cxnLst/>
              <a:rect r="r" b="b" t="t" l="l"/>
              <a:pathLst>
                <a:path h="918210" w="18882360">
                  <a:moveTo>
                    <a:pt x="18882360" y="918210"/>
                  </a:moveTo>
                  <a:lnTo>
                    <a:pt x="12447270" y="918210"/>
                  </a:lnTo>
                  <a:moveTo>
                    <a:pt x="12447270" y="918210"/>
                  </a:moveTo>
                  <a:lnTo>
                    <a:pt x="0" y="918210"/>
                  </a:lnTo>
                  <a:lnTo>
                    <a:pt x="0" y="445770"/>
                  </a:lnTo>
                  <a:cubicBezTo>
                    <a:pt x="0" y="200660"/>
                    <a:pt x="199390" y="0"/>
                    <a:pt x="445770" y="0"/>
                  </a:cubicBezTo>
                  <a:lnTo>
                    <a:pt x="18437860" y="0"/>
                  </a:lnTo>
                  <a:cubicBezTo>
                    <a:pt x="18682971" y="0"/>
                    <a:pt x="18882360" y="199390"/>
                    <a:pt x="18882360" y="445770"/>
                  </a:cubicBezTo>
                  <a:lnTo>
                    <a:pt x="18882360" y="918210"/>
                  </a:lnTo>
                </a:path>
              </a:pathLst>
            </a:custGeom>
            <a:solidFill>
              <a:srgbClr val="708248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7940" y="944880"/>
              <a:ext cx="18882360" cy="5377180"/>
            </a:xfrm>
            <a:custGeom>
              <a:avLst/>
              <a:gdLst/>
              <a:ahLst/>
              <a:cxnLst/>
              <a:rect r="r" b="b" t="t" l="l"/>
              <a:pathLst>
                <a:path h="5377180" w="18882360">
                  <a:moveTo>
                    <a:pt x="9331960" y="0"/>
                  </a:moveTo>
                  <a:lnTo>
                    <a:pt x="18882360" y="0"/>
                  </a:lnTo>
                  <a:lnTo>
                    <a:pt x="18882360" y="4931410"/>
                  </a:lnTo>
                  <a:cubicBezTo>
                    <a:pt x="18882360" y="5176520"/>
                    <a:pt x="18682971" y="5377180"/>
                    <a:pt x="18436590" y="5377180"/>
                  </a:cubicBezTo>
                  <a:lnTo>
                    <a:pt x="445770" y="5377180"/>
                  </a:lnTo>
                  <a:cubicBezTo>
                    <a:pt x="200660" y="5377180"/>
                    <a:pt x="0" y="5177790"/>
                    <a:pt x="0" y="4931410"/>
                  </a:cubicBezTo>
                  <a:lnTo>
                    <a:pt x="0" y="0"/>
                  </a:lnTo>
                  <a:lnTo>
                    <a:pt x="9014460" y="0"/>
                  </a:lnTo>
                  <a:moveTo>
                    <a:pt x="9014460" y="0"/>
                  </a:moveTo>
                  <a:lnTo>
                    <a:pt x="9331960" y="0"/>
                  </a:lnTo>
                </a:path>
              </a:pathLst>
            </a:custGeom>
            <a:solidFill>
              <a:srgbClr val="FEEFE8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499110" y="299720"/>
              <a:ext cx="1515110" cy="368300"/>
            </a:xfrm>
            <a:custGeom>
              <a:avLst/>
              <a:gdLst/>
              <a:ahLst/>
              <a:cxnLst/>
              <a:rect r="r" b="b" t="t" l="l"/>
              <a:pathLst>
                <a:path h="368300" w="1515110">
                  <a:moveTo>
                    <a:pt x="184150" y="0"/>
                  </a:moveTo>
                  <a:cubicBezTo>
                    <a:pt x="82550" y="0"/>
                    <a:pt x="0" y="82550"/>
                    <a:pt x="0" y="184150"/>
                  </a:cubicBezTo>
                  <a:cubicBezTo>
                    <a:pt x="0" y="285750"/>
                    <a:pt x="82550" y="368300"/>
                    <a:pt x="184150" y="368300"/>
                  </a:cubicBezTo>
                  <a:cubicBezTo>
                    <a:pt x="285750" y="368300"/>
                    <a:pt x="368300" y="285750"/>
                    <a:pt x="368300" y="184150"/>
                  </a:cubicBezTo>
                  <a:cubicBezTo>
                    <a:pt x="368300" y="82550"/>
                    <a:pt x="285750" y="0"/>
                    <a:pt x="184150" y="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893951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8939511">
                  <a:moveTo>
                    <a:pt x="18464530" y="0"/>
                  </a:moveTo>
                  <a:lnTo>
                    <a:pt x="473710" y="0"/>
                  </a:lnTo>
                  <a:cubicBezTo>
                    <a:pt x="212090" y="0"/>
                    <a:pt x="0" y="212090"/>
                    <a:pt x="0" y="473710"/>
                  </a:cubicBezTo>
                  <a:lnTo>
                    <a:pt x="0" y="946150"/>
                  </a:lnTo>
                  <a:lnTo>
                    <a:pt x="0" y="5877560"/>
                  </a:lnTo>
                  <a:cubicBezTo>
                    <a:pt x="0" y="6137910"/>
                    <a:pt x="212090" y="6350000"/>
                    <a:pt x="473710" y="6350000"/>
                  </a:cubicBezTo>
                  <a:lnTo>
                    <a:pt x="18465800" y="6350000"/>
                  </a:lnTo>
                  <a:cubicBezTo>
                    <a:pt x="18727420" y="6350000"/>
                    <a:pt x="18939511" y="6137910"/>
                    <a:pt x="18939511" y="5876290"/>
                  </a:cubicBezTo>
                  <a:lnTo>
                    <a:pt x="18939511" y="944880"/>
                  </a:lnTo>
                  <a:lnTo>
                    <a:pt x="18939511" y="473710"/>
                  </a:lnTo>
                  <a:cubicBezTo>
                    <a:pt x="18938239" y="212090"/>
                    <a:pt x="18726150" y="0"/>
                    <a:pt x="18464530" y="0"/>
                  </a:cubicBezTo>
                  <a:close/>
                  <a:moveTo>
                    <a:pt x="55880" y="473710"/>
                  </a:moveTo>
                  <a:cubicBezTo>
                    <a:pt x="55880" y="243840"/>
                    <a:pt x="242570" y="55880"/>
                    <a:pt x="473710" y="55880"/>
                  </a:cubicBezTo>
                  <a:lnTo>
                    <a:pt x="18465800" y="55880"/>
                  </a:lnTo>
                  <a:cubicBezTo>
                    <a:pt x="18695670" y="55880"/>
                    <a:pt x="18883630" y="242570"/>
                    <a:pt x="18883630" y="473710"/>
                  </a:cubicBezTo>
                  <a:lnTo>
                    <a:pt x="18883630" y="918210"/>
                  </a:lnTo>
                  <a:lnTo>
                    <a:pt x="55880" y="918210"/>
                  </a:lnTo>
                  <a:lnTo>
                    <a:pt x="55880" y="473710"/>
                  </a:lnTo>
                  <a:close/>
                  <a:moveTo>
                    <a:pt x="18464530" y="6294120"/>
                  </a:moveTo>
                  <a:lnTo>
                    <a:pt x="473710" y="6294120"/>
                  </a:lnTo>
                  <a:cubicBezTo>
                    <a:pt x="243840" y="6294120"/>
                    <a:pt x="55880" y="6107430"/>
                    <a:pt x="55880" y="5876290"/>
                  </a:cubicBezTo>
                  <a:lnTo>
                    <a:pt x="55880" y="972820"/>
                  </a:lnTo>
                  <a:lnTo>
                    <a:pt x="18882361" y="972820"/>
                  </a:lnTo>
                  <a:lnTo>
                    <a:pt x="18882361" y="5876290"/>
                  </a:lnTo>
                  <a:cubicBezTo>
                    <a:pt x="18882361" y="6107430"/>
                    <a:pt x="18695670" y="6294120"/>
                    <a:pt x="18464530" y="6294120"/>
                  </a:cubicBezTo>
                  <a:close/>
                  <a:moveTo>
                    <a:pt x="683260" y="273050"/>
                  </a:moveTo>
                  <a:cubicBezTo>
                    <a:pt x="566420" y="273050"/>
                    <a:pt x="471170" y="368300"/>
                    <a:pt x="471170" y="485140"/>
                  </a:cubicBezTo>
                  <a:cubicBezTo>
                    <a:pt x="471170" y="601980"/>
                    <a:pt x="566420" y="697230"/>
                    <a:pt x="683260" y="697230"/>
                  </a:cubicBezTo>
                  <a:cubicBezTo>
                    <a:pt x="800100" y="697230"/>
                    <a:pt x="895350" y="601980"/>
                    <a:pt x="895350" y="485140"/>
                  </a:cubicBezTo>
                  <a:cubicBezTo>
                    <a:pt x="895350" y="368300"/>
                    <a:pt x="800100" y="273050"/>
                    <a:pt x="683260" y="273050"/>
                  </a:cubicBezTo>
                  <a:close/>
                  <a:moveTo>
                    <a:pt x="683260" y="641350"/>
                  </a:moveTo>
                  <a:cubicBezTo>
                    <a:pt x="596900" y="641350"/>
                    <a:pt x="527050" y="571500"/>
                    <a:pt x="527050" y="485140"/>
                  </a:cubicBezTo>
                  <a:cubicBezTo>
                    <a:pt x="527050" y="398780"/>
                    <a:pt x="596900" y="328930"/>
                    <a:pt x="683260" y="328930"/>
                  </a:cubicBezTo>
                  <a:cubicBezTo>
                    <a:pt x="769620" y="328930"/>
                    <a:pt x="839470" y="398780"/>
                    <a:pt x="839470" y="485140"/>
                  </a:cubicBezTo>
                  <a:cubicBezTo>
                    <a:pt x="839470" y="571500"/>
                    <a:pt x="769620" y="641350"/>
                    <a:pt x="683260" y="641350"/>
                  </a:cubicBezTo>
                  <a:close/>
                  <a:moveTo>
                    <a:pt x="1256030" y="273050"/>
                  </a:moveTo>
                  <a:cubicBezTo>
                    <a:pt x="1139190" y="273050"/>
                    <a:pt x="1043940" y="368300"/>
                    <a:pt x="1043940" y="485140"/>
                  </a:cubicBezTo>
                  <a:cubicBezTo>
                    <a:pt x="1043940" y="601980"/>
                    <a:pt x="1139190" y="697230"/>
                    <a:pt x="1256030" y="697230"/>
                  </a:cubicBezTo>
                  <a:cubicBezTo>
                    <a:pt x="1372870" y="697230"/>
                    <a:pt x="1468120" y="601980"/>
                    <a:pt x="1468120" y="485140"/>
                  </a:cubicBezTo>
                  <a:cubicBezTo>
                    <a:pt x="1468120" y="368300"/>
                    <a:pt x="1372870" y="273050"/>
                    <a:pt x="1256030" y="273050"/>
                  </a:cubicBezTo>
                  <a:close/>
                  <a:moveTo>
                    <a:pt x="1256030" y="641350"/>
                  </a:moveTo>
                  <a:cubicBezTo>
                    <a:pt x="1169670" y="641350"/>
                    <a:pt x="1099820" y="571500"/>
                    <a:pt x="1099820" y="485140"/>
                  </a:cubicBezTo>
                  <a:cubicBezTo>
                    <a:pt x="1099820" y="398780"/>
                    <a:pt x="1169670" y="328930"/>
                    <a:pt x="1256030" y="328930"/>
                  </a:cubicBezTo>
                  <a:cubicBezTo>
                    <a:pt x="1342390" y="328930"/>
                    <a:pt x="1412240" y="398780"/>
                    <a:pt x="1412240" y="485140"/>
                  </a:cubicBezTo>
                  <a:cubicBezTo>
                    <a:pt x="1412240" y="571500"/>
                    <a:pt x="1342390" y="641350"/>
                    <a:pt x="1256030" y="641350"/>
                  </a:cubicBezTo>
                  <a:close/>
                  <a:moveTo>
                    <a:pt x="1830070" y="273050"/>
                  </a:moveTo>
                  <a:cubicBezTo>
                    <a:pt x="1713230" y="273050"/>
                    <a:pt x="1617980" y="368300"/>
                    <a:pt x="1617980" y="485140"/>
                  </a:cubicBezTo>
                  <a:cubicBezTo>
                    <a:pt x="1617980" y="601980"/>
                    <a:pt x="1713230" y="697230"/>
                    <a:pt x="1830070" y="697230"/>
                  </a:cubicBezTo>
                  <a:cubicBezTo>
                    <a:pt x="1946910" y="697230"/>
                    <a:pt x="2042160" y="601980"/>
                    <a:pt x="2042160" y="485140"/>
                  </a:cubicBezTo>
                  <a:cubicBezTo>
                    <a:pt x="2042160" y="368300"/>
                    <a:pt x="1946910" y="273050"/>
                    <a:pt x="1830070" y="273050"/>
                  </a:cubicBezTo>
                  <a:close/>
                  <a:moveTo>
                    <a:pt x="1830070" y="641350"/>
                  </a:moveTo>
                  <a:cubicBezTo>
                    <a:pt x="1743710" y="641350"/>
                    <a:pt x="1673860" y="571500"/>
                    <a:pt x="1673860" y="485140"/>
                  </a:cubicBezTo>
                  <a:cubicBezTo>
                    <a:pt x="1673860" y="398780"/>
                    <a:pt x="1743710" y="328930"/>
                    <a:pt x="1830070" y="328930"/>
                  </a:cubicBezTo>
                  <a:cubicBezTo>
                    <a:pt x="1916430" y="328930"/>
                    <a:pt x="1986280" y="398780"/>
                    <a:pt x="1986280" y="485140"/>
                  </a:cubicBezTo>
                  <a:cubicBezTo>
                    <a:pt x="1986280" y="571500"/>
                    <a:pt x="1915160" y="641350"/>
                    <a:pt x="1830070" y="641350"/>
                  </a:cubicBezTo>
                  <a:close/>
                  <a:moveTo>
                    <a:pt x="18502630" y="488950"/>
                  </a:moveTo>
                  <a:cubicBezTo>
                    <a:pt x="18502630" y="504190"/>
                    <a:pt x="18489930" y="516890"/>
                    <a:pt x="18474691" y="516890"/>
                  </a:cubicBezTo>
                  <a:lnTo>
                    <a:pt x="18474691" y="516890"/>
                  </a:lnTo>
                  <a:lnTo>
                    <a:pt x="18318480" y="515620"/>
                  </a:lnTo>
                  <a:lnTo>
                    <a:pt x="18318480" y="670560"/>
                  </a:lnTo>
                  <a:cubicBezTo>
                    <a:pt x="18318480" y="685800"/>
                    <a:pt x="18305780" y="698500"/>
                    <a:pt x="18290541" y="698500"/>
                  </a:cubicBezTo>
                  <a:cubicBezTo>
                    <a:pt x="18275302" y="698500"/>
                    <a:pt x="18262602" y="685800"/>
                    <a:pt x="18262602" y="670560"/>
                  </a:cubicBezTo>
                  <a:lnTo>
                    <a:pt x="18262602" y="515620"/>
                  </a:lnTo>
                  <a:lnTo>
                    <a:pt x="18106391" y="514350"/>
                  </a:lnTo>
                  <a:cubicBezTo>
                    <a:pt x="18091152" y="514350"/>
                    <a:pt x="18078452" y="501650"/>
                    <a:pt x="18078452" y="486410"/>
                  </a:cubicBezTo>
                  <a:cubicBezTo>
                    <a:pt x="18078452" y="471170"/>
                    <a:pt x="18091152" y="458470"/>
                    <a:pt x="18106391" y="458470"/>
                  </a:cubicBezTo>
                  <a:lnTo>
                    <a:pt x="18106391" y="458470"/>
                  </a:lnTo>
                  <a:lnTo>
                    <a:pt x="18262602" y="459740"/>
                  </a:lnTo>
                  <a:lnTo>
                    <a:pt x="18262602" y="302260"/>
                  </a:lnTo>
                  <a:cubicBezTo>
                    <a:pt x="18262602" y="287020"/>
                    <a:pt x="18275302" y="274320"/>
                    <a:pt x="18290541" y="274320"/>
                  </a:cubicBezTo>
                  <a:cubicBezTo>
                    <a:pt x="18305780" y="274320"/>
                    <a:pt x="18318480" y="287020"/>
                    <a:pt x="18318480" y="302260"/>
                  </a:cubicBezTo>
                  <a:lnTo>
                    <a:pt x="18318480" y="459740"/>
                  </a:lnTo>
                  <a:lnTo>
                    <a:pt x="18474691" y="461010"/>
                  </a:lnTo>
                  <a:cubicBezTo>
                    <a:pt x="18491200" y="461010"/>
                    <a:pt x="18502630" y="473710"/>
                    <a:pt x="18502630" y="4889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7" id="37"/>
          <p:cNvSpPr/>
          <p:nvPr/>
        </p:nvSpPr>
        <p:spPr>
          <a:xfrm flipH="true" flipV="false" rot="-3992230">
            <a:off x="8997593" y="7691722"/>
            <a:ext cx="621493" cy="1087953"/>
          </a:xfrm>
          <a:custGeom>
            <a:avLst/>
            <a:gdLst/>
            <a:ahLst/>
            <a:cxnLst/>
            <a:rect r="r" b="b" t="t" l="l"/>
            <a:pathLst>
              <a:path h="1087953" w="621493">
                <a:moveTo>
                  <a:pt x="621494" y="0"/>
                </a:moveTo>
                <a:lnTo>
                  <a:pt x="0" y="0"/>
                </a:lnTo>
                <a:lnTo>
                  <a:pt x="0" y="1087953"/>
                </a:lnTo>
                <a:lnTo>
                  <a:pt x="621494" y="1087953"/>
                </a:lnTo>
                <a:lnTo>
                  <a:pt x="6214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759720" y="4445995"/>
            <a:ext cx="2008524" cy="1395011"/>
          </a:xfrm>
          <a:custGeom>
            <a:avLst/>
            <a:gdLst/>
            <a:ahLst/>
            <a:cxnLst/>
            <a:rect r="r" b="b" t="t" l="l"/>
            <a:pathLst>
              <a:path h="1395011" w="2008524">
                <a:moveTo>
                  <a:pt x="0" y="0"/>
                </a:moveTo>
                <a:lnTo>
                  <a:pt x="2008524" y="0"/>
                </a:lnTo>
                <a:lnTo>
                  <a:pt x="2008524" y="1395010"/>
                </a:lnTo>
                <a:lnTo>
                  <a:pt x="0" y="139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1717562">
            <a:off x="7546935" y="9837168"/>
            <a:ext cx="1699159" cy="1699159"/>
          </a:xfrm>
          <a:custGeom>
            <a:avLst/>
            <a:gdLst/>
            <a:ahLst/>
            <a:cxnLst/>
            <a:rect r="r" b="b" t="t" l="l"/>
            <a:pathLst>
              <a:path h="1699159" w="1699159">
                <a:moveTo>
                  <a:pt x="0" y="0"/>
                </a:moveTo>
                <a:lnTo>
                  <a:pt x="1699159" y="0"/>
                </a:lnTo>
                <a:lnTo>
                  <a:pt x="1699159" y="1699159"/>
                </a:lnTo>
                <a:lnTo>
                  <a:pt x="0" y="1699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989205">
            <a:off x="214" y="1760973"/>
            <a:ext cx="1127476" cy="1359895"/>
          </a:xfrm>
          <a:custGeom>
            <a:avLst/>
            <a:gdLst/>
            <a:ahLst/>
            <a:cxnLst/>
            <a:rect r="r" b="b" t="t" l="l"/>
            <a:pathLst>
              <a:path h="1359895" w="1127476">
                <a:moveTo>
                  <a:pt x="0" y="0"/>
                </a:moveTo>
                <a:lnTo>
                  <a:pt x="1127476" y="0"/>
                </a:lnTo>
                <a:lnTo>
                  <a:pt x="1127476" y="1359895"/>
                </a:lnTo>
                <a:lnTo>
                  <a:pt x="0" y="1359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1154781">
            <a:off x="11164560" y="6974457"/>
            <a:ext cx="1830058" cy="602255"/>
          </a:xfrm>
          <a:custGeom>
            <a:avLst/>
            <a:gdLst/>
            <a:ahLst/>
            <a:cxnLst/>
            <a:rect r="r" b="b" t="t" l="l"/>
            <a:pathLst>
              <a:path h="602255" w="1830058">
                <a:moveTo>
                  <a:pt x="0" y="0"/>
                </a:moveTo>
                <a:lnTo>
                  <a:pt x="1830058" y="0"/>
                </a:lnTo>
                <a:lnTo>
                  <a:pt x="1830058" y="602255"/>
                </a:lnTo>
                <a:lnTo>
                  <a:pt x="0" y="602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966578">
            <a:off x="17124798" y="5038148"/>
            <a:ext cx="1905306" cy="1905306"/>
            <a:chOff x="0" y="0"/>
            <a:chExt cx="2540408" cy="2540408"/>
          </a:xfrm>
        </p:grpSpPr>
        <p:sp>
          <p:nvSpPr>
            <p:cNvPr name="Freeform 43" id="43"/>
            <p:cNvSpPr/>
            <p:nvPr/>
          </p:nvSpPr>
          <p:spPr>
            <a:xfrm flipH="false" flipV="false" rot="-1387469">
              <a:off x="302344" y="302344"/>
              <a:ext cx="1935720" cy="1935720"/>
            </a:xfrm>
            <a:custGeom>
              <a:avLst/>
              <a:gdLst/>
              <a:ahLst/>
              <a:cxnLst/>
              <a:rect r="r" b="b" t="t" l="l"/>
              <a:pathLst>
                <a:path h="1935720" w="1935720">
                  <a:moveTo>
                    <a:pt x="0" y="0"/>
                  </a:moveTo>
                  <a:lnTo>
                    <a:pt x="1935720" y="0"/>
                  </a:lnTo>
                  <a:lnTo>
                    <a:pt x="1935720" y="1935720"/>
                  </a:lnTo>
                  <a:lnTo>
                    <a:pt x="0" y="1935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387469">
              <a:off x="313583" y="1919599"/>
              <a:ext cx="436090" cy="436090"/>
            </a:xfrm>
            <a:custGeom>
              <a:avLst/>
              <a:gdLst/>
              <a:ahLst/>
              <a:cxnLst/>
              <a:rect r="r" b="b" t="t" l="l"/>
              <a:pathLst>
                <a:path h="436090" w="436090">
                  <a:moveTo>
                    <a:pt x="0" y="0"/>
                  </a:moveTo>
                  <a:lnTo>
                    <a:pt x="436090" y="0"/>
                  </a:lnTo>
                  <a:lnTo>
                    <a:pt x="436090" y="436090"/>
                  </a:lnTo>
                  <a:lnTo>
                    <a:pt x="0" y="436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1387469">
              <a:off x="1391628" y="83228"/>
              <a:ext cx="532860" cy="532860"/>
            </a:xfrm>
            <a:custGeom>
              <a:avLst/>
              <a:gdLst/>
              <a:ahLst/>
              <a:cxnLst/>
              <a:rect r="r" b="b" t="t" l="l"/>
              <a:pathLst>
                <a:path h="532860" w="532860">
                  <a:moveTo>
                    <a:pt x="0" y="0"/>
                  </a:moveTo>
                  <a:lnTo>
                    <a:pt x="532860" y="0"/>
                  </a:lnTo>
                  <a:lnTo>
                    <a:pt x="532860" y="532861"/>
                  </a:lnTo>
                  <a:lnTo>
                    <a:pt x="0" y="53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2424556">
            <a:off x="9244828" y="-297714"/>
            <a:ext cx="1520050" cy="1520050"/>
            <a:chOff x="0" y="0"/>
            <a:chExt cx="2026733" cy="2026733"/>
          </a:xfrm>
        </p:grpSpPr>
        <p:sp>
          <p:nvSpPr>
            <p:cNvPr name="Freeform 47" id="47"/>
            <p:cNvSpPr/>
            <p:nvPr/>
          </p:nvSpPr>
          <p:spPr>
            <a:xfrm flipH="false" flipV="false" rot="-1387469">
              <a:off x="241209" y="241209"/>
              <a:ext cx="1544314" cy="1544314"/>
            </a:xfrm>
            <a:custGeom>
              <a:avLst/>
              <a:gdLst/>
              <a:ahLst/>
              <a:cxnLst/>
              <a:rect r="r" b="b" t="t" l="l"/>
              <a:pathLst>
                <a:path h="1544314" w="1544314">
                  <a:moveTo>
                    <a:pt x="0" y="0"/>
                  </a:moveTo>
                  <a:lnTo>
                    <a:pt x="1544315" y="0"/>
                  </a:lnTo>
                  <a:lnTo>
                    <a:pt x="1544315" y="1544315"/>
                  </a:lnTo>
                  <a:lnTo>
                    <a:pt x="0" y="1544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387469">
              <a:off x="250176" y="1531453"/>
              <a:ext cx="347912" cy="347912"/>
            </a:xfrm>
            <a:custGeom>
              <a:avLst/>
              <a:gdLst/>
              <a:ahLst/>
              <a:cxnLst/>
              <a:rect r="r" b="b" t="t" l="l"/>
              <a:pathLst>
                <a:path h="347912" w="347912">
                  <a:moveTo>
                    <a:pt x="0" y="0"/>
                  </a:moveTo>
                  <a:lnTo>
                    <a:pt x="347911" y="0"/>
                  </a:lnTo>
                  <a:lnTo>
                    <a:pt x="347911" y="347911"/>
                  </a:lnTo>
                  <a:lnTo>
                    <a:pt x="0" y="347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387469">
              <a:off x="1110238" y="66400"/>
              <a:ext cx="425115" cy="425115"/>
            </a:xfrm>
            <a:custGeom>
              <a:avLst/>
              <a:gdLst/>
              <a:ahLst/>
              <a:cxnLst/>
              <a:rect r="r" b="b" t="t" l="l"/>
              <a:pathLst>
                <a:path h="425115" w="425115">
                  <a:moveTo>
                    <a:pt x="0" y="0"/>
                  </a:moveTo>
                  <a:lnTo>
                    <a:pt x="425115" y="0"/>
                  </a:lnTo>
                  <a:lnTo>
                    <a:pt x="425115" y="425114"/>
                  </a:lnTo>
                  <a:lnTo>
                    <a:pt x="0" y="425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-182678">
            <a:off x="9352381" y="1041857"/>
            <a:ext cx="983686" cy="983686"/>
            <a:chOff x="0" y="0"/>
            <a:chExt cx="1311581" cy="1311581"/>
          </a:xfrm>
        </p:grpSpPr>
        <p:sp>
          <p:nvSpPr>
            <p:cNvPr name="Freeform 51" id="51"/>
            <p:cNvSpPr/>
            <p:nvPr/>
          </p:nvSpPr>
          <p:spPr>
            <a:xfrm flipH="false" flipV="false" rot="-1387469">
              <a:off x="156096" y="156096"/>
              <a:ext cx="999388" cy="999388"/>
            </a:xfrm>
            <a:custGeom>
              <a:avLst/>
              <a:gdLst/>
              <a:ahLst/>
              <a:cxnLst/>
              <a:rect r="r" b="b" t="t" l="l"/>
              <a:pathLst>
                <a:path h="999388" w="999388">
                  <a:moveTo>
                    <a:pt x="0" y="0"/>
                  </a:moveTo>
                  <a:lnTo>
                    <a:pt x="999389" y="0"/>
                  </a:lnTo>
                  <a:lnTo>
                    <a:pt x="999389" y="999389"/>
                  </a:lnTo>
                  <a:lnTo>
                    <a:pt x="0" y="99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-1387469">
              <a:off x="161899" y="991065"/>
              <a:ext cx="225148" cy="225148"/>
            </a:xfrm>
            <a:custGeom>
              <a:avLst/>
              <a:gdLst/>
              <a:ahLst/>
              <a:cxnLst/>
              <a:rect r="r" b="b" t="t" l="l"/>
              <a:pathLst>
                <a:path h="225148" w="225148">
                  <a:moveTo>
                    <a:pt x="0" y="0"/>
                  </a:moveTo>
                  <a:lnTo>
                    <a:pt x="225148" y="0"/>
                  </a:lnTo>
                  <a:lnTo>
                    <a:pt x="225148" y="225148"/>
                  </a:lnTo>
                  <a:lnTo>
                    <a:pt x="0" y="22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387469">
              <a:off x="718480" y="42970"/>
              <a:ext cx="275109" cy="275109"/>
            </a:xfrm>
            <a:custGeom>
              <a:avLst/>
              <a:gdLst/>
              <a:ahLst/>
              <a:cxnLst/>
              <a:rect r="r" b="b" t="t" l="l"/>
              <a:pathLst>
                <a:path h="275109" w="275109">
                  <a:moveTo>
                    <a:pt x="0" y="0"/>
                  </a:moveTo>
                  <a:lnTo>
                    <a:pt x="275109" y="0"/>
                  </a:lnTo>
                  <a:lnTo>
                    <a:pt x="275109" y="275109"/>
                  </a:lnTo>
                  <a:lnTo>
                    <a:pt x="0" y="275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-88237" y="8331863"/>
            <a:ext cx="2040754" cy="2040754"/>
            <a:chOff x="0" y="0"/>
            <a:chExt cx="2721005" cy="2721005"/>
          </a:xfrm>
        </p:grpSpPr>
        <p:sp>
          <p:nvSpPr>
            <p:cNvPr name="Freeform 55" id="55"/>
            <p:cNvSpPr/>
            <p:nvPr/>
          </p:nvSpPr>
          <p:spPr>
            <a:xfrm flipH="false" flipV="false" rot="-1387469">
              <a:off x="323837" y="323837"/>
              <a:ext cx="2073330" cy="2073330"/>
            </a:xfrm>
            <a:custGeom>
              <a:avLst/>
              <a:gdLst/>
              <a:ahLst/>
              <a:cxnLst/>
              <a:rect r="r" b="b" t="t" l="l"/>
              <a:pathLst>
                <a:path h="2073330" w="2073330">
                  <a:moveTo>
                    <a:pt x="0" y="0"/>
                  </a:moveTo>
                  <a:lnTo>
                    <a:pt x="2073330" y="0"/>
                  </a:lnTo>
                  <a:lnTo>
                    <a:pt x="2073330" y="2073330"/>
                  </a:lnTo>
                  <a:lnTo>
                    <a:pt x="0" y="2073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387469">
              <a:off x="335876" y="2056063"/>
              <a:ext cx="467091" cy="467091"/>
            </a:xfrm>
            <a:custGeom>
              <a:avLst/>
              <a:gdLst/>
              <a:ahLst/>
              <a:cxnLst/>
              <a:rect r="r" b="b" t="t" l="l"/>
              <a:pathLst>
                <a:path h="467091" w="467091">
                  <a:moveTo>
                    <a:pt x="0" y="0"/>
                  </a:moveTo>
                  <a:lnTo>
                    <a:pt x="467091" y="0"/>
                  </a:lnTo>
                  <a:lnTo>
                    <a:pt x="467091" y="467091"/>
                  </a:lnTo>
                  <a:lnTo>
                    <a:pt x="0" y="467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387469">
              <a:off x="1490558" y="89145"/>
              <a:ext cx="570741" cy="570741"/>
            </a:xfrm>
            <a:custGeom>
              <a:avLst/>
              <a:gdLst/>
              <a:ahLst/>
              <a:cxnLst/>
              <a:rect r="r" b="b" t="t" l="l"/>
              <a:pathLst>
                <a:path h="570741" w="570741">
                  <a:moveTo>
                    <a:pt x="0" y="0"/>
                  </a:moveTo>
                  <a:lnTo>
                    <a:pt x="570741" y="0"/>
                  </a:lnTo>
                  <a:lnTo>
                    <a:pt x="570741" y="570741"/>
                  </a:lnTo>
                  <a:lnTo>
                    <a:pt x="0" y="570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8" id="58"/>
          <p:cNvSpPr/>
          <p:nvPr/>
        </p:nvSpPr>
        <p:spPr>
          <a:xfrm flipH="false" flipV="false" rot="0">
            <a:off x="9931065" y="5143500"/>
            <a:ext cx="3252806" cy="5285810"/>
          </a:xfrm>
          <a:custGeom>
            <a:avLst/>
            <a:gdLst/>
            <a:ahLst/>
            <a:cxnLst/>
            <a:rect r="r" b="b" t="t" l="l"/>
            <a:pathLst>
              <a:path h="5285810" w="3252806">
                <a:moveTo>
                  <a:pt x="0" y="0"/>
                </a:moveTo>
                <a:lnTo>
                  <a:pt x="3252806" y="0"/>
                </a:lnTo>
                <a:lnTo>
                  <a:pt x="3252806" y="5285810"/>
                </a:lnTo>
                <a:lnTo>
                  <a:pt x="0" y="52858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1144859" y="2355196"/>
            <a:ext cx="7494431" cy="137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943" spc="-228">
                <a:solidFill>
                  <a:srgbClr val="00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BATTLE TENDENCY </a:t>
            </a:r>
            <a:r>
              <a:rPr lang="en-US" sz="3943" spc="-228">
                <a:solidFill>
                  <a:srgbClr val="5A6D3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JOJOBROS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DAGjc4gN67c</dc:identifier>
  <dcterms:modified xsi:type="dcterms:W3CDTF">2011-08-01T06:04:30Z</dcterms:modified>
  <cp:revision>1</cp:revision>
  <dc:title>JOJOS BIZARRE ADVENTURE</dc:title>
</cp:coreProperties>
</file>