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76DEE-2D38-F88D-5556-084AC658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6D30F5-858A-EF57-5FFC-92FAF6DA3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A59261-B2BF-8BC9-99FC-EAF4B8E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274F0-E9D4-60D0-01F3-676E902A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C7B48-954F-AA66-B9CF-E7E53B71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82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C4638-2996-0FC1-4A97-2B43944B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C5820F-51BB-6C51-D778-FAA70CF97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38AA4-B28C-A217-2035-32F5CF0F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F904D-670E-54A9-3163-0FB6914D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6D1725-E9D3-8E37-3F67-7C0D9921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6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500D7-7A8F-C89B-8AF7-D75B8D494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7318E0-B10D-F3E9-D7B1-5D202D842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85FD5-ABA6-8731-C473-38C49A22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A9F4E-D229-C3F0-F641-15CEBC23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24CA0-E8FB-96B5-02DE-F242C751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22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00E60-04E8-FE9D-D4BD-8B6C893A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F32E8B-0466-D914-98C2-08C55D60B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6FE05-7579-A80C-461B-4BA8EED9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D2FFE-F546-1961-806D-CBA9C88A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50232-2C92-779A-B354-423765E8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60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EAA7B-4388-C2C7-55BB-23A2516B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4AFA6-8283-3D78-6F08-9218C53DA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CBF2E9-9D16-DC14-E749-93B51325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678C7-F505-B434-B9AE-A1F63E6B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D231-0A8D-C3FB-76E0-B893AC66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87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527E1-AFC5-68BB-7E86-30B24557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5926E-F633-BE0E-B52B-4354D3714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EEAE24-03F8-F977-51BD-724BA731E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52BB81-7D7A-A28F-1C95-344397BB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0ABA96-8C35-EF64-F318-B595848F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80E08D-86A2-ABAA-41BE-82B21F21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69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DECA6-8AA5-6BF1-FC4B-0979DFAC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13807-1097-818E-585C-B89238E91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7694D1-F3F5-32CD-D859-E8B1D9304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0095D6-68CE-B10F-0580-AA09A161E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D6515E-0401-C4EE-798C-92FDF6CBC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133A53-08BD-180F-C7E8-8B7B4CE0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E21F85-A77E-FE71-06F8-E027473A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386993-674C-B24A-D9F0-AC703E5E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4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8A9F5-7C8D-5967-1265-802752DB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9462B8-21D0-DE28-9E4F-1AB6418C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00286D-C6A8-F58C-B385-1C44BCA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45970-75B0-5224-18DF-694FB776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61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FAE84F-0B74-DBF2-8E1D-CDE380FD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F033E2-AD35-E517-A500-6402AF6E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4E43CF-0D01-1F1E-32A9-C84C44A7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76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67B8-6B30-89BF-B4F3-3F34764F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A662C-F719-AF47-8B99-0ACA8308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350862-485A-BE59-D04A-0B516C832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7A6267-230B-44F2-3773-57C1339F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19729F-36DC-BBD6-C0BF-0A85C078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A43ECC-6A58-139A-3F85-1F7B71B6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1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9C2B4-DF29-F16E-AAFB-0536D2EC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8F0BB2-64A3-9C44-AA1A-C6D314F15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AE207A-015B-1F0C-518C-80AFF975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83F84-B1FB-2D5E-BCBD-3F020DA6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4C1B53-D80B-2399-B318-A0E119C1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CB9DD-F845-B828-DFD8-1695B18D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94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60E639-B452-2367-C17C-36E8CFD1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DC6C3E-3361-2C54-DAE7-D1CB489A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F34DB4-0943-4B56-3C60-0B935DAB1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0F0F9-1FDC-0A42-97BE-AD46E90E5B23}" type="datetimeFigureOut">
              <a:rPr lang="es-MX" smtClean="0"/>
              <a:t>28/03/25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A2119-CE32-BA29-0EA1-212B1E733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E96BC-517B-3343-7B21-427CA5154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8E796-2C27-D94F-82F0-46C65AC0F6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3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38D1F2-BF27-5DC6-E830-69554E0F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47C430-0230-286A-5EC8-4EA36FFCB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8073A2-A1BA-ECFC-276E-C680380F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E2B8B47-10D7-65D3-5CF6-893A5625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14D82B-782B-38C4-7B80-E3F8AE954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5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Yuliana LR</cp:lastModifiedBy>
  <cp:revision>1</cp:revision>
  <dcterms:created xsi:type="dcterms:W3CDTF">2025-03-28T20:09:43Z</dcterms:created>
  <dcterms:modified xsi:type="dcterms:W3CDTF">2025-03-28T20:11:07Z</dcterms:modified>
</cp:coreProperties>
</file>