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3EECA-72EE-4164-A67F-08200FA312CA}" v="16" dt="2025-03-24T15:14:19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98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Carlos Lopez" userId="72c47114787290a4" providerId="LiveId" clId="{5023EECA-72EE-4164-A67F-08200FA312CA}"/>
    <pc:docChg chg="custSel modSld">
      <pc:chgData name="Alan Carlos Lopez" userId="72c47114787290a4" providerId="LiveId" clId="{5023EECA-72EE-4164-A67F-08200FA312CA}" dt="2025-03-24T15:14:51.413" v="29" actId="5793"/>
      <pc:docMkLst>
        <pc:docMk/>
      </pc:docMkLst>
      <pc:sldChg chg="addSp modSp mod setBg setClrOvrMap">
        <pc:chgData name="Alan Carlos Lopez" userId="72c47114787290a4" providerId="LiveId" clId="{5023EECA-72EE-4164-A67F-08200FA312CA}" dt="2025-03-24T15:03:23.979" v="1" actId="26606"/>
        <pc:sldMkLst>
          <pc:docMk/>
          <pc:sldMk cId="0" sldId="256"/>
        </pc:sldMkLst>
        <pc:spChg chg="mod">
          <ac:chgData name="Alan Carlos Lopez" userId="72c47114787290a4" providerId="LiveId" clId="{5023EECA-72EE-4164-A67F-08200FA312CA}" dt="2025-03-24T15:03:23.979" v="1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Alan Carlos Lopez" userId="72c47114787290a4" providerId="LiveId" clId="{5023EECA-72EE-4164-A67F-08200FA312CA}" dt="2025-03-24T15:03:23.979" v="1" actId="26606"/>
          <ac:spMkLst>
            <pc:docMk/>
            <pc:sldMk cId="0" sldId="256"/>
            <ac:spMk id="3" creationId="{00000000-0000-0000-0000-000000000000}"/>
          </ac:spMkLst>
        </pc:spChg>
        <pc:spChg chg="add">
          <ac:chgData name="Alan Carlos Lopez" userId="72c47114787290a4" providerId="LiveId" clId="{5023EECA-72EE-4164-A67F-08200FA312CA}" dt="2025-03-24T15:03:23.979" v="1" actId="26606"/>
          <ac:spMkLst>
            <pc:docMk/>
            <pc:sldMk cId="0" sldId="256"/>
            <ac:spMk id="1031" creationId="{71B2258F-86CA-4D4D-8270-BC05FCDEBFB3}"/>
          </ac:spMkLst>
        </pc:spChg>
        <pc:picChg chg="add mod ord">
          <ac:chgData name="Alan Carlos Lopez" userId="72c47114787290a4" providerId="LiveId" clId="{5023EECA-72EE-4164-A67F-08200FA312CA}" dt="2025-03-24T15:03:23.979" v="1" actId="26606"/>
          <ac:picMkLst>
            <pc:docMk/>
            <pc:sldMk cId="0" sldId="256"/>
            <ac:picMk id="1026" creationId="{FF719976-A551-F9DC-5DBC-220CDDB2CC28}"/>
          </ac:picMkLst>
        </pc:picChg>
      </pc:sldChg>
      <pc:sldChg chg="addSp modSp mod setBg">
        <pc:chgData name="Alan Carlos Lopez" userId="72c47114787290a4" providerId="LiveId" clId="{5023EECA-72EE-4164-A67F-08200FA312CA}" dt="2025-03-24T15:03:59.534" v="3" actId="26606"/>
        <pc:sldMkLst>
          <pc:docMk/>
          <pc:sldMk cId="0" sldId="257"/>
        </pc:sldMkLst>
        <pc:spChg chg="mod">
          <ac:chgData name="Alan Carlos Lopez" userId="72c47114787290a4" providerId="LiveId" clId="{5023EECA-72EE-4164-A67F-08200FA312CA}" dt="2025-03-24T15:03:59.534" v="3" actId="26606"/>
          <ac:spMkLst>
            <pc:docMk/>
            <pc:sldMk cId="0" sldId="257"/>
            <ac:spMk id="2" creationId="{00000000-0000-0000-0000-000000000000}"/>
          </ac:spMkLst>
        </pc:spChg>
        <pc:spChg chg="mod">
          <ac:chgData name="Alan Carlos Lopez" userId="72c47114787290a4" providerId="LiveId" clId="{5023EECA-72EE-4164-A67F-08200FA312CA}" dt="2025-03-24T15:03:59.534" v="3" actId="26606"/>
          <ac:spMkLst>
            <pc:docMk/>
            <pc:sldMk cId="0" sldId="257"/>
            <ac:spMk id="3" creationId="{00000000-0000-0000-0000-000000000000}"/>
          </ac:spMkLst>
        </pc:spChg>
        <pc:spChg chg="add">
          <ac:chgData name="Alan Carlos Lopez" userId="72c47114787290a4" providerId="LiveId" clId="{5023EECA-72EE-4164-A67F-08200FA312CA}" dt="2025-03-24T15:03:59.534" v="3" actId="26606"/>
          <ac:spMkLst>
            <pc:docMk/>
            <pc:sldMk cId="0" sldId="257"/>
            <ac:spMk id="2055" creationId="{657F69E0-C4B0-4BEC-A689-4F8D877F05D4}"/>
          </ac:spMkLst>
        </pc:spChg>
        <pc:spChg chg="add">
          <ac:chgData name="Alan Carlos Lopez" userId="72c47114787290a4" providerId="LiveId" clId="{5023EECA-72EE-4164-A67F-08200FA312CA}" dt="2025-03-24T15:03:59.534" v="3" actId="26606"/>
          <ac:spMkLst>
            <pc:docMk/>
            <pc:sldMk cId="0" sldId="257"/>
            <ac:spMk id="2057" creationId="{9F6380B4-6A1C-481E-8408-B4E6C75B9B81}"/>
          </ac:spMkLst>
        </pc:spChg>
        <pc:picChg chg="add mod ord">
          <ac:chgData name="Alan Carlos Lopez" userId="72c47114787290a4" providerId="LiveId" clId="{5023EECA-72EE-4164-A67F-08200FA312CA}" dt="2025-03-24T15:03:59.534" v="3" actId="26606"/>
          <ac:picMkLst>
            <pc:docMk/>
            <pc:sldMk cId="0" sldId="257"/>
            <ac:picMk id="2050" creationId="{71DC3851-AEA6-A75C-09D2-458585421396}"/>
          </ac:picMkLst>
        </pc:picChg>
      </pc:sldChg>
      <pc:sldChg chg="addSp modSp mod setBg">
        <pc:chgData name="Alan Carlos Lopez" userId="72c47114787290a4" providerId="LiveId" clId="{5023EECA-72EE-4164-A67F-08200FA312CA}" dt="2025-03-24T15:05:21.915" v="7" actId="26606"/>
        <pc:sldMkLst>
          <pc:docMk/>
          <pc:sldMk cId="0" sldId="258"/>
        </pc:sldMkLst>
        <pc:spChg chg="mod">
          <ac:chgData name="Alan Carlos Lopez" userId="72c47114787290a4" providerId="LiveId" clId="{5023EECA-72EE-4164-A67F-08200FA312CA}" dt="2025-03-24T15:05:21.915" v="7" actId="26606"/>
          <ac:spMkLst>
            <pc:docMk/>
            <pc:sldMk cId="0" sldId="258"/>
            <ac:spMk id="2" creationId="{00000000-0000-0000-0000-000000000000}"/>
          </ac:spMkLst>
        </pc:spChg>
        <pc:spChg chg="mod">
          <ac:chgData name="Alan Carlos Lopez" userId="72c47114787290a4" providerId="LiveId" clId="{5023EECA-72EE-4164-A67F-08200FA312CA}" dt="2025-03-24T15:05:21.915" v="7" actId="26606"/>
          <ac:spMkLst>
            <pc:docMk/>
            <pc:sldMk cId="0" sldId="258"/>
            <ac:spMk id="3" creationId="{00000000-0000-0000-0000-000000000000}"/>
          </ac:spMkLst>
        </pc:spChg>
        <pc:spChg chg="add">
          <ac:chgData name="Alan Carlos Lopez" userId="72c47114787290a4" providerId="LiveId" clId="{5023EECA-72EE-4164-A67F-08200FA312CA}" dt="2025-03-24T15:04:42.662" v="4"/>
          <ac:spMkLst>
            <pc:docMk/>
            <pc:sldMk cId="0" sldId="258"/>
            <ac:spMk id="4" creationId="{2D51A897-1203-86D5-9D75-52B75E60FFB3}"/>
          </ac:spMkLst>
        </pc:spChg>
        <pc:spChg chg="add">
          <ac:chgData name="Alan Carlos Lopez" userId="72c47114787290a4" providerId="LiveId" clId="{5023EECA-72EE-4164-A67F-08200FA312CA}" dt="2025-03-24T15:04:54.870" v="5"/>
          <ac:spMkLst>
            <pc:docMk/>
            <pc:sldMk cId="0" sldId="258"/>
            <ac:spMk id="5" creationId="{2A5538D3-7180-754B-0E85-EB1E38BD9949}"/>
          </ac:spMkLst>
        </pc:spChg>
        <pc:spChg chg="add">
          <ac:chgData name="Alan Carlos Lopez" userId="72c47114787290a4" providerId="LiveId" clId="{5023EECA-72EE-4164-A67F-08200FA312CA}" dt="2025-03-24T15:05:21.915" v="7" actId="26606"/>
          <ac:spMkLst>
            <pc:docMk/>
            <pc:sldMk cId="0" sldId="258"/>
            <ac:spMk id="12" creationId="{3A930249-8242-4E2B-AF17-C01826488321}"/>
          </ac:spMkLst>
        </pc:spChg>
        <pc:spChg chg="add">
          <ac:chgData name="Alan Carlos Lopez" userId="72c47114787290a4" providerId="LiveId" clId="{5023EECA-72EE-4164-A67F-08200FA312CA}" dt="2025-03-24T15:05:21.915" v="7" actId="26606"/>
          <ac:spMkLst>
            <pc:docMk/>
            <pc:sldMk cId="0" sldId="258"/>
            <ac:spMk id="14" creationId="{A5BDD999-C5E1-4B3E-A710-768673819165}"/>
          </ac:spMkLst>
        </pc:spChg>
        <pc:picChg chg="add mod ord">
          <ac:chgData name="Alan Carlos Lopez" userId="72c47114787290a4" providerId="LiveId" clId="{5023EECA-72EE-4164-A67F-08200FA312CA}" dt="2025-03-24T15:05:21.915" v="7" actId="26606"/>
          <ac:picMkLst>
            <pc:docMk/>
            <pc:sldMk cId="0" sldId="258"/>
            <ac:picMk id="7" creationId="{4D55BDF3-2C55-01F4-4973-A7A1C997E752}"/>
          </ac:picMkLst>
        </pc:picChg>
      </pc:sldChg>
      <pc:sldChg chg="addSp modSp mod setBg setClrOvrMap">
        <pc:chgData name="Alan Carlos Lopez" userId="72c47114787290a4" providerId="LiveId" clId="{5023EECA-72EE-4164-A67F-08200FA312CA}" dt="2025-03-24T15:07:31.801" v="10" actId="5793"/>
        <pc:sldMkLst>
          <pc:docMk/>
          <pc:sldMk cId="0" sldId="259"/>
        </pc:sldMkLst>
        <pc:spChg chg="mod">
          <ac:chgData name="Alan Carlos Lopez" userId="72c47114787290a4" providerId="LiveId" clId="{5023EECA-72EE-4164-A67F-08200FA312CA}" dt="2025-03-24T15:07:25.839" v="9" actId="26606"/>
          <ac:spMkLst>
            <pc:docMk/>
            <pc:sldMk cId="0" sldId="259"/>
            <ac:spMk id="2" creationId="{00000000-0000-0000-0000-000000000000}"/>
          </ac:spMkLst>
        </pc:spChg>
        <pc:spChg chg="mod">
          <ac:chgData name="Alan Carlos Lopez" userId="72c47114787290a4" providerId="LiveId" clId="{5023EECA-72EE-4164-A67F-08200FA312CA}" dt="2025-03-24T15:07:31.801" v="10" actId="5793"/>
          <ac:spMkLst>
            <pc:docMk/>
            <pc:sldMk cId="0" sldId="259"/>
            <ac:spMk id="3" creationId="{00000000-0000-0000-0000-000000000000}"/>
          </ac:spMkLst>
        </pc:spChg>
        <pc:spChg chg="add">
          <ac:chgData name="Alan Carlos Lopez" userId="72c47114787290a4" providerId="LiveId" clId="{5023EECA-72EE-4164-A67F-08200FA312CA}" dt="2025-03-24T15:07:25.839" v="9" actId="26606"/>
          <ac:spMkLst>
            <pc:docMk/>
            <pc:sldMk cId="0" sldId="259"/>
            <ac:spMk id="4103" creationId="{9228552E-C8B1-4A80-8448-0787CE0FC704}"/>
          </ac:spMkLst>
        </pc:spChg>
        <pc:picChg chg="add mod ord">
          <ac:chgData name="Alan Carlos Lopez" userId="72c47114787290a4" providerId="LiveId" clId="{5023EECA-72EE-4164-A67F-08200FA312CA}" dt="2025-03-24T15:07:25.839" v="9" actId="26606"/>
          <ac:picMkLst>
            <pc:docMk/>
            <pc:sldMk cId="0" sldId="259"/>
            <ac:picMk id="4098" creationId="{FF8FAE95-79CC-9640-1822-8A24FBCDC2F8}"/>
          </ac:picMkLst>
        </pc:picChg>
      </pc:sldChg>
      <pc:sldChg chg="addSp modSp mod setBg addAnim setClrOvrMap">
        <pc:chgData name="Alan Carlos Lopez" userId="72c47114787290a4" providerId="LiveId" clId="{5023EECA-72EE-4164-A67F-08200FA312CA}" dt="2025-03-24T15:08:24.266" v="14"/>
        <pc:sldMkLst>
          <pc:docMk/>
          <pc:sldMk cId="0" sldId="260"/>
        </pc:sldMkLst>
        <pc:spChg chg="mod">
          <ac:chgData name="Alan Carlos Lopez" userId="72c47114787290a4" providerId="LiveId" clId="{5023EECA-72EE-4164-A67F-08200FA312CA}" dt="2025-03-24T15:08:24.262" v="13" actId="26606"/>
          <ac:spMkLst>
            <pc:docMk/>
            <pc:sldMk cId="0" sldId="260"/>
            <ac:spMk id="2" creationId="{00000000-0000-0000-0000-000000000000}"/>
          </ac:spMkLst>
        </pc:spChg>
        <pc:spChg chg="mod">
          <ac:chgData name="Alan Carlos Lopez" userId="72c47114787290a4" providerId="LiveId" clId="{5023EECA-72EE-4164-A67F-08200FA312CA}" dt="2025-03-24T15:08:24.262" v="13" actId="26606"/>
          <ac:spMkLst>
            <pc:docMk/>
            <pc:sldMk cId="0" sldId="260"/>
            <ac:spMk id="3" creationId="{00000000-0000-0000-0000-000000000000}"/>
          </ac:spMkLst>
        </pc:spChg>
        <pc:spChg chg="add">
          <ac:chgData name="Alan Carlos Lopez" userId="72c47114787290a4" providerId="LiveId" clId="{5023EECA-72EE-4164-A67F-08200FA312CA}" dt="2025-03-24T15:08:09.025" v="11"/>
          <ac:spMkLst>
            <pc:docMk/>
            <pc:sldMk cId="0" sldId="260"/>
            <ac:spMk id="4" creationId="{889CFEAF-6F76-5AE2-F81C-B2A37D4D1BB7}"/>
          </ac:spMkLst>
        </pc:spChg>
        <pc:spChg chg="add">
          <ac:chgData name="Alan Carlos Lopez" userId="72c47114787290a4" providerId="LiveId" clId="{5023EECA-72EE-4164-A67F-08200FA312CA}" dt="2025-03-24T15:08:24.262" v="13" actId="26606"/>
          <ac:spMkLst>
            <pc:docMk/>
            <pc:sldMk cId="0" sldId="260"/>
            <ac:spMk id="11" creationId="{71B2258F-86CA-4D4D-8270-BC05FCDEBFB3}"/>
          </ac:spMkLst>
        </pc:spChg>
        <pc:picChg chg="add mod ord">
          <ac:chgData name="Alan Carlos Lopez" userId="72c47114787290a4" providerId="LiveId" clId="{5023EECA-72EE-4164-A67F-08200FA312CA}" dt="2025-03-24T15:08:24.262" v="13" actId="26606"/>
          <ac:picMkLst>
            <pc:docMk/>
            <pc:sldMk cId="0" sldId="260"/>
            <ac:picMk id="6" creationId="{05855959-9729-FCA0-7915-69D0E2A4AF88}"/>
          </ac:picMkLst>
        </pc:picChg>
      </pc:sldChg>
      <pc:sldChg chg="addSp modSp mod setBg addAnim">
        <pc:chgData name="Alan Carlos Lopez" userId="72c47114787290a4" providerId="LiveId" clId="{5023EECA-72EE-4164-A67F-08200FA312CA}" dt="2025-03-24T15:12:07.944" v="18"/>
        <pc:sldMkLst>
          <pc:docMk/>
          <pc:sldMk cId="0" sldId="261"/>
        </pc:sldMkLst>
        <pc:spChg chg="mod">
          <ac:chgData name="Alan Carlos Lopez" userId="72c47114787290a4" providerId="LiveId" clId="{5023EECA-72EE-4164-A67F-08200FA312CA}" dt="2025-03-24T15:12:07.944" v="17" actId="26606"/>
          <ac:spMkLst>
            <pc:docMk/>
            <pc:sldMk cId="0" sldId="261"/>
            <ac:spMk id="2" creationId="{00000000-0000-0000-0000-000000000000}"/>
          </ac:spMkLst>
        </pc:spChg>
        <pc:spChg chg="mod">
          <ac:chgData name="Alan Carlos Lopez" userId="72c47114787290a4" providerId="LiveId" clId="{5023EECA-72EE-4164-A67F-08200FA312CA}" dt="2025-03-24T15:12:07.944" v="17" actId="26606"/>
          <ac:spMkLst>
            <pc:docMk/>
            <pc:sldMk cId="0" sldId="261"/>
            <ac:spMk id="3" creationId="{00000000-0000-0000-0000-000000000000}"/>
          </ac:spMkLst>
        </pc:spChg>
        <pc:spChg chg="add">
          <ac:chgData name="Alan Carlos Lopez" userId="72c47114787290a4" providerId="LiveId" clId="{5023EECA-72EE-4164-A67F-08200FA312CA}" dt="2025-03-24T15:12:07.944" v="17" actId="26606"/>
          <ac:spMkLst>
            <pc:docMk/>
            <pc:sldMk cId="0" sldId="261"/>
            <ac:spMk id="6151" creationId="{F609FF9A-4FCE-468E-A86A-C9AB525EAE71}"/>
          </ac:spMkLst>
        </pc:spChg>
        <pc:spChg chg="add">
          <ac:chgData name="Alan Carlos Lopez" userId="72c47114787290a4" providerId="LiveId" clId="{5023EECA-72EE-4164-A67F-08200FA312CA}" dt="2025-03-24T15:12:07.944" v="17" actId="26606"/>
          <ac:spMkLst>
            <pc:docMk/>
            <pc:sldMk cId="0" sldId="261"/>
            <ac:spMk id="6153" creationId="{021E12D4-3A88-428D-8E5E-AF1AFD923D63}"/>
          </ac:spMkLst>
        </pc:spChg>
        <pc:picChg chg="add mod ord">
          <ac:chgData name="Alan Carlos Lopez" userId="72c47114787290a4" providerId="LiveId" clId="{5023EECA-72EE-4164-A67F-08200FA312CA}" dt="2025-03-24T15:12:07.944" v="17" actId="26606"/>
          <ac:picMkLst>
            <pc:docMk/>
            <pc:sldMk cId="0" sldId="261"/>
            <ac:picMk id="6146" creationId="{A2358CCF-CCE5-0BD6-3C43-1001278EB18B}"/>
          </ac:picMkLst>
        </pc:picChg>
      </pc:sldChg>
      <pc:sldChg chg="addSp modSp mod setBg">
        <pc:chgData name="Alan Carlos Lopez" userId="72c47114787290a4" providerId="LiveId" clId="{5023EECA-72EE-4164-A67F-08200FA312CA}" dt="2025-03-24T15:12:30.649" v="20" actId="26606"/>
        <pc:sldMkLst>
          <pc:docMk/>
          <pc:sldMk cId="0" sldId="262"/>
        </pc:sldMkLst>
        <pc:spChg chg="mod">
          <ac:chgData name="Alan Carlos Lopez" userId="72c47114787290a4" providerId="LiveId" clId="{5023EECA-72EE-4164-A67F-08200FA312CA}" dt="2025-03-24T15:12:30.649" v="20" actId="26606"/>
          <ac:spMkLst>
            <pc:docMk/>
            <pc:sldMk cId="0" sldId="262"/>
            <ac:spMk id="2" creationId="{00000000-0000-0000-0000-000000000000}"/>
          </ac:spMkLst>
        </pc:spChg>
        <pc:spChg chg="mod">
          <ac:chgData name="Alan Carlos Lopez" userId="72c47114787290a4" providerId="LiveId" clId="{5023EECA-72EE-4164-A67F-08200FA312CA}" dt="2025-03-24T15:12:30.649" v="20" actId="26606"/>
          <ac:spMkLst>
            <pc:docMk/>
            <pc:sldMk cId="0" sldId="262"/>
            <ac:spMk id="3" creationId="{00000000-0000-0000-0000-000000000000}"/>
          </ac:spMkLst>
        </pc:spChg>
        <pc:spChg chg="add">
          <ac:chgData name="Alan Carlos Lopez" userId="72c47114787290a4" providerId="LiveId" clId="{5023EECA-72EE-4164-A67F-08200FA312CA}" dt="2025-03-24T15:12:30.649" v="20" actId="26606"/>
          <ac:spMkLst>
            <pc:docMk/>
            <pc:sldMk cId="0" sldId="262"/>
            <ac:spMk id="7175" creationId="{657F69E0-C4B0-4BEC-A689-4F8D877F05D4}"/>
          </ac:spMkLst>
        </pc:spChg>
        <pc:spChg chg="add">
          <ac:chgData name="Alan Carlos Lopez" userId="72c47114787290a4" providerId="LiveId" clId="{5023EECA-72EE-4164-A67F-08200FA312CA}" dt="2025-03-24T15:12:30.649" v="20" actId="26606"/>
          <ac:spMkLst>
            <pc:docMk/>
            <pc:sldMk cId="0" sldId="262"/>
            <ac:spMk id="7177" creationId="{9F6380B4-6A1C-481E-8408-B4E6C75B9B81}"/>
          </ac:spMkLst>
        </pc:spChg>
        <pc:picChg chg="add mod ord">
          <ac:chgData name="Alan Carlos Lopez" userId="72c47114787290a4" providerId="LiveId" clId="{5023EECA-72EE-4164-A67F-08200FA312CA}" dt="2025-03-24T15:12:30.649" v="20" actId="26606"/>
          <ac:picMkLst>
            <pc:docMk/>
            <pc:sldMk cId="0" sldId="262"/>
            <ac:picMk id="7170" creationId="{510ACD42-2CB2-570A-5B11-EEDADA83AC2E}"/>
          </ac:picMkLst>
        </pc:picChg>
      </pc:sldChg>
      <pc:sldChg chg="addSp modSp mod setBg">
        <pc:chgData name="Alan Carlos Lopez" userId="72c47114787290a4" providerId="LiveId" clId="{5023EECA-72EE-4164-A67F-08200FA312CA}" dt="2025-03-24T15:13:01.102" v="23" actId="26606"/>
        <pc:sldMkLst>
          <pc:docMk/>
          <pc:sldMk cId="0" sldId="263"/>
        </pc:sldMkLst>
        <pc:spChg chg="mod">
          <ac:chgData name="Alan Carlos Lopez" userId="72c47114787290a4" providerId="LiveId" clId="{5023EECA-72EE-4164-A67F-08200FA312CA}" dt="2025-03-24T15:13:01.102" v="23" actId="26606"/>
          <ac:spMkLst>
            <pc:docMk/>
            <pc:sldMk cId="0" sldId="263"/>
            <ac:spMk id="2" creationId="{00000000-0000-0000-0000-000000000000}"/>
          </ac:spMkLst>
        </pc:spChg>
        <pc:spChg chg="mod">
          <ac:chgData name="Alan Carlos Lopez" userId="72c47114787290a4" providerId="LiveId" clId="{5023EECA-72EE-4164-A67F-08200FA312CA}" dt="2025-03-24T15:13:01.102" v="23" actId="26606"/>
          <ac:spMkLst>
            <pc:docMk/>
            <pc:sldMk cId="0" sldId="263"/>
            <ac:spMk id="3" creationId="{00000000-0000-0000-0000-000000000000}"/>
          </ac:spMkLst>
        </pc:spChg>
        <pc:spChg chg="add">
          <ac:chgData name="Alan Carlos Lopez" userId="72c47114787290a4" providerId="LiveId" clId="{5023EECA-72EE-4164-A67F-08200FA312CA}" dt="2025-03-24T15:13:01.102" v="23" actId="26606"/>
          <ac:spMkLst>
            <pc:docMk/>
            <pc:sldMk cId="0" sldId="263"/>
            <ac:spMk id="8199" creationId="{E8A8EAB8-D2FF-444D-B34B-7D32F106AD0E}"/>
          </ac:spMkLst>
        </pc:spChg>
        <pc:picChg chg="add mod">
          <ac:chgData name="Alan Carlos Lopez" userId="72c47114787290a4" providerId="LiveId" clId="{5023EECA-72EE-4164-A67F-08200FA312CA}" dt="2025-03-24T15:13:01.102" v="23" actId="26606"/>
          <ac:picMkLst>
            <pc:docMk/>
            <pc:sldMk cId="0" sldId="263"/>
            <ac:picMk id="8194" creationId="{C0C9CFC4-D62A-58EC-EFCB-90CB8B788C12}"/>
          </ac:picMkLst>
        </pc:picChg>
        <pc:cxnChg chg="add">
          <ac:chgData name="Alan Carlos Lopez" userId="72c47114787290a4" providerId="LiveId" clId="{5023EECA-72EE-4164-A67F-08200FA312CA}" dt="2025-03-24T15:13:01.102" v="23" actId="26606"/>
          <ac:cxnSpMkLst>
            <pc:docMk/>
            <pc:sldMk cId="0" sldId="263"/>
            <ac:cxnSpMk id="8201" creationId="{EEA38897-7BA3-4408-8083-3235339C4A60}"/>
          </ac:cxnSpMkLst>
        </pc:cxnChg>
        <pc:cxnChg chg="add">
          <ac:chgData name="Alan Carlos Lopez" userId="72c47114787290a4" providerId="LiveId" clId="{5023EECA-72EE-4164-A67F-08200FA312CA}" dt="2025-03-24T15:13:01.102" v="23" actId="26606"/>
          <ac:cxnSpMkLst>
            <pc:docMk/>
            <pc:sldMk cId="0" sldId="263"/>
            <ac:cxnSpMk id="8203" creationId="{F11AD06B-AB20-4097-8606-5DA00DBACE88}"/>
          </ac:cxnSpMkLst>
        </pc:cxnChg>
      </pc:sldChg>
      <pc:sldChg chg="addSp modSp mod setBg">
        <pc:chgData name="Alan Carlos Lopez" userId="72c47114787290a4" providerId="LiveId" clId="{5023EECA-72EE-4164-A67F-08200FA312CA}" dt="2025-03-24T15:13:38.122" v="25" actId="26606"/>
        <pc:sldMkLst>
          <pc:docMk/>
          <pc:sldMk cId="0" sldId="264"/>
        </pc:sldMkLst>
        <pc:spChg chg="mod">
          <ac:chgData name="Alan Carlos Lopez" userId="72c47114787290a4" providerId="LiveId" clId="{5023EECA-72EE-4164-A67F-08200FA312CA}" dt="2025-03-24T15:13:38.122" v="25" actId="26606"/>
          <ac:spMkLst>
            <pc:docMk/>
            <pc:sldMk cId="0" sldId="264"/>
            <ac:spMk id="2" creationId="{00000000-0000-0000-0000-000000000000}"/>
          </ac:spMkLst>
        </pc:spChg>
        <pc:spChg chg="mod">
          <ac:chgData name="Alan Carlos Lopez" userId="72c47114787290a4" providerId="LiveId" clId="{5023EECA-72EE-4164-A67F-08200FA312CA}" dt="2025-03-24T15:13:38.122" v="25" actId="26606"/>
          <ac:spMkLst>
            <pc:docMk/>
            <pc:sldMk cId="0" sldId="264"/>
            <ac:spMk id="3" creationId="{00000000-0000-0000-0000-000000000000}"/>
          </ac:spMkLst>
        </pc:spChg>
        <pc:spChg chg="add">
          <ac:chgData name="Alan Carlos Lopez" userId="72c47114787290a4" providerId="LiveId" clId="{5023EECA-72EE-4164-A67F-08200FA312CA}" dt="2025-03-24T15:13:38.122" v="25" actId="26606"/>
          <ac:spMkLst>
            <pc:docMk/>
            <pc:sldMk cId="0" sldId="264"/>
            <ac:spMk id="9223" creationId="{657F69E0-C4B0-4BEC-A689-4F8D877F05D4}"/>
          </ac:spMkLst>
        </pc:spChg>
        <pc:spChg chg="add">
          <ac:chgData name="Alan Carlos Lopez" userId="72c47114787290a4" providerId="LiveId" clId="{5023EECA-72EE-4164-A67F-08200FA312CA}" dt="2025-03-24T15:13:38.122" v="25" actId="26606"/>
          <ac:spMkLst>
            <pc:docMk/>
            <pc:sldMk cId="0" sldId="264"/>
            <ac:spMk id="9225" creationId="{9F6380B4-6A1C-481E-8408-B4E6C75B9B81}"/>
          </ac:spMkLst>
        </pc:spChg>
        <pc:picChg chg="add mod ord">
          <ac:chgData name="Alan Carlos Lopez" userId="72c47114787290a4" providerId="LiveId" clId="{5023EECA-72EE-4164-A67F-08200FA312CA}" dt="2025-03-24T15:13:38.122" v="25" actId="26606"/>
          <ac:picMkLst>
            <pc:docMk/>
            <pc:sldMk cId="0" sldId="264"/>
            <ac:picMk id="9218" creationId="{575C87E1-ADEC-F107-EF26-24DADDAB0978}"/>
          </ac:picMkLst>
        </pc:picChg>
      </pc:sldChg>
      <pc:sldChg chg="addSp modSp mod setBg setClrOvrMap">
        <pc:chgData name="Alan Carlos Lopez" userId="72c47114787290a4" providerId="LiveId" clId="{5023EECA-72EE-4164-A67F-08200FA312CA}" dt="2025-03-24T15:14:51.413" v="29" actId="5793"/>
        <pc:sldMkLst>
          <pc:docMk/>
          <pc:sldMk cId="0" sldId="265"/>
        </pc:sldMkLst>
        <pc:spChg chg="mod">
          <ac:chgData name="Alan Carlos Lopez" userId="72c47114787290a4" providerId="LiveId" clId="{5023EECA-72EE-4164-A67F-08200FA312CA}" dt="2025-03-24T15:14:26.661" v="28" actId="26606"/>
          <ac:spMkLst>
            <pc:docMk/>
            <pc:sldMk cId="0" sldId="265"/>
            <ac:spMk id="2" creationId="{00000000-0000-0000-0000-000000000000}"/>
          </ac:spMkLst>
        </pc:spChg>
        <pc:spChg chg="mod">
          <ac:chgData name="Alan Carlos Lopez" userId="72c47114787290a4" providerId="LiveId" clId="{5023EECA-72EE-4164-A67F-08200FA312CA}" dt="2025-03-24T15:14:51.413" v="29" actId="5793"/>
          <ac:spMkLst>
            <pc:docMk/>
            <pc:sldMk cId="0" sldId="265"/>
            <ac:spMk id="3" creationId="{00000000-0000-0000-0000-000000000000}"/>
          </ac:spMkLst>
        </pc:spChg>
        <pc:spChg chg="add">
          <ac:chgData name="Alan Carlos Lopez" userId="72c47114787290a4" providerId="LiveId" clId="{5023EECA-72EE-4164-A67F-08200FA312CA}" dt="2025-03-24T15:14:26.661" v="28" actId="26606"/>
          <ac:spMkLst>
            <pc:docMk/>
            <pc:sldMk cId="0" sldId="265"/>
            <ac:spMk id="10249" creationId="{9228552E-C8B1-4A80-8448-0787CE0FC704}"/>
          </ac:spMkLst>
        </pc:spChg>
        <pc:picChg chg="add">
          <ac:chgData name="Alan Carlos Lopez" userId="72c47114787290a4" providerId="LiveId" clId="{5023EECA-72EE-4164-A67F-08200FA312CA}" dt="2025-03-24T15:14:01.270" v="26"/>
          <ac:picMkLst>
            <pc:docMk/>
            <pc:sldMk cId="0" sldId="265"/>
            <ac:picMk id="10242" creationId="{561D0274-668E-A43B-CDE7-5990F9B1F895}"/>
          </ac:picMkLst>
        </pc:picChg>
        <pc:picChg chg="add mod ord">
          <ac:chgData name="Alan Carlos Lopez" userId="72c47114787290a4" providerId="LiveId" clId="{5023EECA-72EE-4164-A67F-08200FA312CA}" dt="2025-03-24T15:14:26.661" v="28" actId="26606"/>
          <ac:picMkLst>
            <pc:docMk/>
            <pc:sldMk cId="0" sldId="265"/>
            <ac:picMk id="10244" creationId="{BB377D63-A81F-5938-2573-E7E817932D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rump's promise to release JFK files sets off all-night scramble by DOJ's  National Security Division - ABC News">
            <a:extLst>
              <a:ext uri="{FF2B5EF4-FFF2-40B4-BE49-F238E27FC236}">
                <a16:creationId xmlns:a16="http://schemas.microsoft.com/office/drawing/2014/main" id="{FF719976-A551-F9DC-5DBC-220CDDB2C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r="8832" b="-1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>
                <a:solidFill>
                  <a:srgbClr val="FFFFFF"/>
                </a:solidFill>
              </a:rPr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159404"/>
            <a:ext cx="6858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1. What is the official narrative regarding JFK's assassination, and who was blamed?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JFK documents: what we have learned so far | John F Kennedy | The Guardian">
            <a:extLst>
              <a:ext uri="{FF2B5EF4-FFF2-40B4-BE49-F238E27FC236}">
                <a16:creationId xmlns:a16="http://schemas.microsoft.com/office/drawing/2014/main" id="{BB377D63-A81F-5938-2573-E7E817932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r="1418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10. </a:t>
            </a:r>
            <a:r>
              <a:rPr lang="en-US" dirty="0">
                <a:solidFill>
                  <a:srgbClr val="FFFFFF"/>
                </a:solidFill>
              </a:rPr>
              <a:t>How can we evaluate controversial theories responsibly without promoting misinformation?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may contain Bill Kenney Walter Jones La Parka Jonathan Cyprien Teddy Williams Walter Jones and Bill Bergey">
            <a:extLst>
              <a:ext uri="{FF2B5EF4-FFF2-40B4-BE49-F238E27FC236}">
                <a16:creationId xmlns:a16="http://schemas.microsoft.com/office/drawing/2014/main" id="{71DC3851-AEA6-A75C-09D2-458585421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72"/>
          <a:stretch/>
        </p:blipFill>
        <p:spPr bwMode="auto">
          <a:xfrm>
            <a:off x="20" y="10"/>
            <a:ext cx="91416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700">
                <a:solidFill>
                  <a:schemeClr val="bg1"/>
                </a:solidFill>
              </a:rPr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286" y="4599432"/>
            <a:ext cx="6858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>
                <a:solidFill>
                  <a:schemeClr val="bg1"/>
                </a:solidFill>
              </a:rPr>
              <a:t>2. What new developments in 2022 and 2023 reignited interest in alternative theories?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368623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55BDF3-2C55-01F4-4973-A7A1C997E7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14333" r="1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635" y="1122363"/>
            <a:ext cx="7346728" cy="2220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500">
                <a:solidFill>
                  <a:srgbClr val="FFFFFF"/>
                </a:solidFill>
              </a:rPr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635" y="3514853"/>
            <a:ext cx="7346728" cy="20570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3. Why was Kennedy opposed to Israel's nuclear program, and how did that create tension?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rump says he will release 80,000 pages of JFK files on Tuesday | Donald  Trump News | Al Jazeera">
            <a:extLst>
              <a:ext uri="{FF2B5EF4-FFF2-40B4-BE49-F238E27FC236}">
                <a16:creationId xmlns:a16="http://schemas.microsoft.com/office/drawing/2014/main" id="{FF8FAE95-79CC-9640-1822-8A24FBCDC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s-MX">
                <a:solidFill>
                  <a:srgbClr val="FFFFFF"/>
                </a:solidFill>
              </a:rPr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4. How do proponents of the Israeli involvement theory connect JFK’s policies to a possible motive?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5855959-9729-FCA0-7915-69D0E2A4AF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5259" r="13075" b="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>
                <a:solidFill>
                  <a:srgbClr val="FFFFFF"/>
                </a:solidFill>
              </a:rPr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159404"/>
            <a:ext cx="6858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5. What kind of evidence is presented to support the theory, and how reliable is it?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Two Shooters? Texas A&amp;M Statistician Says Better Forensic Science Can  Reveal More About The JFK Assassination - Texas A&amp;M Today">
            <a:extLst>
              <a:ext uri="{FF2B5EF4-FFF2-40B4-BE49-F238E27FC236}">
                <a16:creationId xmlns:a16="http://schemas.microsoft.com/office/drawing/2014/main" id="{A2358CCF-CCE5-0BD6-3C43-1001278EB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4402"/>
            <a:ext cx="7886700" cy="29859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500">
                <a:solidFill>
                  <a:srgbClr val="FFFFFF"/>
                </a:solidFill>
              </a:rPr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072040"/>
            <a:ext cx="7886700" cy="13843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6. What arguments do critics use to dismiss the theory of Israeli involvement?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Two Shooters? Texas A&amp;M Statistician Says Better Forensic Science Can  Reveal More About The JFK Assassination - Texas A&amp;M Today">
            <a:extLst>
              <a:ext uri="{FF2B5EF4-FFF2-40B4-BE49-F238E27FC236}">
                <a16:creationId xmlns:a16="http://schemas.microsoft.com/office/drawing/2014/main" id="{510ACD42-2CB2-570A-5B11-EEDADA83A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518"/>
          <a:stretch/>
        </p:blipFill>
        <p:spPr bwMode="auto">
          <a:xfrm>
            <a:off x="20" y="10"/>
            <a:ext cx="91416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700">
                <a:solidFill>
                  <a:schemeClr val="bg1"/>
                </a:solidFill>
              </a:rPr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286" y="4599432"/>
            <a:ext cx="6858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>
                <a:solidFill>
                  <a:schemeClr val="bg1"/>
                </a:solidFill>
              </a:rPr>
              <a:t>7. What did the declassified CIA memorandum mention about Oswald’s foreign contacts?</a:t>
            </a:r>
          </a:p>
        </p:txBody>
      </p:sp>
      <p:sp>
        <p:nvSpPr>
          <p:cNvPr id="717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368623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r>
              <a:rPr lang="es-MX" sz="3300">
                <a:solidFill>
                  <a:schemeClr val="bg1"/>
                </a:solidFill>
              </a:rPr>
              <a:t>Discussion Question</a:t>
            </a: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326" y="1909192"/>
            <a:ext cx="3439885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>
                <a:solidFill>
                  <a:schemeClr val="bg1"/>
                </a:solidFill>
              </a:rPr>
              <a:t>8. How do historical contexts like the Cold War and JFK’s civil rights stance affect interpretations of his assassination?</a:t>
            </a:r>
          </a:p>
        </p:txBody>
      </p:sp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Is that JFK memo to the CIA about UFOs real?">
            <a:extLst>
              <a:ext uri="{FF2B5EF4-FFF2-40B4-BE49-F238E27FC236}">
                <a16:creationId xmlns:a16="http://schemas.microsoft.com/office/drawing/2014/main" id="{C0C9CFC4-D62A-58EC-EFCB-90CB8B788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4089" y="678249"/>
            <a:ext cx="4249911" cy="550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ow did Trump release the JFK documents? How declassification works">
            <a:extLst>
              <a:ext uri="{FF2B5EF4-FFF2-40B4-BE49-F238E27FC236}">
                <a16:creationId xmlns:a16="http://schemas.microsoft.com/office/drawing/2014/main" id="{575C87E1-ADEC-F107-EF26-24DADDAB0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4732"/>
          <a:stretch/>
        </p:blipFill>
        <p:spPr bwMode="auto">
          <a:xfrm>
            <a:off x="20" y="10"/>
            <a:ext cx="91416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700">
                <a:solidFill>
                  <a:schemeClr val="bg1"/>
                </a:solidFill>
              </a:rPr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286" y="4599432"/>
            <a:ext cx="6858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>
                <a:solidFill>
                  <a:schemeClr val="bg1"/>
                </a:solidFill>
              </a:rPr>
              <a:t>9. What challenges arise when investigating events with classified or redacted information?</a:t>
            </a:r>
          </a:p>
        </p:txBody>
      </p:sp>
      <p:sp>
        <p:nvSpPr>
          <p:cNvPr id="922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368623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183</Words>
  <Application>Microsoft Office PowerPoint</Application>
  <PresentationFormat>Presentación en pantalla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Discussion Question</vt:lpstr>
      <vt:lpstr>Discussion Question</vt:lpstr>
      <vt:lpstr>Discussion Question</vt:lpstr>
      <vt:lpstr>Discussion Question</vt:lpstr>
      <vt:lpstr>Discussion Question</vt:lpstr>
      <vt:lpstr>Discussion Question</vt:lpstr>
      <vt:lpstr>Discussion Question</vt:lpstr>
      <vt:lpstr>Discussion Question</vt:lpstr>
      <vt:lpstr>Discussion Question</vt:lpstr>
      <vt:lpstr>Discussion Question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Alan Carlos Lopez</cp:lastModifiedBy>
  <cp:revision>1</cp:revision>
  <dcterms:created xsi:type="dcterms:W3CDTF">2013-01-27T09:14:16Z</dcterms:created>
  <dcterms:modified xsi:type="dcterms:W3CDTF">2025-03-24T15:14:52Z</dcterms:modified>
  <cp:category/>
</cp:coreProperties>
</file>