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53BB4-520F-4FF4-92F4-6A0668D2753A}" type="doc">
      <dgm:prSet loTypeId="urn:microsoft.com/office/officeart/2005/8/layout/hierarchy2" loCatId="hierarchy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75C3B690-6FCB-465C-A714-8AB7E6192D37}">
      <dgm:prSet phldrT="[Texto]"/>
      <dgm:spPr/>
      <dgm:t>
        <a:bodyPr/>
        <a:lstStyle/>
        <a:p>
          <a:r>
            <a:rPr lang="es-MX" dirty="0" err="1"/>
            <a:t>Primaveara</a:t>
          </a:r>
          <a:endParaRPr lang="es-MX" dirty="0"/>
        </a:p>
      </dgm:t>
    </dgm:pt>
    <dgm:pt modelId="{AE678F45-5D41-49A7-9BBE-3634EDFF6664}" type="parTrans" cxnId="{35C49AAF-CB48-4D8F-B19E-AA861D9E42CE}">
      <dgm:prSet/>
      <dgm:spPr/>
      <dgm:t>
        <a:bodyPr/>
        <a:lstStyle/>
        <a:p>
          <a:endParaRPr lang="es-MX"/>
        </a:p>
      </dgm:t>
    </dgm:pt>
    <dgm:pt modelId="{28E8861A-2B05-4483-9DFC-861CEFE734AF}" type="sibTrans" cxnId="{35C49AAF-CB48-4D8F-B19E-AA861D9E42CE}">
      <dgm:prSet/>
      <dgm:spPr/>
      <dgm:t>
        <a:bodyPr/>
        <a:lstStyle/>
        <a:p>
          <a:endParaRPr lang="es-MX"/>
        </a:p>
      </dgm:t>
    </dgm:pt>
    <dgm:pt modelId="{788017A1-14D3-42B6-905E-DBCA6969999C}">
      <dgm:prSet phldrT="[Texto]"/>
      <dgm:spPr/>
      <dgm:t>
        <a:bodyPr/>
        <a:lstStyle/>
        <a:p>
          <a:r>
            <a:rPr lang="es-MX" dirty="0"/>
            <a:t>Humedad del aire </a:t>
          </a:r>
        </a:p>
      </dgm:t>
    </dgm:pt>
    <dgm:pt modelId="{123E26FB-F1C7-4D28-BEFC-3FC7D3217CE4}" type="parTrans" cxnId="{C60BACFB-25F5-4253-B2F7-B0CCCA7B8044}">
      <dgm:prSet/>
      <dgm:spPr/>
      <dgm:t>
        <a:bodyPr/>
        <a:lstStyle/>
        <a:p>
          <a:endParaRPr lang="es-MX"/>
        </a:p>
      </dgm:t>
    </dgm:pt>
    <dgm:pt modelId="{D799677A-FAF9-4F3C-B62B-E75A87B16B0F}" type="sibTrans" cxnId="{C60BACFB-25F5-4253-B2F7-B0CCCA7B8044}">
      <dgm:prSet/>
      <dgm:spPr/>
      <dgm:t>
        <a:bodyPr/>
        <a:lstStyle/>
        <a:p>
          <a:endParaRPr lang="es-MX"/>
        </a:p>
      </dgm:t>
    </dgm:pt>
    <dgm:pt modelId="{E86B0564-27D0-4AAF-BEEA-3DB6ED973E83}">
      <dgm:prSet phldrT="[Texto]"/>
      <dgm:spPr/>
      <dgm:t>
        <a:bodyPr/>
        <a:lstStyle/>
        <a:p>
          <a:r>
            <a:rPr lang="es-MX" dirty="0"/>
            <a:t>Mayor población animal</a:t>
          </a:r>
        </a:p>
      </dgm:t>
    </dgm:pt>
    <dgm:pt modelId="{8BA247E4-C298-4D53-A5A3-66B809A23D5C}" type="parTrans" cxnId="{6FA2FEB6-E8D6-4ACB-B8E3-7D31823D9DA9}">
      <dgm:prSet/>
      <dgm:spPr/>
      <dgm:t>
        <a:bodyPr/>
        <a:lstStyle/>
        <a:p>
          <a:endParaRPr lang="es-MX"/>
        </a:p>
      </dgm:t>
    </dgm:pt>
    <dgm:pt modelId="{072860C4-1AA6-4E6C-B073-89DC54F69D40}" type="sibTrans" cxnId="{6FA2FEB6-E8D6-4ACB-B8E3-7D31823D9DA9}">
      <dgm:prSet/>
      <dgm:spPr/>
      <dgm:t>
        <a:bodyPr/>
        <a:lstStyle/>
        <a:p>
          <a:endParaRPr lang="es-MX"/>
        </a:p>
      </dgm:t>
    </dgm:pt>
    <dgm:pt modelId="{74A13636-99F0-4125-B86D-528BBAD0C06F}">
      <dgm:prSet phldrT="[Texto]"/>
      <dgm:spPr/>
      <dgm:t>
        <a:bodyPr/>
        <a:lstStyle/>
        <a:p>
          <a:r>
            <a:rPr lang="es-MX" dirty="0"/>
            <a:t>Los anfibios croan mas fuerte</a:t>
          </a:r>
        </a:p>
      </dgm:t>
    </dgm:pt>
    <dgm:pt modelId="{36B41188-A959-453E-A8B9-79EBB355EC46}" type="parTrans" cxnId="{0221592A-DAA5-4C1B-A946-A5BD3A5D7560}">
      <dgm:prSet/>
      <dgm:spPr/>
      <dgm:t>
        <a:bodyPr/>
        <a:lstStyle/>
        <a:p>
          <a:endParaRPr lang="es-MX"/>
        </a:p>
      </dgm:t>
    </dgm:pt>
    <dgm:pt modelId="{EB6E3779-22EB-4401-809D-9DEAB206BB36}" type="sibTrans" cxnId="{0221592A-DAA5-4C1B-A946-A5BD3A5D7560}">
      <dgm:prSet/>
      <dgm:spPr/>
      <dgm:t>
        <a:bodyPr/>
        <a:lstStyle/>
        <a:p>
          <a:endParaRPr lang="es-MX"/>
        </a:p>
      </dgm:t>
    </dgm:pt>
    <dgm:pt modelId="{84038A5F-08EE-4BA8-88A6-269F03650DC0}">
      <dgm:prSet phldrT="[Texto]"/>
      <dgm:spPr/>
      <dgm:t>
        <a:bodyPr/>
        <a:lstStyle/>
        <a:p>
          <a:r>
            <a:rPr lang="es-MX" dirty="0"/>
            <a:t>Los arboles tienen nuevas hojas</a:t>
          </a:r>
        </a:p>
      </dgm:t>
    </dgm:pt>
    <dgm:pt modelId="{658338C8-C4F5-4970-8CF1-6A74627C2C54}" type="parTrans" cxnId="{9DDFA118-73DC-402A-B7D2-332859456918}">
      <dgm:prSet/>
      <dgm:spPr/>
      <dgm:t>
        <a:bodyPr/>
        <a:lstStyle/>
        <a:p>
          <a:endParaRPr lang="es-MX"/>
        </a:p>
      </dgm:t>
    </dgm:pt>
    <dgm:pt modelId="{CA896F31-7118-4A1C-8762-642424C2570C}" type="sibTrans" cxnId="{9DDFA118-73DC-402A-B7D2-332859456918}">
      <dgm:prSet/>
      <dgm:spPr/>
      <dgm:t>
        <a:bodyPr/>
        <a:lstStyle/>
        <a:p>
          <a:endParaRPr lang="es-MX"/>
        </a:p>
      </dgm:t>
    </dgm:pt>
    <dgm:pt modelId="{8F84D59A-9A7D-4564-92E5-AA57B8028F36}">
      <dgm:prSet phldrT="[Texto]"/>
      <dgm:spPr/>
      <dgm:t>
        <a:bodyPr/>
        <a:lstStyle/>
        <a:p>
          <a:r>
            <a:rPr lang="es-MX" dirty="0"/>
            <a:t>Las flores se abren</a:t>
          </a:r>
        </a:p>
      </dgm:t>
    </dgm:pt>
    <dgm:pt modelId="{D624AF87-5257-41D8-A6AB-2E5DCFB3CAA0}" type="parTrans" cxnId="{211EAE67-D51C-42F7-BD3A-171C3E8C327D}">
      <dgm:prSet/>
      <dgm:spPr/>
      <dgm:t>
        <a:bodyPr/>
        <a:lstStyle/>
        <a:p>
          <a:endParaRPr lang="es-MX"/>
        </a:p>
      </dgm:t>
    </dgm:pt>
    <dgm:pt modelId="{8457386A-01BB-4C53-B1DC-B6007312C4BF}" type="sibTrans" cxnId="{211EAE67-D51C-42F7-BD3A-171C3E8C327D}">
      <dgm:prSet/>
      <dgm:spPr/>
      <dgm:t>
        <a:bodyPr/>
        <a:lstStyle/>
        <a:p>
          <a:endParaRPr lang="es-MX"/>
        </a:p>
      </dgm:t>
    </dgm:pt>
    <dgm:pt modelId="{ECB54A2D-5A99-4C08-8219-C2FA8F2F1079}" type="pres">
      <dgm:prSet presAssocID="{38B53BB4-520F-4FF4-92F4-6A0668D275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0218241-7A59-4764-8BAE-FE836B9F6E88}" type="pres">
      <dgm:prSet presAssocID="{75C3B690-6FCB-465C-A714-8AB7E6192D37}" presName="root1" presStyleCnt="0"/>
      <dgm:spPr/>
    </dgm:pt>
    <dgm:pt modelId="{E0045175-DB3D-4954-94AC-887A1CFC669C}" type="pres">
      <dgm:prSet presAssocID="{75C3B690-6FCB-465C-A714-8AB7E6192D37}" presName="LevelOneTextNode" presStyleLbl="node0" presStyleIdx="0" presStyleCnt="1">
        <dgm:presLayoutVars>
          <dgm:chPref val="3"/>
        </dgm:presLayoutVars>
      </dgm:prSet>
      <dgm:spPr/>
    </dgm:pt>
    <dgm:pt modelId="{C79BA73B-C960-405C-B693-0A4E685798E5}" type="pres">
      <dgm:prSet presAssocID="{75C3B690-6FCB-465C-A714-8AB7E6192D37}" presName="level2hierChild" presStyleCnt="0"/>
      <dgm:spPr/>
    </dgm:pt>
    <dgm:pt modelId="{DCC0774A-5CCB-45C2-BACD-7866805F3A2D}" type="pres">
      <dgm:prSet presAssocID="{123E26FB-F1C7-4D28-BEFC-3FC7D3217CE4}" presName="conn2-1" presStyleLbl="parChTrans1D2" presStyleIdx="0" presStyleCnt="2"/>
      <dgm:spPr/>
    </dgm:pt>
    <dgm:pt modelId="{D97079C6-FD2D-4FCE-80ED-F79924FA60C9}" type="pres">
      <dgm:prSet presAssocID="{123E26FB-F1C7-4D28-BEFC-3FC7D3217CE4}" presName="connTx" presStyleLbl="parChTrans1D2" presStyleIdx="0" presStyleCnt="2"/>
      <dgm:spPr/>
    </dgm:pt>
    <dgm:pt modelId="{D589E751-3950-4965-804B-812EDEF42332}" type="pres">
      <dgm:prSet presAssocID="{788017A1-14D3-42B6-905E-DBCA6969999C}" presName="root2" presStyleCnt="0"/>
      <dgm:spPr/>
    </dgm:pt>
    <dgm:pt modelId="{946FE082-F5C6-4AFD-BA7B-90E60F4DF37B}" type="pres">
      <dgm:prSet presAssocID="{788017A1-14D3-42B6-905E-DBCA6969999C}" presName="LevelTwoTextNode" presStyleLbl="node2" presStyleIdx="0" presStyleCnt="2">
        <dgm:presLayoutVars>
          <dgm:chPref val="3"/>
        </dgm:presLayoutVars>
      </dgm:prSet>
      <dgm:spPr/>
    </dgm:pt>
    <dgm:pt modelId="{D7CF4D3A-AA1E-4437-9844-5E0A9BB1A051}" type="pres">
      <dgm:prSet presAssocID="{788017A1-14D3-42B6-905E-DBCA6969999C}" presName="level3hierChild" presStyleCnt="0"/>
      <dgm:spPr/>
    </dgm:pt>
    <dgm:pt modelId="{744630F1-59D2-496F-83FD-655F81509EDB}" type="pres">
      <dgm:prSet presAssocID="{8BA247E4-C298-4D53-A5A3-66B809A23D5C}" presName="conn2-1" presStyleLbl="parChTrans1D3" presStyleIdx="0" presStyleCnt="3"/>
      <dgm:spPr/>
    </dgm:pt>
    <dgm:pt modelId="{A4991735-28A5-4A41-BEBE-DC5EF7923031}" type="pres">
      <dgm:prSet presAssocID="{8BA247E4-C298-4D53-A5A3-66B809A23D5C}" presName="connTx" presStyleLbl="parChTrans1D3" presStyleIdx="0" presStyleCnt="3"/>
      <dgm:spPr/>
    </dgm:pt>
    <dgm:pt modelId="{EF009D5F-2129-495B-BFCB-8286B0687CEB}" type="pres">
      <dgm:prSet presAssocID="{E86B0564-27D0-4AAF-BEEA-3DB6ED973E83}" presName="root2" presStyleCnt="0"/>
      <dgm:spPr/>
    </dgm:pt>
    <dgm:pt modelId="{002652DA-1CCC-44F7-B39A-943AE0DB88D8}" type="pres">
      <dgm:prSet presAssocID="{E86B0564-27D0-4AAF-BEEA-3DB6ED973E83}" presName="LevelTwoTextNode" presStyleLbl="node3" presStyleIdx="0" presStyleCnt="3">
        <dgm:presLayoutVars>
          <dgm:chPref val="3"/>
        </dgm:presLayoutVars>
      </dgm:prSet>
      <dgm:spPr/>
    </dgm:pt>
    <dgm:pt modelId="{5F2E55E5-FF1E-4514-BF4C-3B446781011B}" type="pres">
      <dgm:prSet presAssocID="{E86B0564-27D0-4AAF-BEEA-3DB6ED973E83}" presName="level3hierChild" presStyleCnt="0"/>
      <dgm:spPr/>
    </dgm:pt>
    <dgm:pt modelId="{5847698E-5E42-436A-AD83-5058B62BCB14}" type="pres">
      <dgm:prSet presAssocID="{36B41188-A959-453E-A8B9-79EBB355EC46}" presName="conn2-1" presStyleLbl="parChTrans1D3" presStyleIdx="1" presStyleCnt="3"/>
      <dgm:spPr/>
    </dgm:pt>
    <dgm:pt modelId="{2D208B2D-2247-42F3-B4CB-B60F08C6B65C}" type="pres">
      <dgm:prSet presAssocID="{36B41188-A959-453E-A8B9-79EBB355EC46}" presName="connTx" presStyleLbl="parChTrans1D3" presStyleIdx="1" presStyleCnt="3"/>
      <dgm:spPr/>
    </dgm:pt>
    <dgm:pt modelId="{90F05E97-7F83-480D-B613-414D7E0C7940}" type="pres">
      <dgm:prSet presAssocID="{74A13636-99F0-4125-B86D-528BBAD0C06F}" presName="root2" presStyleCnt="0"/>
      <dgm:spPr/>
    </dgm:pt>
    <dgm:pt modelId="{71660366-F036-4461-8E81-8439A164398A}" type="pres">
      <dgm:prSet presAssocID="{74A13636-99F0-4125-B86D-528BBAD0C06F}" presName="LevelTwoTextNode" presStyleLbl="node3" presStyleIdx="1" presStyleCnt="3">
        <dgm:presLayoutVars>
          <dgm:chPref val="3"/>
        </dgm:presLayoutVars>
      </dgm:prSet>
      <dgm:spPr/>
    </dgm:pt>
    <dgm:pt modelId="{2C34A37F-D682-4D55-81C4-7ED537BF434D}" type="pres">
      <dgm:prSet presAssocID="{74A13636-99F0-4125-B86D-528BBAD0C06F}" presName="level3hierChild" presStyleCnt="0"/>
      <dgm:spPr/>
    </dgm:pt>
    <dgm:pt modelId="{A00846F3-211F-4A12-8C25-4FBD43AA112B}" type="pres">
      <dgm:prSet presAssocID="{658338C8-C4F5-4970-8CF1-6A74627C2C54}" presName="conn2-1" presStyleLbl="parChTrans1D2" presStyleIdx="1" presStyleCnt="2"/>
      <dgm:spPr/>
    </dgm:pt>
    <dgm:pt modelId="{E3CEDF2C-E578-4473-99F2-9EFE07C3D6EC}" type="pres">
      <dgm:prSet presAssocID="{658338C8-C4F5-4970-8CF1-6A74627C2C54}" presName="connTx" presStyleLbl="parChTrans1D2" presStyleIdx="1" presStyleCnt="2"/>
      <dgm:spPr/>
    </dgm:pt>
    <dgm:pt modelId="{FED811B5-4556-4A3B-BC08-4E571B556536}" type="pres">
      <dgm:prSet presAssocID="{84038A5F-08EE-4BA8-88A6-269F03650DC0}" presName="root2" presStyleCnt="0"/>
      <dgm:spPr/>
    </dgm:pt>
    <dgm:pt modelId="{0EDC1A63-3C36-4B19-ADDD-1AEB0417DA40}" type="pres">
      <dgm:prSet presAssocID="{84038A5F-08EE-4BA8-88A6-269F03650DC0}" presName="LevelTwoTextNode" presStyleLbl="node2" presStyleIdx="1" presStyleCnt="2">
        <dgm:presLayoutVars>
          <dgm:chPref val="3"/>
        </dgm:presLayoutVars>
      </dgm:prSet>
      <dgm:spPr/>
    </dgm:pt>
    <dgm:pt modelId="{F9193953-0119-4DCF-BC90-0EE13E94583F}" type="pres">
      <dgm:prSet presAssocID="{84038A5F-08EE-4BA8-88A6-269F03650DC0}" presName="level3hierChild" presStyleCnt="0"/>
      <dgm:spPr/>
    </dgm:pt>
    <dgm:pt modelId="{3C6C2D5A-9EBF-49DA-B30F-74C704BCFAC4}" type="pres">
      <dgm:prSet presAssocID="{D624AF87-5257-41D8-A6AB-2E5DCFB3CAA0}" presName="conn2-1" presStyleLbl="parChTrans1D3" presStyleIdx="2" presStyleCnt="3"/>
      <dgm:spPr/>
    </dgm:pt>
    <dgm:pt modelId="{2839953E-52E2-4422-8CF7-4DB4E5B4B4E0}" type="pres">
      <dgm:prSet presAssocID="{D624AF87-5257-41D8-A6AB-2E5DCFB3CAA0}" presName="connTx" presStyleLbl="parChTrans1D3" presStyleIdx="2" presStyleCnt="3"/>
      <dgm:spPr/>
    </dgm:pt>
    <dgm:pt modelId="{CCFACE00-4B96-4EAE-8A56-0AC77EC12B87}" type="pres">
      <dgm:prSet presAssocID="{8F84D59A-9A7D-4564-92E5-AA57B8028F36}" presName="root2" presStyleCnt="0"/>
      <dgm:spPr/>
    </dgm:pt>
    <dgm:pt modelId="{DDE43A98-F4CE-4A80-8C26-1920CEE356B9}" type="pres">
      <dgm:prSet presAssocID="{8F84D59A-9A7D-4564-92E5-AA57B8028F36}" presName="LevelTwoTextNode" presStyleLbl="node3" presStyleIdx="2" presStyleCnt="3">
        <dgm:presLayoutVars>
          <dgm:chPref val="3"/>
        </dgm:presLayoutVars>
      </dgm:prSet>
      <dgm:spPr/>
    </dgm:pt>
    <dgm:pt modelId="{D8363DA7-94A5-41D0-995A-3DB9B6923537}" type="pres">
      <dgm:prSet presAssocID="{8F84D59A-9A7D-4564-92E5-AA57B8028F36}" presName="level3hierChild" presStyleCnt="0"/>
      <dgm:spPr/>
    </dgm:pt>
  </dgm:ptLst>
  <dgm:cxnLst>
    <dgm:cxn modelId="{F9F40603-C9B4-4D14-823A-D34AF7D2046E}" type="presOf" srcId="{D624AF87-5257-41D8-A6AB-2E5DCFB3CAA0}" destId="{2839953E-52E2-4422-8CF7-4DB4E5B4B4E0}" srcOrd="1" destOrd="0" presId="urn:microsoft.com/office/officeart/2005/8/layout/hierarchy2"/>
    <dgm:cxn modelId="{2D8A7F04-81E5-482D-B9FC-09BC88293DB9}" type="presOf" srcId="{D624AF87-5257-41D8-A6AB-2E5DCFB3CAA0}" destId="{3C6C2D5A-9EBF-49DA-B30F-74C704BCFAC4}" srcOrd="0" destOrd="0" presId="urn:microsoft.com/office/officeart/2005/8/layout/hierarchy2"/>
    <dgm:cxn modelId="{5A032F14-7A35-42F8-9E7A-B25906CAF455}" type="presOf" srcId="{74A13636-99F0-4125-B86D-528BBAD0C06F}" destId="{71660366-F036-4461-8E81-8439A164398A}" srcOrd="0" destOrd="0" presId="urn:microsoft.com/office/officeart/2005/8/layout/hierarchy2"/>
    <dgm:cxn modelId="{9DDFA118-73DC-402A-B7D2-332859456918}" srcId="{75C3B690-6FCB-465C-A714-8AB7E6192D37}" destId="{84038A5F-08EE-4BA8-88A6-269F03650DC0}" srcOrd="1" destOrd="0" parTransId="{658338C8-C4F5-4970-8CF1-6A74627C2C54}" sibTransId="{CA896F31-7118-4A1C-8762-642424C2570C}"/>
    <dgm:cxn modelId="{BDEF1C26-C6E6-4002-88F5-D22D8D630C61}" type="presOf" srcId="{8BA247E4-C298-4D53-A5A3-66B809A23D5C}" destId="{744630F1-59D2-496F-83FD-655F81509EDB}" srcOrd="0" destOrd="0" presId="urn:microsoft.com/office/officeart/2005/8/layout/hierarchy2"/>
    <dgm:cxn modelId="{0221592A-DAA5-4C1B-A946-A5BD3A5D7560}" srcId="{788017A1-14D3-42B6-905E-DBCA6969999C}" destId="{74A13636-99F0-4125-B86D-528BBAD0C06F}" srcOrd="1" destOrd="0" parTransId="{36B41188-A959-453E-A8B9-79EBB355EC46}" sibTransId="{EB6E3779-22EB-4401-809D-9DEAB206BB36}"/>
    <dgm:cxn modelId="{0D3BD137-D6F3-4063-91A8-844D245D9810}" type="presOf" srcId="{658338C8-C4F5-4970-8CF1-6A74627C2C54}" destId="{A00846F3-211F-4A12-8C25-4FBD43AA112B}" srcOrd="0" destOrd="0" presId="urn:microsoft.com/office/officeart/2005/8/layout/hierarchy2"/>
    <dgm:cxn modelId="{211EAE67-D51C-42F7-BD3A-171C3E8C327D}" srcId="{84038A5F-08EE-4BA8-88A6-269F03650DC0}" destId="{8F84D59A-9A7D-4564-92E5-AA57B8028F36}" srcOrd="0" destOrd="0" parTransId="{D624AF87-5257-41D8-A6AB-2E5DCFB3CAA0}" sibTransId="{8457386A-01BB-4C53-B1DC-B6007312C4BF}"/>
    <dgm:cxn modelId="{4106A44B-8EA5-42C3-940E-92A68F82D814}" type="presOf" srcId="{658338C8-C4F5-4970-8CF1-6A74627C2C54}" destId="{E3CEDF2C-E578-4473-99F2-9EFE07C3D6EC}" srcOrd="1" destOrd="0" presId="urn:microsoft.com/office/officeart/2005/8/layout/hierarchy2"/>
    <dgm:cxn modelId="{0AA6EB76-A29B-45EF-BA86-5BC96C1AE532}" type="presOf" srcId="{75C3B690-6FCB-465C-A714-8AB7E6192D37}" destId="{E0045175-DB3D-4954-94AC-887A1CFC669C}" srcOrd="0" destOrd="0" presId="urn:microsoft.com/office/officeart/2005/8/layout/hierarchy2"/>
    <dgm:cxn modelId="{16CF2883-70BB-4D98-A1A9-70CD833F571C}" type="presOf" srcId="{123E26FB-F1C7-4D28-BEFC-3FC7D3217CE4}" destId="{D97079C6-FD2D-4FCE-80ED-F79924FA60C9}" srcOrd="1" destOrd="0" presId="urn:microsoft.com/office/officeart/2005/8/layout/hierarchy2"/>
    <dgm:cxn modelId="{079FBF83-9C15-4ACB-A878-354687995172}" type="presOf" srcId="{788017A1-14D3-42B6-905E-DBCA6969999C}" destId="{946FE082-F5C6-4AFD-BA7B-90E60F4DF37B}" srcOrd="0" destOrd="0" presId="urn:microsoft.com/office/officeart/2005/8/layout/hierarchy2"/>
    <dgm:cxn modelId="{E3034291-8FB9-4A40-A3B4-268171197687}" type="presOf" srcId="{36B41188-A959-453E-A8B9-79EBB355EC46}" destId="{5847698E-5E42-436A-AD83-5058B62BCB14}" srcOrd="0" destOrd="0" presId="urn:microsoft.com/office/officeart/2005/8/layout/hierarchy2"/>
    <dgm:cxn modelId="{35C49AAF-CB48-4D8F-B19E-AA861D9E42CE}" srcId="{38B53BB4-520F-4FF4-92F4-6A0668D2753A}" destId="{75C3B690-6FCB-465C-A714-8AB7E6192D37}" srcOrd="0" destOrd="0" parTransId="{AE678F45-5D41-49A7-9BBE-3634EDFF6664}" sibTransId="{28E8861A-2B05-4483-9DFC-861CEFE734AF}"/>
    <dgm:cxn modelId="{903E3CB0-28BC-4AE2-95BE-13F2E7DAA59B}" type="presOf" srcId="{E86B0564-27D0-4AAF-BEEA-3DB6ED973E83}" destId="{002652DA-1CCC-44F7-B39A-943AE0DB88D8}" srcOrd="0" destOrd="0" presId="urn:microsoft.com/office/officeart/2005/8/layout/hierarchy2"/>
    <dgm:cxn modelId="{0128C3B3-FF99-42E9-A725-5271D057C6EB}" type="presOf" srcId="{8BA247E4-C298-4D53-A5A3-66B809A23D5C}" destId="{A4991735-28A5-4A41-BEBE-DC5EF7923031}" srcOrd="1" destOrd="0" presId="urn:microsoft.com/office/officeart/2005/8/layout/hierarchy2"/>
    <dgm:cxn modelId="{6FA2FEB6-E8D6-4ACB-B8E3-7D31823D9DA9}" srcId="{788017A1-14D3-42B6-905E-DBCA6969999C}" destId="{E86B0564-27D0-4AAF-BEEA-3DB6ED973E83}" srcOrd="0" destOrd="0" parTransId="{8BA247E4-C298-4D53-A5A3-66B809A23D5C}" sibTransId="{072860C4-1AA6-4E6C-B073-89DC54F69D40}"/>
    <dgm:cxn modelId="{6B1F64D9-07F9-4031-9FDF-95E092AACD64}" type="presOf" srcId="{38B53BB4-520F-4FF4-92F4-6A0668D2753A}" destId="{ECB54A2D-5A99-4C08-8219-C2FA8F2F1079}" srcOrd="0" destOrd="0" presId="urn:microsoft.com/office/officeart/2005/8/layout/hierarchy2"/>
    <dgm:cxn modelId="{33B755E3-0EDD-4E43-B16A-4EF9B3BBD02E}" type="presOf" srcId="{123E26FB-F1C7-4D28-BEFC-3FC7D3217CE4}" destId="{DCC0774A-5CCB-45C2-BACD-7866805F3A2D}" srcOrd="0" destOrd="0" presId="urn:microsoft.com/office/officeart/2005/8/layout/hierarchy2"/>
    <dgm:cxn modelId="{3A8BF9E4-8006-4B4B-8136-F1567119C7D4}" type="presOf" srcId="{8F84D59A-9A7D-4564-92E5-AA57B8028F36}" destId="{DDE43A98-F4CE-4A80-8C26-1920CEE356B9}" srcOrd="0" destOrd="0" presId="urn:microsoft.com/office/officeart/2005/8/layout/hierarchy2"/>
    <dgm:cxn modelId="{500CE2EE-97AC-4906-830F-1EC531A6D67C}" type="presOf" srcId="{84038A5F-08EE-4BA8-88A6-269F03650DC0}" destId="{0EDC1A63-3C36-4B19-ADDD-1AEB0417DA40}" srcOrd="0" destOrd="0" presId="urn:microsoft.com/office/officeart/2005/8/layout/hierarchy2"/>
    <dgm:cxn modelId="{718FBCF5-51AE-4B49-BDDB-46C321AE28C4}" type="presOf" srcId="{36B41188-A959-453E-A8B9-79EBB355EC46}" destId="{2D208B2D-2247-42F3-B4CB-B60F08C6B65C}" srcOrd="1" destOrd="0" presId="urn:microsoft.com/office/officeart/2005/8/layout/hierarchy2"/>
    <dgm:cxn modelId="{C60BACFB-25F5-4253-B2F7-B0CCCA7B8044}" srcId="{75C3B690-6FCB-465C-A714-8AB7E6192D37}" destId="{788017A1-14D3-42B6-905E-DBCA6969999C}" srcOrd="0" destOrd="0" parTransId="{123E26FB-F1C7-4D28-BEFC-3FC7D3217CE4}" sibTransId="{D799677A-FAF9-4F3C-B62B-E75A87B16B0F}"/>
    <dgm:cxn modelId="{E43588FA-C0BF-4E0E-8267-E525D3822686}" type="presParOf" srcId="{ECB54A2D-5A99-4C08-8219-C2FA8F2F1079}" destId="{00218241-7A59-4764-8BAE-FE836B9F6E88}" srcOrd="0" destOrd="0" presId="urn:microsoft.com/office/officeart/2005/8/layout/hierarchy2"/>
    <dgm:cxn modelId="{38171F47-1419-49C9-BA2D-8882AF9E34AA}" type="presParOf" srcId="{00218241-7A59-4764-8BAE-FE836B9F6E88}" destId="{E0045175-DB3D-4954-94AC-887A1CFC669C}" srcOrd="0" destOrd="0" presId="urn:microsoft.com/office/officeart/2005/8/layout/hierarchy2"/>
    <dgm:cxn modelId="{BA028976-8930-4B0F-B0DA-BBF164A3BEE0}" type="presParOf" srcId="{00218241-7A59-4764-8BAE-FE836B9F6E88}" destId="{C79BA73B-C960-405C-B693-0A4E685798E5}" srcOrd="1" destOrd="0" presId="urn:microsoft.com/office/officeart/2005/8/layout/hierarchy2"/>
    <dgm:cxn modelId="{EEA1E2EE-4937-4784-97EF-B99564BF5543}" type="presParOf" srcId="{C79BA73B-C960-405C-B693-0A4E685798E5}" destId="{DCC0774A-5CCB-45C2-BACD-7866805F3A2D}" srcOrd="0" destOrd="0" presId="urn:microsoft.com/office/officeart/2005/8/layout/hierarchy2"/>
    <dgm:cxn modelId="{A921F13B-82CE-41E1-A650-AA5E70C1B7A6}" type="presParOf" srcId="{DCC0774A-5CCB-45C2-BACD-7866805F3A2D}" destId="{D97079C6-FD2D-4FCE-80ED-F79924FA60C9}" srcOrd="0" destOrd="0" presId="urn:microsoft.com/office/officeart/2005/8/layout/hierarchy2"/>
    <dgm:cxn modelId="{4F1DDC21-F853-488F-B182-704EB2468000}" type="presParOf" srcId="{C79BA73B-C960-405C-B693-0A4E685798E5}" destId="{D589E751-3950-4965-804B-812EDEF42332}" srcOrd="1" destOrd="0" presId="urn:microsoft.com/office/officeart/2005/8/layout/hierarchy2"/>
    <dgm:cxn modelId="{39E263A4-5FB1-44CC-B0BA-615E395ED206}" type="presParOf" srcId="{D589E751-3950-4965-804B-812EDEF42332}" destId="{946FE082-F5C6-4AFD-BA7B-90E60F4DF37B}" srcOrd="0" destOrd="0" presId="urn:microsoft.com/office/officeart/2005/8/layout/hierarchy2"/>
    <dgm:cxn modelId="{AC05907D-F3AF-4FD8-89C2-82B71680E02F}" type="presParOf" srcId="{D589E751-3950-4965-804B-812EDEF42332}" destId="{D7CF4D3A-AA1E-4437-9844-5E0A9BB1A051}" srcOrd="1" destOrd="0" presId="urn:microsoft.com/office/officeart/2005/8/layout/hierarchy2"/>
    <dgm:cxn modelId="{07A6DFE6-5A34-4E57-AF22-E4A36113D478}" type="presParOf" srcId="{D7CF4D3A-AA1E-4437-9844-5E0A9BB1A051}" destId="{744630F1-59D2-496F-83FD-655F81509EDB}" srcOrd="0" destOrd="0" presId="urn:microsoft.com/office/officeart/2005/8/layout/hierarchy2"/>
    <dgm:cxn modelId="{CBA8AF29-0DF7-4087-93C0-3AB327EC93CF}" type="presParOf" srcId="{744630F1-59D2-496F-83FD-655F81509EDB}" destId="{A4991735-28A5-4A41-BEBE-DC5EF7923031}" srcOrd="0" destOrd="0" presId="urn:microsoft.com/office/officeart/2005/8/layout/hierarchy2"/>
    <dgm:cxn modelId="{690C7DB1-B481-4B68-BAE1-305C1194EF62}" type="presParOf" srcId="{D7CF4D3A-AA1E-4437-9844-5E0A9BB1A051}" destId="{EF009D5F-2129-495B-BFCB-8286B0687CEB}" srcOrd="1" destOrd="0" presId="urn:microsoft.com/office/officeart/2005/8/layout/hierarchy2"/>
    <dgm:cxn modelId="{6F670B1C-F713-493B-8717-210E9545EB72}" type="presParOf" srcId="{EF009D5F-2129-495B-BFCB-8286B0687CEB}" destId="{002652DA-1CCC-44F7-B39A-943AE0DB88D8}" srcOrd="0" destOrd="0" presId="urn:microsoft.com/office/officeart/2005/8/layout/hierarchy2"/>
    <dgm:cxn modelId="{BAB9AF93-CF21-4F88-BF59-E167BCA00F87}" type="presParOf" srcId="{EF009D5F-2129-495B-BFCB-8286B0687CEB}" destId="{5F2E55E5-FF1E-4514-BF4C-3B446781011B}" srcOrd="1" destOrd="0" presId="urn:microsoft.com/office/officeart/2005/8/layout/hierarchy2"/>
    <dgm:cxn modelId="{F3AFC3B6-8DDC-445E-A968-9289544983E0}" type="presParOf" srcId="{D7CF4D3A-AA1E-4437-9844-5E0A9BB1A051}" destId="{5847698E-5E42-436A-AD83-5058B62BCB14}" srcOrd="2" destOrd="0" presId="urn:microsoft.com/office/officeart/2005/8/layout/hierarchy2"/>
    <dgm:cxn modelId="{34236442-7B94-4BDA-9DEC-8963FF584BB2}" type="presParOf" srcId="{5847698E-5E42-436A-AD83-5058B62BCB14}" destId="{2D208B2D-2247-42F3-B4CB-B60F08C6B65C}" srcOrd="0" destOrd="0" presId="urn:microsoft.com/office/officeart/2005/8/layout/hierarchy2"/>
    <dgm:cxn modelId="{181AFEB3-1956-4576-B7A6-23F4A25A33F9}" type="presParOf" srcId="{D7CF4D3A-AA1E-4437-9844-5E0A9BB1A051}" destId="{90F05E97-7F83-480D-B613-414D7E0C7940}" srcOrd="3" destOrd="0" presId="urn:microsoft.com/office/officeart/2005/8/layout/hierarchy2"/>
    <dgm:cxn modelId="{8726CCC3-6A24-4B06-B5A5-4BC5EAC4756A}" type="presParOf" srcId="{90F05E97-7F83-480D-B613-414D7E0C7940}" destId="{71660366-F036-4461-8E81-8439A164398A}" srcOrd="0" destOrd="0" presId="urn:microsoft.com/office/officeart/2005/8/layout/hierarchy2"/>
    <dgm:cxn modelId="{0FFA5E72-753C-4FFB-BCEE-EA5A407EB570}" type="presParOf" srcId="{90F05E97-7F83-480D-B613-414D7E0C7940}" destId="{2C34A37F-D682-4D55-81C4-7ED537BF434D}" srcOrd="1" destOrd="0" presId="urn:microsoft.com/office/officeart/2005/8/layout/hierarchy2"/>
    <dgm:cxn modelId="{867508F8-C0E4-4B37-BE50-942DCBC715C1}" type="presParOf" srcId="{C79BA73B-C960-405C-B693-0A4E685798E5}" destId="{A00846F3-211F-4A12-8C25-4FBD43AA112B}" srcOrd="2" destOrd="0" presId="urn:microsoft.com/office/officeart/2005/8/layout/hierarchy2"/>
    <dgm:cxn modelId="{5BB79272-BDB9-4EE5-901F-1B1963871BF1}" type="presParOf" srcId="{A00846F3-211F-4A12-8C25-4FBD43AA112B}" destId="{E3CEDF2C-E578-4473-99F2-9EFE07C3D6EC}" srcOrd="0" destOrd="0" presId="urn:microsoft.com/office/officeart/2005/8/layout/hierarchy2"/>
    <dgm:cxn modelId="{40F4C6B9-C9AA-4CA7-B7AD-142F30F00E58}" type="presParOf" srcId="{C79BA73B-C960-405C-B693-0A4E685798E5}" destId="{FED811B5-4556-4A3B-BC08-4E571B556536}" srcOrd="3" destOrd="0" presId="urn:microsoft.com/office/officeart/2005/8/layout/hierarchy2"/>
    <dgm:cxn modelId="{0AC46CC5-7226-455E-9180-F59A0385C3B5}" type="presParOf" srcId="{FED811B5-4556-4A3B-BC08-4E571B556536}" destId="{0EDC1A63-3C36-4B19-ADDD-1AEB0417DA40}" srcOrd="0" destOrd="0" presId="urn:microsoft.com/office/officeart/2005/8/layout/hierarchy2"/>
    <dgm:cxn modelId="{849C0869-6535-41EE-BAE0-1198D0228CE0}" type="presParOf" srcId="{FED811B5-4556-4A3B-BC08-4E571B556536}" destId="{F9193953-0119-4DCF-BC90-0EE13E94583F}" srcOrd="1" destOrd="0" presId="urn:microsoft.com/office/officeart/2005/8/layout/hierarchy2"/>
    <dgm:cxn modelId="{D4672E5B-52D5-4C6E-B3E3-61224308945C}" type="presParOf" srcId="{F9193953-0119-4DCF-BC90-0EE13E94583F}" destId="{3C6C2D5A-9EBF-49DA-B30F-74C704BCFAC4}" srcOrd="0" destOrd="0" presId="urn:microsoft.com/office/officeart/2005/8/layout/hierarchy2"/>
    <dgm:cxn modelId="{C21483AC-63B0-44AD-B686-053C7372F0E8}" type="presParOf" srcId="{3C6C2D5A-9EBF-49DA-B30F-74C704BCFAC4}" destId="{2839953E-52E2-4422-8CF7-4DB4E5B4B4E0}" srcOrd="0" destOrd="0" presId="urn:microsoft.com/office/officeart/2005/8/layout/hierarchy2"/>
    <dgm:cxn modelId="{4DCC290F-570F-4810-95DC-F978EB791EA6}" type="presParOf" srcId="{F9193953-0119-4DCF-BC90-0EE13E94583F}" destId="{CCFACE00-4B96-4EAE-8A56-0AC77EC12B87}" srcOrd="1" destOrd="0" presId="urn:microsoft.com/office/officeart/2005/8/layout/hierarchy2"/>
    <dgm:cxn modelId="{D60E9BCD-49FB-4B15-B12E-2000FC28095F}" type="presParOf" srcId="{CCFACE00-4B96-4EAE-8A56-0AC77EC12B87}" destId="{DDE43A98-F4CE-4A80-8C26-1920CEE356B9}" srcOrd="0" destOrd="0" presId="urn:microsoft.com/office/officeart/2005/8/layout/hierarchy2"/>
    <dgm:cxn modelId="{BB4FA10A-1718-45EB-8D9F-405EED512A8E}" type="presParOf" srcId="{CCFACE00-4B96-4EAE-8A56-0AC77EC12B87}" destId="{D8363DA7-94A5-41D0-995A-3DB9B692353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45175-DB3D-4954-94AC-887A1CFC669C}">
      <dsp:nvSpPr>
        <dsp:cNvPr id="0" name=""/>
        <dsp:cNvSpPr/>
      </dsp:nvSpPr>
      <dsp:spPr>
        <a:xfrm>
          <a:off x="3518" y="2392874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 err="1"/>
            <a:t>Primaveara</a:t>
          </a:r>
          <a:endParaRPr lang="es-MX" sz="3000" kern="1200" dirty="0"/>
        </a:p>
      </dsp:txBody>
      <dsp:txXfrm>
        <a:off x="44016" y="2433372"/>
        <a:ext cx="2684415" cy="1301709"/>
      </dsp:txXfrm>
    </dsp:sp>
    <dsp:sp modelId="{DCC0774A-5CCB-45C2-BACD-7866805F3A2D}">
      <dsp:nvSpPr>
        <dsp:cNvPr id="0" name=""/>
        <dsp:cNvSpPr/>
      </dsp:nvSpPr>
      <dsp:spPr>
        <a:xfrm rot="18770822">
          <a:off x="2508707" y="2464776"/>
          <a:ext cx="1626608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1626608" y="231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3281346" y="2447270"/>
        <a:ext cx="81330" cy="81330"/>
      </dsp:txXfrm>
    </dsp:sp>
    <dsp:sp modelId="{946FE082-F5C6-4AFD-BA7B-90E60F4DF37B}">
      <dsp:nvSpPr>
        <dsp:cNvPr id="0" name=""/>
        <dsp:cNvSpPr/>
      </dsp:nvSpPr>
      <dsp:spPr>
        <a:xfrm>
          <a:off x="3875094" y="1200290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Humedad del aire </a:t>
          </a:r>
        </a:p>
      </dsp:txBody>
      <dsp:txXfrm>
        <a:off x="3915592" y="1240788"/>
        <a:ext cx="2684415" cy="1301709"/>
      </dsp:txXfrm>
    </dsp:sp>
    <dsp:sp modelId="{744630F1-59D2-496F-83FD-655F81509EDB}">
      <dsp:nvSpPr>
        <dsp:cNvPr id="0" name=""/>
        <dsp:cNvSpPr/>
      </dsp:nvSpPr>
      <dsp:spPr>
        <a:xfrm rot="19457599">
          <a:off x="6512465" y="1470956"/>
          <a:ext cx="136224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1362245" y="231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7159531" y="1460059"/>
        <a:ext cx="68112" cy="68112"/>
      </dsp:txXfrm>
    </dsp:sp>
    <dsp:sp modelId="{002652DA-1CCC-44F7-B39A-943AE0DB88D8}">
      <dsp:nvSpPr>
        <dsp:cNvPr id="0" name=""/>
        <dsp:cNvSpPr/>
      </dsp:nvSpPr>
      <dsp:spPr>
        <a:xfrm>
          <a:off x="7746670" y="405235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Mayor población animal</a:t>
          </a:r>
        </a:p>
      </dsp:txBody>
      <dsp:txXfrm>
        <a:off x="7787168" y="445733"/>
        <a:ext cx="2684415" cy="1301709"/>
      </dsp:txXfrm>
    </dsp:sp>
    <dsp:sp modelId="{5847698E-5E42-436A-AD83-5058B62BCB14}">
      <dsp:nvSpPr>
        <dsp:cNvPr id="0" name=""/>
        <dsp:cNvSpPr/>
      </dsp:nvSpPr>
      <dsp:spPr>
        <a:xfrm rot="2142401">
          <a:off x="6512465" y="2266012"/>
          <a:ext cx="1362245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1362245" y="231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7159531" y="2255115"/>
        <a:ext cx="68112" cy="68112"/>
      </dsp:txXfrm>
    </dsp:sp>
    <dsp:sp modelId="{71660366-F036-4461-8E81-8439A164398A}">
      <dsp:nvSpPr>
        <dsp:cNvPr id="0" name=""/>
        <dsp:cNvSpPr/>
      </dsp:nvSpPr>
      <dsp:spPr>
        <a:xfrm>
          <a:off x="7746670" y="1995346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Los anfibios croan mas fuerte</a:t>
          </a:r>
        </a:p>
      </dsp:txBody>
      <dsp:txXfrm>
        <a:off x="7787168" y="2035844"/>
        <a:ext cx="2684415" cy="1301709"/>
      </dsp:txXfrm>
    </dsp:sp>
    <dsp:sp modelId="{A00846F3-211F-4A12-8C25-4FBD43AA112B}">
      <dsp:nvSpPr>
        <dsp:cNvPr id="0" name=""/>
        <dsp:cNvSpPr/>
      </dsp:nvSpPr>
      <dsp:spPr>
        <a:xfrm rot="2829178">
          <a:off x="2508707" y="3657360"/>
          <a:ext cx="1626608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1626608" y="2315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3281346" y="3639854"/>
        <a:ext cx="81330" cy="81330"/>
      </dsp:txXfrm>
    </dsp:sp>
    <dsp:sp modelId="{0EDC1A63-3C36-4B19-ADDD-1AEB0417DA40}">
      <dsp:nvSpPr>
        <dsp:cNvPr id="0" name=""/>
        <dsp:cNvSpPr/>
      </dsp:nvSpPr>
      <dsp:spPr>
        <a:xfrm>
          <a:off x="3875094" y="3585458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Los arboles tienen nuevas hojas</a:t>
          </a:r>
        </a:p>
      </dsp:txBody>
      <dsp:txXfrm>
        <a:off x="3915592" y="3625956"/>
        <a:ext cx="2684415" cy="1301709"/>
      </dsp:txXfrm>
    </dsp:sp>
    <dsp:sp modelId="{3C6C2D5A-9EBF-49DA-B30F-74C704BCFAC4}">
      <dsp:nvSpPr>
        <dsp:cNvPr id="0" name=""/>
        <dsp:cNvSpPr/>
      </dsp:nvSpPr>
      <dsp:spPr>
        <a:xfrm>
          <a:off x="6640505" y="4253651"/>
          <a:ext cx="1106164" cy="46318"/>
        </a:xfrm>
        <a:custGeom>
          <a:avLst/>
          <a:gdLst/>
          <a:ahLst/>
          <a:cxnLst/>
          <a:rect l="0" t="0" r="0" b="0"/>
          <a:pathLst>
            <a:path>
              <a:moveTo>
                <a:pt x="0" y="23159"/>
              </a:moveTo>
              <a:lnTo>
                <a:pt x="1106164" y="231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MX" sz="500" kern="1200"/>
        </a:p>
      </dsp:txBody>
      <dsp:txXfrm>
        <a:off x="7165933" y="4249156"/>
        <a:ext cx="55308" cy="55308"/>
      </dsp:txXfrm>
    </dsp:sp>
    <dsp:sp modelId="{DDE43A98-F4CE-4A80-8C26-1920CEE356B9}">
      <dsp:nvSpPr>
        <dsp:cNvPr id="0" name=""/>
        <dsp:cNvSpPr/>
      </dsp:nvSpPr>
      <dsp:spPr>
        <a:xfrm>
          <a:off x="7746670" y="3585458"/>
          <a:ext cx="2765411" cy="13827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3000" kern="1200" dirty="0"/>
            <a:t>Las flores se abren</a:t>
          </a:r>
        </a:p>
      </dsp:txBody>
      <dsp:txXfrm>
        <a:off x="7787168" y="3625956"/>
        <a:ext cx="2684415" cy="13017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0BD18-2329-42CA-8574-6BFA8E6E3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E3D5AB2-F2D3-45F2-BBC5-5E2E70282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E0552F-9B7F-4CE8-AEC6-0772ED29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0D623D-8A5D-416F-BBAE-740ECF7BE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143F06-798E-48B4-B3F9-19DF13CEA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97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99B7E-6524-49C6-A678-A5901FB5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539856-50D3-4A18-95DB-7FE805847A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105D3C-5D29-4B39-A988-61B33935B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4C10F7-9AA7-4DCB-97F8-615BE3924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6715D8-3DB4-4F8E-AF12-83E27678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570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13A990-E77D-4614-A603-B85318F4E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188319-0943-4FB7-A72A-1AB43E2A7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F419CF-1363-4462-86FC-138A8777D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639972-E845-4E3E-976C-47F9BF391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4FC419-8881-4D8E-8DFC-91C5650ED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7157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D612C9-38AF-4933-A3F8-B2E106EAE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A2DFD6-C3E8-45FD-AB23-20AEFA7C5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549F0D-BE4D-411A-8E81-0717FAD75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EA64C3-B621-422F-94C5-F0E61129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8D5931-1FEB-4B75-B246-90F16BA0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365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B5A360-3C22-49DD-B9C6-1A9BC813A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E7F3E2-CC65-4742-B547-D4ABE4BCA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AF7159-D13F-43BA-A3CF-D6930B114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DEBE42-9572-4530-AC38-B00A296DE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EDA238-AF59-49A8-8A2B-20D009086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23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67ECB5-904A-45EA-9482-C166D925E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696D5E2-4243-496C-98D9-5C87FD2313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BA2909-619F-4D53-A76B-8C25301E75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634983-38F5-4F93-9940-F1FD99D2B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2375BD4-BA44-4191-98A3-FD7A77EA0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CA2813-6CC0-4C32-B50E-27A560C5C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119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219B6D-9FBA-47F2-90CC-736FE8278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3E3569-8618-4CA5-A830-E5B3C8C65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1A4965-59EF-4FA5-A81B-162ACDCAC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48FF85-E40E-4A29-831E-270DC521A6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0BDE3A0-9480-41A5-BA83-7D68B91D4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1CF2557-4CDA-4D1B-A5B9-41B0FA599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426D413-556B-4EC5-A2F1-5F96D782F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92AEC1-75DC-47E9-9249-E8BF44653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474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598B1F-A140-47EA-8F95-971B954DC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FF2BCE5-0B68-4343-B897-03CDCA483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81C7ADE-DEDD-4AC0-82E1-4E1DE7891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45B689-474D-4193-91E4-19243287D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4877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B1565B-5A98-4A2B-981E-F6A7D867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C9AB22E-8A99-4B40-8BF6-6622EB019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08B574D-C03A-4946-89AE-010499A0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8245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27FB7-9092-4200-B911-A0A8085B9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32F48B-17BF-410E-B0C5-BB5AA268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7292EF-F95B-4E00-A9EB-B1B2458C5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3FDC9D-34A6-4381-B2FD-DE1E8F389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41BA9E-3641-4BA5-A4FB-07E104D4C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FFE81B-9622-4C44-A5C1-A78511F27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897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AB99A-62BB-4B1A-B2C5-BF6A42554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4E7853C-17F9-4551-9232-907FA59B4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7CADC3-EDE0-40A5-917E-B09E3083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B18C42-8CF4-4AF3-A9D3-3FE6CC86B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52CB4F2-552E-43F5-9D8E-F985EF5D2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1FD894-C5E3-4350-8FA4-3931F97EC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346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5D4345E-71BF-466E-B6B4-96128024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67E38CD-826B-4C11-960F-384CC7BB8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201E78-E604-40CA-AA4F-258CCBF27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80CD6-B1B6-43AE-A57E-5FB0B5853943}" type="datetimeFigureOut">
              <a:rPr lang="es-MX" smtClean="0"/>
              <a:t>13/03/2025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547546-B90D-4D69-A653-E6796C0840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0B39AF-AB3D-42DA-977B-64F083E64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D45FC-BD78-4E6C-BC5A-A8AC736F0C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5633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65076ED-66E6-4AC5-886E-D8043BB76C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6943854-4B64-4B8E-9493-D5F96DDAC3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31127" y="1537854"/>
            <a:ext cx="5929745" cy="101614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s-MX" dirty="0"/>
              <a:t>La primavera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68F5F8-F988-4584-B390-E6FD41329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1527" y="3628932"/>
            <a:ext cx="7496532" cy="1480950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s-MX" dirty="0"/>
              <a:t>materia: tecnología</a:t>
            </a:r>
          </a:p>
          <a:p>
            <a:r>
              <a:rPr lang="es-MX" dirty="0"/>
              <a:t>Maestra: </a:t>
            </a:r>
            <a:r>
              <a:rPr lang="es-MX" dirty="0" err="1"/>
              <a:t>Yuritza</a:t>
            </a:r>
            <a:r>
              <a:rPr lang="es-MX" dirty="0"/>
              <a:t> Campos</a:t>
            </a:r>
          </a:p>
          <a:p>
            <a:r>
              <a:rPr lang="es-MX" dirty="0"/>
              <a:t>Nombre del alumno: Gabriela Lizbeth Bernal Cuadras</a:t>
            </a:r>
          </a:p>
        </p:txBody>
      </p:sp>
    </p:spTree>
    <p:extLst>
      <p:ext uri="{BB962C8B-B14F-4D97-AF65-F5344CB8AC3E}">
        <p14:creationId xmlns:p14="http://schemas.microsoft.com/office/powerpoint/2010/main" val="8757828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F841D11-6055-48D0-BF0A-D1621B3A1D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564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AD5B5F8-74D6-4512-B329-9E279E6D1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727" y="281998"/>
            <a:ext cx="5992091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s-MX" dirty="0"/>
              <a:t>¿Qué son las estaciones?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6AF4E6-225E-45F4-B587-C0C1FEFA2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52411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s-MX" dirty="0"/>
              <a:t>Las estaciones del año son las que se encargan de dividirlo en periodos de tiempo marcados por…</a:t>
            </a:r>
          </a:p>
          <a:p>
            <a:pPr marL="0" indent="0">
              <a:buNone/>
            </a:pPr>
            <a:r>
              <a:rPr lang="es-MX" dirty="0"/>
              <a:t>Cambios de clima</a:t>
            </a:r>
          </a:p>
          <a:p>
            <a:pPr marL="0" indent="0">
              <a:buNone/>
            </a:pPr>
            <a:r>
              <a:rPr lang="es-MX" dirty="0" err="1"/>
              <a:t>Ecologia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Y horas del </a:t>
            </a:r>
            <a:r>
              <a:rPr lang="es-MX" dirty="0" err="1"/>
              <a:t>dia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5986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6859FCF-0713-47E2-B728-72CAA80825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564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0938A3C8-C476-4602-8CE9-6029CF537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7036" y="595745"/>
            <a:ext cx="3151909" cy="956397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s-MX" dirty="0"/>
              <a:t>La primavera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95DF3E-DC6C-40D0-BD2F-0BA2F75D8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2230"/>
            <a:ext cx="10515600" cy="1400897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Es una de las 4 estaciones del año de sigue del invierno y procede a verano caracterizada por el aumento de temperatura y la floración de plantas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84544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6550060-2F88-4A45-99E3-A78C4BA804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62A9E75-4B2C-4EDA-B2C7-F7A77A5A3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9181" y="365125"/>
            <a:ext cx="6989618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s-MX" dirty="0"/>
              <a:t>¿Qué ocurre en la primavera?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224358E-460A-44D8-896D-970FD366C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6682" y="2258724"/>
            <a:ext cx="9178636" cy="276023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s-MX" dirty="0"/>
              <a:t>En la primavera pueden ocurrir muchas cosas por ejemplo</a:t>
            </a:r>
          </a:p>
          <a:p>
            <a:r>
              <a:rPr lang="es-MX" dirty="0"/>
              <a:t>Aumento de actividad animal</a:t>
            </a:r>
          </a:p>
          <a:p>
            <a:r>
              <a:rPr lang="es-MX" dirty="0" err="1"/>
              <a:t>Floramiento</a:t>
            </a:r>
            <a:r>
              <a:rPr lang="es-MX" dirty="0"/>
              <a:t> de plantas (ósea que nacen plantas)</a:t>
            </a:r>
          </a:p>
          <a:p>
            <a:r>
              <a:rPr lang="es-MX" dirty="0"/>
              <a:t>La temperatura aumenta</a:t>
            </a:r>
          </a:p>
          <a:p>
            <a:r>
              <a:rPr lang="es-MX" dirty="0"/>
              <a:t>Y el aumento de las horas del </a:t>
            </a:r>
            <a:r>
              <a:rPr lang="es-MX" dirty="0" err="1"/>
              <a:t>dia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49405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0DFACBE-7469-4AC8-8A20-9364766D3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6B3C290-F63D-4D8E-AE5B-E8D97CC78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1300" y="351271"/>
            <a:ext cx="6629400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es-MX" dirty="0"/>
              <a:t>Importancia de la primavera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8E74B7-BBAD-4A4D-AE5B-3BC289906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774662"/>
            <a:ext cx="10515600" cy="217141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s-MX" dirty="0"/>
              <a:t>Es una de las estaciones del año que simboliza el renacimiento ya que la naturaleza y la vida cotidiana llenan de color vida y energía </a:t>
            </a:r>
          </a:p>
          <a:p>
            <a:pPr marL="0" indent="0">
              <a:buNone/>
            </a:pPr>
            <a:r>
              <a:rPr lang="es-MX" dirty="0"/>
              <a:t>La primavera es también una de las estaciones mas </a:t>
            </a:r>
            <a:r>
              <a:rPr lang="es-MX" dirty="0" err="1"/>
              <a:t>calidas</a:t>
            </a:r>
            <a:r>
              <a:rPr lang="es-MX" dirty="0"/>
              <a:t> para prepararnos para el verano (en mi opinión) se imaginan pasar de invierno a verano en seco </a:t>
            </a:r>
          </a:p>
        </p:txBody>
      </p:sp>
    </p:spTree>
    <p:extLst>
      <p:ext uri="{BB962C8B-B14F-4D97-AF65-F5344CB8AC3E}">
        <p14:creationId xmlns:p14="http://schemas.microsoft.com/office/powerpoint/2010/main" val="4033871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54C33AA-D58A-4F4E-96C9-3A9C7B39C1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07588" cy="6858000"/>
          </a:xfr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55FCDB8B-AD66-41AB-A0CD-6FD8C2D777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588" y="0"/>
            <a:ext cx="4431612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173B3D4-C220-4729-9DF0-123D5BECD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5915" y="212726"/>
            <a:ext cx="2644376" cy="1325563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s-MX" dirty="0"/>
              <a:t>Ejemplos…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30D0C3F-78F5-4BC2-B3C5-AF8168B94B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064" y="0"/>
            <a:ext cx="38589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0071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1BEB09-EC88-4F64-8360-9FDD00617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433945" y="101889"/>
            <a:ext cx="45719" cy="315912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402799F-F1D7-4A16-9F02-4BC3499186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324705"/>
              </p:ext>
            </p:extLst>
          </p:nvPr>
        </p:nvGraphicFramePr>
        <p:xfrm>
          <a:off x="838200" y="623455"/>
          <a:ext cx="10515600" cy="5373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174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319415-36E5-4977-AEF8-41A791E67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8345" y="2103437"/>
            <a:ext cx="7495309" cy="1325563"/>
          </a:xfrm>
        </p:spPr>
        <p:txBody>
          <a:bodyPr/>
          <a:lstStyle/>
          <a:p>
            <a:r>
              <a:rPr lang="es-MX" dirty="0"/>
              <a:t>Muchas gracias por su </a:t>
            </a:r>
            <a:r>
              <a:rPr lang="es-MX" dirty="0" err="1"/>
              <a:t>atencion</a:t>
            </a:r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32489CC9-2957-4478-90FB-5B302AD915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9522" y="3127736"/>
            <a:ext cx="3172258" cy="3172258"/>
          </a:xfrm>
        </p:spPr>
      </p:pic>
    </p:spTree>
    <p:extLst>
      <p:ext uri="{BB962C8B-B14F-4D97-AF65-F5344CB8AC3E}">
        <p14:creationId xmlns:p14="http://schemas.microsoft.com/office/powerpoint/2010/main" val="31348045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204</Words>
  <Application>Microsoft Office PowerPoint</Application>
  <PresentationFormat>Panorámica</PresentationFormat>
  <Paragraphs>28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La primavera </vt:lpstr>
      <vt:lpstr>¿Qué son las estaciones?</vt:lpstr>
      <vt:lpstr>La primavera </vt:lpstr>
      <vt:lpstr>¿Qué ocurre en la primavera?</vt:lpstr>
      <vt:lpstr>Importancia de la primavera</vt:lpstr>
      <vt:lpstr>Ejemplos…</vt:lpstr>
      <vt:lpstr>Presentación de PowerPoint</vt:lpstr>
      <vt:lpstr>Muchas gracias por su atencion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primavera</dc:title>
  <dc:creator>JESUS GABRIEL BERNAL RODRIGUEZ</dc:creator>
  <cp:lastModifiedBy>JESUS GABRIEL BERNAL RODRIGUEZ</cp:lastModifiedBy>
  <cp:revision>10</cp:revision>
  <dcterms:created xsi:type="dcterms:W3CDTF">2025-03-13T15:00:19Z</dcterms:created>
  <dcterms:modified xsi:type="dcterms:W3CDTF">2025-03-13T16:32:23Z</dcterms:modified>
</cp:coreProperties>
</file>