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6B4E"/>
    <a:srgbClr val="AFCBAD"/>
    <a:srgbClr val="AB6E7F"/>
    <a:srgbClr val="88B388"/>
    <a:srgbClr val="5A8D5A"/>
    <a:srgbClr val="E8A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1FFCFE-4BF2-5C42-A402-DA42DC63232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C46368D-FC2D-184E-8355-7F2518E580D1}">
      <dgm:prSet phldrT="[Texto]" phldr="0"/>
      <dgm:spPr/>
      <dgm:t>
        <a:bodyPr/>
        <a:lstStyle/>
        <a:p>
          <a:r>
            <a:rPr lang="es-MX" b="0" i="0" u="none" strike="noStrike" dirty="0">
              <a:solidFill>
                <a:schemeClr val="bg1">
                  <a:lumMod val="10000"/>
                </a:schemeClr>
              </a:solidFill>
              <a:effectLst/>
              <a:latin typeface="Google Sans"/>
            </a:rPr>
            <a:t>La primavera no se presenta en todo el mundo, solo en las zonas más templadas.</a:t>
          </a:r>
          <a:endParaRPr lang="es-MX" dirty="0">
            <a:solidFill>
              <a:schemeClr val="bg1">
                <a:lumMod val="10000"/>
              </a:schemeClr>
            </a:solidFill>
          </a:endParaRPr>
        </a:p>
      </dgm:t>
    </dgm:pt>
    <dgm:pt modelId="{1722242D-4335-2E42-AF95-15C28519F6AD}" type="parTrans" cxnId="{E95006B3-AFA5-7B49-911A-42BF1928A7CF}">
      <dgm:prSet/>
      <dgm:spPr/>
      <dgm:t>
        <a:bodyPr/>
        <a:lstStyle/>
        <a:p>
          <a:endParaRPr lang="es-MX"/>
        </a:p>
      </dgm:t>
    </dgm:pt>
    <dgm:pt modelId="{A9528BAB-0DCC-B34B-8045-F3547AE379C6}" type="sibTrans" cxnId="{E95006B3-AFA5-7B49-911A-42BF1928A7CF}">
      <dgm:prSet/>
      <dgm:spPr/>
      <dgm:t>
        <a:bodyPr/>
        <a:lstStyle/>
        <a:p>
          <a:endParaRPr lang="es-MX"/>
        </a:p>
      </dgm:t>
    </dgm:pt>
    <dgm:pt modelId="{E05AA325-B258-8145-98CE-4792B46BA1CC}">
      <dgm:prSet phldrT="[Texto]" phldr="0"/>
      <dgm:spPr/>
      <dgm:t>
        <a:bodyPr/>
        <a:lstStyle/>
        <a:p>
          <a:r>
            <a:rPr lang="es-MX" b="0" i="0" u="none" strike="noStrike" dirty="0">
              <a:solidFill>
                <a:schemeClr val="bg1">
                  <a:lumMod val="10000"/>
                </a:schemeClr>
              </a:solidFill>
              <a:effectLst/>
              <a:latin typeface="Google Sans"/>
            </a:rPr>
            <a:t>En la Roma imperial, el equinoccio de primavera marcaba el comienzo del nuevo año.</a:t>
          </a:r>
          <a:endParaRPr lang="es-MX" dirty="0">
            <a:solidFill>
              <a:schemeClr val="bg1">
                <a:lumMod val="10000"/>
              </a:schemeClr>
            </a:solidFill>
          </a:endParaRPr>
        </a:p>
      </dgm:t>
    </dgm:pt>
    <dgm:pt modelId="{F536935E-FA83-E047-B7DE-24B527273D1A}" type="parTrans" cxnId="{771D3AE9-0D5C-2148-9813-2CD8AF0E574F}">
      <dgm:prSet/>
      <dgm:spPr/>
      <dgm:t>
        <a:bodyPr/>
        <a:lstStyle/>
        <a:p>
          <a:endParaRPr lang="es-MX"/>
        </a:p>
      </dgm:t>
    </dgm:pt>
    <dgm:pt modelId="{98654AEE-AB54-D149-A3A0-2BE1F3438E04}" type="sibTrans" cxnId="{771D3AE9-0D5C-2148-9813-2CD8AF0E574F}">
      <dgm:prSet/>
      <dgm:spPr/>
      <dgm:t>
        <a:bodyPr/>
        <a:lstStyle/>
        <a:p>
          <a:endParaRPr lang="es-MX"/>
        </a:p>
      </dgm:t>
    </dgm:pt>
    <dgm:pt modelId="{45EF880B-9FD1-7C4C-B7F8-D55175CD2C53}">
      <dgm:prSet phldrT="[Texto]" phldr="0"/>
      <dgm:spPr/>
      <dgm:t>
        <a:bodyPr/>
        <a:lstStyle/>
        <a:p>
          <a:r>
            <a:rPr lang="es-MX" b="0" i="0" u="none" strike="noStrike" dirty="0">
              <a:solidFill>
                <a:schemeClr val="bg1">
                  <a:lumMod val="10000"/>
                </a:schemeClr>
              </a:solidFill>
              <a:effectLst/>
              <a:latin typeface="Google Sans"/>
            </a:rPr>
            <a:t>La primavera es el mejor momento para salir a la calle y que nuestro cuerpo absorba la vitamina D del sol.</a:t>
          </a:r>
          <a:endParaRPr lang="es-MX" dirty="0">
            <a:solidFill>
              <a:schemeClr val="bg1">
                <a:lumMod val="10000"/>
              </a:schemeClr>
            </a:solidFill>
          </a:endParaRPr>
        </a:p>
      </dgm:t>
    </dgm:pt>
    <dgm:pt modelId="{8D1737FE-5708-1042-A61F-D52CD9AF2266}" type="parTrans" cxnId="{BC13E3A6-68F1-694C-AE71-75FF093A6567}">
      <dgm:prSet/>
      <dgm:spPr/>
      <dgm:t>
        <a:bodyPr/>
        <a:lstStyle/>
        <a:p>
          <a:endParaRPr lang="es-MX"/>
        </a:p>
      </dgm:t>
    </dgm:pt>
    <dgm:pt modelId="{33852F1E-3F45-264B-8B5B-9963AF02683E}" type="sibTrans" cxnId="{BC13E3A6-68F1-694C-AE71-75FF093A6567}">
      <dgm:prSet/>
      <dgm:spPr/>
      <dgm:t>
        <a:bodyPr/>
        <a:lstStyle/>
        <a:p>
          <a:endParaRPr lang="es-MX"/>
        </a:p>
      </dgm:t>
    </dgm:pt>
    <dgm:pt modelId="{10B68156-B787-FF4B-969C-2272105EE3F5}">
      <dgm:prSet phldrT="[Texto]" phldr="0"/>
      <dgm:spPr/>
      <dgm:t>
        <a:bodyPr/>
        <a:lstStyle/>
        <a:p>
          <a:r>
            <a:rPr lang="es-MX" b="0" i="0" u="none" strike="noStrike" dirty="0">
              <a:solidFill>
                <a:schemeClr val="bg1">
                  <a:lumMod val="10000"/>
                </a:schemeClr>
              </a:solidFill>
              <a:effectLst/>
              <a:latin typeface="Google Sans"/>
            </a:rPr>
            <a:t>La palabra primavera tiene su origen en el latín vulgar prima verá.</a:t>
          </a:r>
          <a:endParaRPr lang="es-MX" dirty="0">
            <a:solidFill>
              <a:schemeClr val="bg1">
                <a:lumMod val="10000"/>
              </a:schemeClr>
            </a:solidFill>
          </a:endParaRPr>
        </a:p>
      </dgm:t>
    </dgm:pt>
    <dgm:pt modelId="{E991EAC5-9F69-8143-AEAE-12BBE8F6D27E}" type="parTrans" cxnId="{139A6D0D-100F-354B-AFC3-CB95300F92F5}">
      <dgm:prSet/>
      <dgm:spPr/>
      <dgm:t>
        <a:bodyPr/>
        <a:lstStyle/>
        <a:p>
          <a:endParaRPr lang="es-MX"/>
        </a:p>
      </dgm:t>
    </dgm:pt>
    <dgm:pt modelId="{658D2A7B-C6B2-1841-AE83-EE19331332CF}" type="sibTrans" cxnId="{139A6D0D-100F-354B-AFC3-CB95300F92F5}">
      <dgm:prSet/>
      <dgm:spPr/>
      <dgm:t>
        <a:bodyPr/>
        <a:lstStyle/>
        <a:p>
          <a:endParaRPr lang="es-MX"/>
        </a:p>
      </dgm:t>
    </dgm:pt>
    <dgm:pt modelId="{26C2D73F-EBD3-A044-9B24-6CBD79417B47}" type="pres">
      <dgm:prSet presAssocID="{EB1FFCFE-4BF2-5C42-A402-DA42DC632320}" presName="Name0" presStyleCnt="0">
        <dgm:presLayoutVars>
          <dgm:dir/>
          <dgm:resizeHandles val="exact"/>
        </dgm:presLayoutVars>
      </dgm:prSet>
      <dgm:spPr/>
    </dgm:pt>
    <dgm:pt modelId="{A1E589B4-7A16-DD4A-B71A-3BCE9223915C}" type="pres">
      <dgm:prSet presAssocID="{FC46368D-FC2D-184E-8355-7F2518E580D1}" presName="compNode" presStyleCnt="0"/>
      <dgm:spPr/>
    </dgm:pt>
    <dgm:pt modelId="{309C9DB5-580E-1442-B633-52044E354CBF}" type="pres">
      <dgm:prSet presAssocID="{FC46368D-FC2D-184E-8355-7F2518E580D1}" presName="pictRect" presStyleLbl="node1" presStyleIdx="0" presStyleCnt="4"/>
      <dgm:spPr>
        <a:blipFill>
          <a:blip xmlns:r="http://schemas.openxmlformats.org/officeDocument/2006/relationships" r:embed="rId1"/>
          <a:srcRect/>
          <a:stretch>
            <a:fillRect t="-23000" b="-23000"/>
          </a:stretch>
        </a:blipFill>
      </dgm:spPr>
    </dgm:pt>
    <dgm:pt modelId="{BC3DB964-F533-D844-8B21-FF0A1BB1B68B}" type="pres">
      <dgm:prSet presAssocID="{FC46368D-FC2D-184E-8355-7F2518E580D1}" presName="textRect" presStyleLbl="revTx" presStyleIdx="0" presStyleCnt="4">
        <dgm:presLayoutVars>
          <dgm:bulletEnabled val="1"/>
        </dgm:presLayoutVars>
      </dgm:prSet>
      <dgm:spPr/>
    </dgm:pt>
    <dgm:pt modelId="{1AE5740F-8F7A-304C-9F6E-395FD0CF3FAE}" type="pres">
      <dgm:prSet presAssocID="{A9528BAB-0DCC-B34B-8045-F3547AE379C6}" presName="sibTrans" presStyleLbl="sibTrans2D1" presStyleIdx="0" presStyleCnt="0"/>
      <dgm:spPr/>
    </dgm:pt>
    <dgm:pt modelId="{B8DCD216-F9CF-5D42-B2A2-B75D875FD9B5}" type="pres">
      <dgm:prSet presAssocID="{E05AA325-B258-8145-98CE-4792B46BA1CC}" presName="compNode" presStyleCnt="0"/>
      <dgm:spPr/>
    </dgm:pt>
    <dgm:pt modelId="{716F4D4A-2CE0-C54E-ABE6-0D11B147F385}" type="pres">
      <dgm:prSet presAssocID="{E05AA325-B258-8145-98CE-4792B46BA1CC}" presName="pictRect" presStyleLbl="node1" presStyleIdx="1" presStyleCnt="4"/>
      <dgm:spPr>
        <a:blipFill>
          <a:blip xmlns:r="http://schemas.openxmlformats.org/officeDocument/2006/relationships" r:embed="rId2"/>
          <a:srcRect/>
          <a:stretch>
            <a:fillRect t="-47000" b="-47000"/>
          </a:stretch>
        </a:blipFill>
      </dgm:spPr>
    </dgm:pt>
    <dgm:pt modelId="{5F53C3CF-EA98-F949-8521-D78F3EF72EFC}" type="pres">
      <dgm:prSet presAssocID="{E05AA325-B258-8145-98CE-4792B46BA1CC}" presName="textRect" presStyleLbl="revTx" presStyleIdx="1" presStyleCnt="4">
        <dgm:presLayoutVars>
          <dgm:bulletEnabled val="1"/>
        </dgm:presLayoutVars>
      </dgm:prSet>
      <dgm:spPr/>
    </dgm:pt>
    <dgm:pt modelId="{73F3039F-0EE8-C947-80E3-99A756679D96}" type="pres">
      <dgm:prSet presAssocID="{98654AEE-AB54-D149-A3A0-2BE1F3438E04}" presName="sibTrans" presStyleLbl="sibTrans2D1" presStyleIdx="0" presStyleCnt="0"/>
      <dgm:spPr/>
    </dgm:pt>
    <dgm:pt modelId="{B2D4AF97-C70D-F142-82B5-C6334F3CE66B}" type="pres">
      <dgm:prSet presAssocID="{45EF880B-9FD1-7C4C-B7F8-D55175CD2C53}" presName="compNode" presStyleCnt="0"/>
      <dgm:spPr/>
    </dgm:pt>
    <dgm:pt modelId="{AD697967-F60E-F445-BE0A-7857B84D9887}" type="pres">
      <dgm:prSet presAssocID="{45EF880B-9FD1-7C4C-B7F8-D55175CD2C53}" presName="pictRect" presStyleLbl="node1" presStyleIdx="2" presStyleCnt="4"/>
      <dgm:spPr>
        <a:blipFill>
          <a:blip xmlns:r="http://schemas.openxmlformats.org/officeDocument/2006/relationships" r:embed="rId3"/>
          <a:srcRect/>
          <a:stretch>
            <a:fillRect t="-59000" b="-59000"/>
          </a:stretch>
        </a:blipFill>
      </dgm:spPr>
    </dgm:pt>
    <dgm:pt modelId="{B6F51136-91B0-2B4F-9E87-D8C9148EC59D}" type="pres">
      <dgm:prSet presAssocID="{45EF880B-9FD1-7C4C-B7F8-D55175CD2C53}" presName="textRect" presStyleLbl="revTx" presStyleIdx="2" presStyleCnt="4">
        <dgm:presLayoutVars>
          <dgm:bulletEnabled val="1"/>
        </dgm:presLayoutVars>
      </dgm:prSet>
      <dgm:spPr/>
    </dgm:pt>
    <dgm:pt modelId="{C93A2924-36A2-F04C-B6B9-CC2DB9AD872A}" type="pres">
      <dgm:prSet presAssocID="{33852F1E-3F45-264B-8B5B-9963AF02683E}" presName="sibTrans" presStyleLbl="sibTrans2D1" presStyleIdx="0" presStyleCnt="0"/>
      <dgm:spPr/>
    </dgm:pt>
    <dgm:pt modelId="{7BB49E36-6FD2-064F-804C-31758B29433A}" type="pres">
      <dgm:prSet presAssocID="{10B68156-B787-FF4B-969C-2272105EE3F5}" presName="compNode" presStyleCnt="0"/>
      <dgm:spPr/>
    </dgm:pt>
    <dgm:pt modelId="{054BDEF9-BD67-2D43-8945-0D7FE7C16EF8}" type="pres">
      <dgm:prSet presAssocID="{10B68156-B787-FF4B-969C-2272105EE3F5}" presName="pictRect" presStyleLbl="node1" presStyleIdx="3" presStyleCnt="4"/>
      <dgm:spPr>
        <a:blipFill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CE6C40AD-8430-DF47-BAED-12C603829DF3}" type="pres">
      <dgm:prSet presAssocID="{10B68156-B787-FF4B-969C-2272105EE3F5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139A6D0D-100F-354B-AFC3-CB95300F92F5}" srcId="{EB1FFCFE-4BF2-5C42-A402-DA42DC632320}" destId="{10B68156-B787-FF4B-969C-2272105EE3F5}" srcOrd="3" destOrd="0" parTransId="{E991EAC5-9F69-8143-AEAE-12BBE8F6D27E}" sibTransId="{658D2A7B-C6B2-1841-AE83-EE19331332CF}"/>
    <dgm:cxn modelId="{8B5B290E-E903-2F4F-9578-E9B90EC45FA4}" type="presOf" srcId="{FC46368D-FC2D-184E-8355-7F2518E580D1}" destId="{BC3DB964-F533-D844-8B21-FF0A1BB1B68B}" srcOrd="0" destOrd="0" presId="urn:microsoft.com/office/officeart/2005/8/layout/pList1"/>
    <dgm:cxn modelId="{961B5C44-4144-8840-9652-02CF024990E7}" type="presOf" srcId="{EB1FFCFE-4BF2-5C42-A402-DA42DC632320}" destId="{26C2D73F-EBD3-A044-9B24-6CBD79417B47}" srcOrd="0" destOrd="0" presId="urn:microsoft.com/office/officeart/2005/8/layout/pList1"/>
    <dgm:cxn modelId="{52194E6F-FCB9-9146-AC17-7CACB51CEB9D}" type="presOf" srcId="{E05AA325-B258-8145-98CE-4792B46BA1CC}" destId="{5F53C3CF-EA98-F949-8521-D78F3EF72EFC}" srcOrd="0" destOrd="0" presId="urn:microsoft.com/office/officeart/2005/8/layout/pList1"/>
    <dgm:cxn modelId="{4128FB9C-C695-1E4C-B4D9-9A66DCB62B70}" type="presOf" srcId="{98654AEE-AB54-D149-A3A0-2BE1F3438E04}" destId="{73F3039F-0EE8-C947-80E3-99A756679D96}" srcOrd="0" destOrd="0" presId="urn:microsoft.com/office/officeart/2005/8/layout/pList1"/>
    <dgm:cxn modelId="{862CC09E-3659-E84D-B700-BE820D451385}" type="presOf" srcId="{A9528BAB-0DCC-B34B-8045-F3547AE379C6}" destId="{1AE5740F-8F7A-304C-9F6E-395FD0CF3FAE}" srcOrd="0" destOrd="0" presId="urn:microsoft.com/office/officeart/2005/8/layout/pList1"/>
    <dgm:cxn modelId="{BC13E3A6-68F1-694C-AE71-75FF093A6567}" srcId="{EB1FFCFE-4BF2-5C42-A402-DA42DC632320}" destId="{45EF880B-9FD1-7C4C-B7F8-D55175CD2C53}" srcOrd="2" destOrd="0" parTransId="{8D1737FE-5708-1042-A61F-D52CD9AF2266}" sibTransId="{33852F1E-3F45-264B-8B5B-9963AF02683E}"/>
    <dgm:cxn modelId="{E95006B3-AFA5-7B49-911A-42BF1928A7CF}" srcId="{EB1FFCFE-4BF2-5C42-A402-DA42DC632320}" destId="{FC46368D-FC2D-184E-8355-7F2518E580D1}" srcOrd="0" destOrd="0" parTransId="{1722242D-4335-2E42-AF95-15C28519F6AD}" sibTransId="{A9528BAB-0DCC-B34B-8045-F3547AE379C6}"/>
    <dgm:cxn modelId="{754F24C0-777A-D142-B3B7-4FDAF05D6F70}" type="presOf" srcId="{45EF880B-9FD1-7C4C-B7F8-D55175CD2C53}" destId="{B6F51136-91B0-2B4F-9E87-D8C9148EC59D}" srcOrd="0" destOrd="0" presId="urn:microsoft.com/office/officeart/2005/8/layout/pList1"/>
    <dgm:cxn modelId="{B22B38D2-36CA-D542-8C07-10B061880F5A}" type="presOf" srcId="{10B68156-B787-FF4B-969C-2272105EE3F5}" destId="{CE6C40AD-8430-DF47-BAED-12C603829DF3}" srcOrd="0" destOrd="0" presId="urn:microsoft.com/office/officeart/2005/8/layout/pList1"/>
    <dgm:cxn modelId="{F77801DE-E85F-8F40-AD16-CE001DE6933A}" type="presOf" srcId="{33852F1E-3F45-264B-8B5B-9963AF02683E}" destId="{C93A2924-36A2-F04C-B6B9-CC2DB9AD872A}" srcOrd="0" destOrd="0" presId="urn:microsoft.com/office/officeart/2005/8/layout/pList1"/>
    <dgm:cxn modelId="{771D3AE9-0D5C-2148-9813-2CD8AF0E574F}" srcId="{EB1FFCFE-4BF2-5C42-A402-DA42DC632320}" destId="{E05AA325-B258-8145-98CE-4792B46BA1CC}" srcOrd="1" destOrd="0" parTransId="{F536935E-FA83-E047-B7DE-24B527273D1A}" sibTransId="{98654AEE-AB54-D149-A3A0-2BE1F3438E04}"/>
    <dgm:cxn modelId="{B2D79E7A-7FF5-4C4D-B95C-BBEFC2615A97}" type="presParOf" srcId="{26C2D73F-EBD3-A044-9B24-6CBD79417B47}" destId="{A1E589B4-7A16-DD4A-B71A-3BCE9223915C}" srcOrd="0" destOrd="0" presId="urn:microsoft.com/office/officeart/2005/8/layout/pList1"/>
    <dgm:cxn modelId="{B81167DF-8A98-A342-8108-D6412AECEE06}" type="presParOf" srcId="{A1E589B4-7A16-DD4A-B71A-3BCE9223915C}" destId="{309C9DB5-580E-1442-B633-52044E354CBF}" srcOrd="0" destOrd="0" presId="urn:microsoft.com/office/officeart/2005/8/layout/pList1"/>
    <dgm:cxn modelId="{FB8B7F47-3F34-2F4D-A256-43CBC0FA9A49}" type="presParOf" srcId="{A1E589B4-7A16-DD4A-B71A-3BCE9223915C}" destId="{BC3DB964-F533-D844-8B21-FF0A1BB1B68B}" srcOrd="1" destOrd="0" presId="urn:microsoft.com/office/officeart/2005/8/layout/pList1"/>
    <dgm:cxn modelId="{47543668-CA40-F344-959C-19EC78B8FD93}" type="presParOf" srcId="{26C2D73F-EBD3-A044-9B24-6CBD79417B47}" destId="{1AE5740F-8F7A-304C-9F6E-395FD0CF3FAE}" srcOrd="1" destOrd="0" presId="urn:microsoft.com/office/officeart/2005/8/layout/pList1"/>
    <dgm:cxn modelId="{6C6687C3-11A7-A04C-8DF0-AAA8FD5D0CEF}" type="presParOf" srcId="{26C2D73F-EBD3-A044-9B24-6CBD79417B47}" destId="{B8DCD216-F9CF-5D42-B2A2-B75D875FD9B5}" srcOrd="2" destOrd="0" presId="urn:microsoft.com/office/officeart/2005/8/layout/pList1"/>
    <dgm:cxn modelId="{E0BF8E97-F22E-DC48-9942-2D88D00285CE}" type="presParOf" srcId="{B8DCD216-F9CF-5D42-B2A2-B75D875FD9B5}" destId="{716F4D4A-2CE0-C54E-ABE6-0D11B147F385}" srcOrd="0" destOrd="0" presId="urn:microsoft.com/office/officeart/2005/8/layout/pList1"/>
    <dgm:cxn modelId="{2B9A4178-B26A-E140-8922-85FC91DA37B1}" type="presParOf" srcId="{B8DCD216-F9CF-5D42-B2A2-B75D875FD9B5}" destId="{5F53C3CF-EA98-F949-8521-D78F3EF72EFC}" srcOrd="1" destOrd="0" presId="urn:microsoft.com/office/officeart/2005/8/layout/pList1"/>
    <dgm:cxn modelId="{E0228593-9947-5B41-9497-0FD2968B3184}" type="presParOf" srcId="{26C2D73F-EBD3-A044-9B24-6CBD79417B47}" destId="{73F3039F-0EE8-C947-80E3-99A756679D96}" srcOrd="3" destOrd="0" presId="urn:microsoft.com/office/officeart/2005/8/layout/pList1"/>
    <dgm:cxn modelId="{EED404CE-534E-AB46-A4F5-3D58BFBEE930}" type="presParOf" srcId="{26C2D73F-EBD3-A044-9B24-6CBD79417B47}" destId="{B2D4AF97-C70D-F142-82B5-C6334F3CE66B}" srcOrd="4" destOrd="0" presId="urn:microsoft.com/office/officeart/2005/8/layout/pList1"/>
    <dgm:cxn modelId="{13D7F62F-7DC1-BA45-A105-0B9E1D92032C}" type="presParOf" srcId="{B2D4AF97-C70D-F142-82B5-C6334F3CE66B}" destId="{AD697967-F60E-F445-BE0A-7857B84D9887}" srcOrd="0" destOrd="0" presId="urn:microsoft.com/office/officeart/2005/8/layout/pList1"/>
    <dgm:cxn modelId="{FD385281-71A9-A14F-A775-162D47BE24D0}" type="presParOf" srcId="{B2D4AF97-C70D-F142-82B5-C6334F3CE66B}" destId="{B6F51136-91B0-2B4F-9E87-D8C9148EC59D}" srcOrd="1" destOrd="0" presId="urn:microsoft.com/office/officeart/2005/8/layout/pList1"/>
    <dgm:cxn modelId="{AFC4ADE8-C296-8E4B-A46B-F8E8B13B3F43}" type="presParOf" srcId="{26C2D73F-EBD3-A044-9B24-6CBD79417B47}" destId="{C93A2924-36A2-F04C-B6B9-CC2DB9AD872A}" srcOrd="5" destOrd="0" presId="urn:microsoft.com/office/officeart/2005/8/layout/pList1"/>
    <dgm:cxn modelId="{85BD33EA-D846-9E43-9641-EB8B30003FE4}" type="presParOf" srcId="{26C2D73F-EBD3-A044-9B24-6CBD79417B47}" destId="{7BB49E36-6FD2-064F-804C-31758B29433A}" srcOrd="6" destOrd="0" presId="urn:microsoft.com/office/officeart/2005/8/layout/pList1"/>
    <dgm:cxn modelId="{9287A9EE-78A0-754D-9E47-86FE536E6A78}" type="presParOf" srcId="{7BB49E36-6FD2-064F-804C-31758B29433A}" destId="{054BDEF9-BD67-2D43-8945-0D7FE7C16EF8}" srcOrd="0" destOrd="0" presId="urn:microsoft.com/office/officeart/2005/8/layout/pList1"/>
    <dgm:cxn modelId="{88FF6AB8-2205-C741-8ACD-D9D4D4D67476}" type="presParOf" srcId="{7BB49E36-6FD2-064F-804C-31758B29433A}" destId="{CE6C40AD-8430-DF47-BAED-12C603829DF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C9DB5-580E-1442-B633-52044E354CBF}">
      <dsp:nvSpPr>
        <dsp:cNvPr id="0" name=""/>
        <dsp:cNvSpPr/>
      </dsp:nvSpPr>
      <dsp:spPr>
        <a:xfrm>
          <a:off x="5294" y="1135083"/>
          <a:ext cx="2519742" cy="1736102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DB964-F533-D844-8B21-FF0A1BB1B68B}">
      <dsp:nvSpPr>
        <dsp:cNvPr id="0" name=""/>
        <dsp:cNvSpPr/>
      </dsp:nvSpPr>
      <dsp:spPr>
        <a:xfrm>
          <a:off x="5294" y="2871186"/>
          <a:ext cx="2519742" cy="934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u="none" strike="noStrike" kern="1200" dirty="0">
              <a:solidFill>
                <a:schemeClr val="bg1">
                  <a:lumMod val="10000"/>
                </a:schemeClr>
              </a:solidFill>
              <a:effectLst/>
              <a:latin typeface="Google Sans"/>
            </a:rPr>
            <a:t>La primavera no se presenta en todo el mundo, solo en las zonas más templadas.</a:t>
          </a:r>
          <a:endParaRPr lang="es-MX" sz="14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294" y="2871186"/>
        <a:ext cx="2519742" cy="934824"/>
      </dsp:txXfrm>
    </dsp:sp>
    <dsp:sp modelId="{716F4D4A-2CE0-C54E-ABE6-0D11B147F385}">
      <dsp:nvSpPr>
        <dsp:cNvPr id="0" name=""/>
        <dsp:cNvSpPr/>
      </dsp:nvSpPr>
      <dsp:spPr>
        <a:xfrm>
          <a:off x="2777117" y="1135083"/>
          <a:ext cx="2519742" cy="1736102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t="-47000" b="-4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3C3CF-EA98-F949-8521-D78F3EF72EFC}">
      <dsp:nvSpPr>
        <dsp:cNvPr id="0" name=""/>
        <dsp:cNvSpPr/>
      </dsp:nvSpPr>
      <dsp:spPr>
        <a:xfrm>
          <a:off x="2777117" y="2871186"/>
          <a:ext cx="2519742" cy="934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u="none" strike="noStrike" kern="1200" dirty="0">
              <a:solidFill>
                <a:schemeClr val="bg1">
                  <a:lumMod val="10000"/>
                </a:schemeClr>
              </a:solidFill>
              <a:effectLst/>
              <a:latin typeface="Google Sans"/>
            </a:rPr>
            <a:t>En la Roma imperial, el equinoccio de primavera marcaba el comienzo del nuevo año.</a:t>
          </a:r>
          <a:endParaRPr lang="es-MX" sz="14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2777117" y="2871186"/>
        <a:ext cx="2519742" cy="934824"/>
      </dsp:txXfrm>
    </dsp:sp>
    <dsp:sp modelId="{AD697967-F60E-F445-BE0A-7857B84D9887}">
      <dsp:nvSpPr>
        <dsp:cNvPr id="0" name=""/>
        <dsp:cNvSpPr/>
      </dsp:nvSpPr>
      <dsp:spPr>
        <a:xfrm>
          <a:off x="5548940" y="1135083"/>
          <a:ext cx="2519742" cy="1736102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t="-59000" b="-5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51136-91B0-2B4F-9E87-D8C9148EC59D}">
      <dsp:nvSpPr>
        <dsp:cNvPr id="0" name=""/>
        <dsp:cNvSpPr/>
      </dsp:nvSpPr>
      <dsp:spPr>
        <a:xfrm>
          <a:off x="5548940" y="2871186"/>
          <a:ext cx="2519742" cy="934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u="none" strike="noStrike" kern="1200" dirty="0">
              <a:solidFill>
                <a:schemeClr val="bg1">
                  <a:lumMod val="10000"/>
                </a:schemeClr>
              </a:solidFill>
              <a:effectLst/>
              <a:latin typeface="Google Sans"/>
            </a:rPr>
            <a:t>La primavera es el mejor momento para salir a la calle y que nuestro cuerpo absorba la vitamina D del sol.</a:t>
          </a:r>
          <a:endParaRPr lang="es-MX" sz="14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548940" y="2871186"/>
        <a:ext cx="2519742" cy="934824"/>
      </dsp:txXfrm>
    </dsp:sp>
    <dsp:sp modelId="{054BDEF9-BD67-2D43-8945-0D7FE7C16EF8}">
      <dsp:nvSpPr>
        <dsp:cNvPr id="0" name=""/>
        <dsp:cNvSpPr/>
      </dsp:nvSpPr>
      <dsp:spPr>
        <a:xfrm>
          <a:off x="8320762" y="1135083"/>
          <a:ext cx="2519742" cy="1736102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l="-2000" r="-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C40AD-8430-DF47-BAED-12C603829DF3}">
      <dsp:nvSpPr>
        <dsp:cNvPr id="0" name=""/>
        <dsp:cNvSpPr/>
      </dsp:nvSpPr>
      <dsp:spPr>
        <a:xfrm>
          <a:off x="8320762" y="2871186"/>
          <a:ext cx="2519742" cy="934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u="none" strike="noStrike" kern="1200" dirty="0">
              <a:solidFill>
                <a:schemeClr val="bg1">
                  <a:lumMod val="10000"/>
                </a:schemeClr>
              </a:solidFill>
              <a:effectLst/>
              <a:latin typeface="Google Sans"/>
            </a:rPr>
            <a:t>La palabra primavera tiene su origen en el latín vulgar prima verá.</a:t>
          </a:r>
          <a:endParaRPr lang="es-MX" sz="14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8320762" y="2871186"/>
        <a:ext cx="2519742" cy="934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2.7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6.5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5.9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6.1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6.3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6.4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6.6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6.9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7.1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7.3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7.4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7.6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6.8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7.8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8.0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8.1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8.4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8.6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8.8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9.0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9.1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9.3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9.6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7.1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9.8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0.0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0.2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0.3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0.5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0.7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0.9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1.0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1.2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1.4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9.4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1.5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1.7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1.9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2.0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2.2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2.4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2.5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2.7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2.9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3.1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9.6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3.3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3.5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3.7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3.9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4.0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4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4.4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4.5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4.7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4.9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0.3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5.7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6.2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6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6.6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7.2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7.3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7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7.7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7.8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8.0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0.8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8.2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8.3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8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8.6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8.8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8.9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9.1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9.3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9.4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9.8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1.1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9.9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0.1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0.3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0.5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0.7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0.9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1.0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1.2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1.4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1.5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1.4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1.7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1.8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2.0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2.1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2.3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2.5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2.7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2.8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3.0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3.2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1.8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3.3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3.5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3.7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3.9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4.1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4.2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4.4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4.5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4.7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5.1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  <inkml:trace contextRef="#ctx0" brushRef="#br0" timeOffset="867">40 59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3.2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2.0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05.2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39 24575,'0'0'0</inkml:trace>
  <inkml:trace contextRef="#ctx0" brushRef="#br0" timeOffset="253">21 0 24575,'0'0'0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8.3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  <inkml:trace contextRef="#ctx0" brushRef="#br0" timeOffset="1183">79 0 24575,'0'0'0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4.5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197 1 24575,'0'0'0</inkml:trace>
  <inkml:trace contextRef="#ctx0" brushRef="#br0" timeOffset="133">119 1 24575,'0'0'0</inkml:trace>
  <inkml:trace contextRef="#ctx0" brushRef="#br0" timeOffset="284">1 1 24575,'0'0'0</inkml:trace>
  <inkml:trace contextRef="#ctx0" brushRef="#br0" timeOffset="919">138 1 24575,'0'0'0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4.2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59 24575,'0'0'0</inkml:trace>
  <inkml:trace contextRef="#ctx0" brushRef="#br0" timeOffset="151">118 1 24575,'0'0'0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8.5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8.8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9.1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9.3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19.6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0.2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2.3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0.5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0.7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1.0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1.3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1.5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1.7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2.2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2.5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2.8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3.6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2.5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4.0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4.3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4.5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4.8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5.1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5.4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5.5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5.8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6.0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6.2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2.7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9.4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9.5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9.7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29.9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0.0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0.2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0.3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0.5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0.7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0.9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2.9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1.0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1.2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1.4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1.5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1.7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1.8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2.0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2.2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2.3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2.5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3.2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2.7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2.9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3.1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3.2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3.4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3.5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3.7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3.9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4.0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4.2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3.4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4.4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4.5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4.7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4.9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5.0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5.2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5.7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5.8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6.0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6.2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3.5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6.3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6.5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6.6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7.1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7.3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7.5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7.7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8.2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8.3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8.5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3.7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8.7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8.9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9.0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9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9.4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9.5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9.7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49.7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0.0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0.4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3.9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0.6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0.8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1.0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1.2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1.3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1.6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1.7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1.9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2.0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2.2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3.6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4.1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2.3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5.8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6.1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6.4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6.7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7.0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7.2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7.5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7.6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7.8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4.3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8.1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8.3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8.7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8.9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9.1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9.6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9.7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9.9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0.5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0.6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4.4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58.5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98 177 24575,'0'0'0</inkml:trace>
  <inkml:trace contextRef="#ctx0" brushRef="#br0" timeOffset="833">294 79 24575,'0'0'0</inkml:trace>
  <inkml:trace contextRef="#ctx0" brushRef="#br0" timeOffset="1732">0 0 24575,'0'0'0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7.8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 59 24575,'0'0'0</inkml:trace>
  <inkml:trace contextRef="#ctx0" brushRef="#br0" timeOffset="184">0 0 24575,'0'0'0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6.8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59 0 24575,'0'0'0</inkml:trace>
  <inkml:trace contextRef="#ctx0" brushRef="#br0" timeOffset="183">0 59 24575,'0'0'0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0:35.4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118 40 24575,'0'0'0</inkml:trace>
  <inkml:trace contextRef="#ctx0" brushRef="#br0" timeOffset="150">0 1 24575,'0'0'0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3.4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3.6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3.8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3.9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4.1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4.4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4.6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4.5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5.6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5.7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5.9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6.0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6.2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6.40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6.5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6.7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6.9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4.8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7.0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7.1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7.3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7.4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7.60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7.7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7.8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8.1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8.2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8.4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5.0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8.60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8.7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8.8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9.0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9.1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9.2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9.4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9.5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9.7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9.8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5.1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0.1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0.3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0.4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0.5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0.6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0.8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0.9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1.1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1.2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1.3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5.6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1.4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1.6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5.2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177 20 24575,'0'0'0</inkml:trace>
  <inkml:trace contextRef="#ctx0" brushRef="#br0" timeOffset="2830">471 118 24575,'-79'7'0,"1"1"0,-1-1 0,6-16 0,3-8 0,17-9 0,14-61 0</inkml:trace>
  <inkml:trace contextRef="#ctx0" brushRef="#br0" timeOffset="4829">235 99 24575,'0'0'0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6.1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40 24575,'0'0'0</inkml:trace>
  <inkml:trace contextRef="#ctx0" brushRef="#br0" timeOffset="516">98 0 24575,'0'0'0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04.2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  <inkml:trace contextRef="#ctx0" brushRef="#br0" timeOffset="467">20 60 24575,'0'0'0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2.3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255 40 24575,'-67'-11'0,"-1"0"0,8 2 0,1 1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2.5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2.8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3.0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3.1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5.8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3.4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3.5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3.7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3.9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4.0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4.2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4.3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4.5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4.6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4.8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6.2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5.0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5.1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5.3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5.4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5.6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5.8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5.9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6.1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6.2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6.4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3.9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6.4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6.6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6.8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6.9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7.1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354 569 24575,'-51'-81'0,"1"0"0,0 0 0,-1 0 0,1-1 0,-1 1 0,1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12.4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  <inkml:trace contextRef="#ctx0" brushRef="#br0" timeOffset="316">60 20 24575,'0'0'0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4.0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1 256 24575,'20'-9'0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5.7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5.8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5.9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6.2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35.3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98 98 24575,'0'0'0</inkml:trace>
  <inkml:trace contextRef="#ctx0" brushRef="#br0" timeOffset="700">0 0 24575,'0'0'0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6.4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6.5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6.7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6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6.9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7.1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7.2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7.4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7.6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7.7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3.8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7.9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8.1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8.2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8.4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8.6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8.8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8.9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9.1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9.3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9.4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4.5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9.6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29.8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0.0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0.2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0.4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0.6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1.0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1.1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1.3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1.4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4.7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1.7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1.9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2.1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2.3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2.5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2.7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2.9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3.1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3.3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3.5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4.9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3.6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3.8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4.0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4.2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4.4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4.6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4.7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4.9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5.1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5.3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5.1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5.5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5.7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5.8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6.0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6.2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6.4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6.6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6.8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7.0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1:37.2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5.3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18.6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18.8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19.3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0.1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0.3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0.5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0.7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0.8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1.0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1.2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5.6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1.4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1.5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1.7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2.0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2.1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3.0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3.1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3.4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3.6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3.8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5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3.9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4.1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4.3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4.5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4.8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5.0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5.1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5.3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5.5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5.6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4.2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6.0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5.8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6.0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6.1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6.5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6.7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6.8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7.0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7.2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7.5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7.8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6.2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8.0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8.2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8.6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9.1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9.3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9.7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9.8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0.0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0.5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0.7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6.4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0.8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1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1.5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1.6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7.3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  <inkml:trace contextRef="#ctx0" brushRef="#br0" timeOffset="2166">40 99 24575,'0'0'0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19.0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39 24575,'0'0'0</inkml:trace>
  <inkml:trace contextRef="#ctx0" brushRef="#br0" timeOffset="2848">1 0 24575,'0'0'0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4.8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4.9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5.1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5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6.5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5.4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5.5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5.7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5.8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6.0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6.2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6.3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6.8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8.0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9.7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6.8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9.9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40.1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40.2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40.4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40.5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40.8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41.0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41.5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7.0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59 24575,'0'0'0</inkml:trace>
  <inkml:trace contextRef="#ctx0" brushRef="#br0" timeOffset="2600">20 1 24575,'0'0'0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36.5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118 40 24575,'0'0'0</inkml:trace>
  <inkml:trace contextRef="#ctx0" brushRef="#br0" timeOffset="150">1 0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6.9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22.6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157 20 24575,'0'0'0</inkml:trace>
  <inkml:trace contextRef="#ctx0" brushRef="#br0" timeOffset="226">334 1 24575,'0'0'0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57.3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57.6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57.8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19:58.0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3.3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3.5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3.8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4.0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4.2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7.1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4.3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4.5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4.8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5.0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5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5.3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5.5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5.7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5.9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6.2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7.3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6.4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6.6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6.8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7.1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7.3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7.5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7.7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7.8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8.1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8.2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7.5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8.8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9.0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9.2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9.4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9.6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9.8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9.9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08.4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39 24575,'0'0'0</inkml:trace>
  <inkml:trace contextRef="#ctx0" brushRef="#br0" timeOffset="200">157 0 24575,'0'0'0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2.4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2.7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7.7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2.9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3.1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3.3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3.4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3.6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3.8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4.0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4.2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4.4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4.6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4.5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7.9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4.8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4.9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5.1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5.3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5.5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5.7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5.9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6.1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6.3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6.4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8.0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6.6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6.8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7.0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7.1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7.3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7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7.6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7.8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7.9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8.1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8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8.3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8.6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8.8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8.9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9.1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9.3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9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9.6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9.8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19.9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8.4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0.1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0.2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0.4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0.6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0.8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0.9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1.1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1.3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1.5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1.6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8.6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1.8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1.9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2.1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2.3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2.5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2.6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2.8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3.0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3.2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3.4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8.8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3.5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3.7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3.9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4.0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4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4.4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4.6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4.7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4.9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5.1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9.0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5.3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5.4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5.6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5.7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5.9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6.1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6.3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6.4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6.6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6.8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9.2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7.0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7.1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7.3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7.5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7.7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8.0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8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8.4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8.5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8.7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9.3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8.9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9.0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9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9.4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9.5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9.7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29.9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0.0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0.2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0.4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9.5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0.6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0.7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0.9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1.1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1.2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1.8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2.0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2.2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2.4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2.5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4.9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9.6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2.7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2.8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3.0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3.1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3.3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3.5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3.7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0 549 24575,'0'-99'0,"0"1"0,0-1 0,0 15 0,0-1 0,0 1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3.8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4.0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79 373 24575,'-20'-93'0,"1"0"0,-1 0 0,0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4.2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49.8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4.4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4.5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4.7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4.9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9.0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9.3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9.4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9.6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39.81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0.3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0.0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0.5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0.7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0.9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1.0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1.2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1.3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1.5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1.8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2.0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0.0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138 40 24575,'0'0'0</inkml:trace>
  <inkml:trace contextRef="#ctx0" brushRef="#br0" timeOffset="2518">1 1 24575,'0'0'0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0.2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0.2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177 39 24575,'0'0'0</inkml:trace>
  <inkml:trace contextRef="#ctx0" brushRef="#br0" timeOffset="1481">0 0 24575,'0'0'0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5.1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5.3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5.5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5.6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5.90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6.0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6.1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6.7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6.8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0.4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6.9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7.1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7.2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7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7.8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8.0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8.2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8.3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8.5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8.7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0.5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8.9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9.0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9.2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9.3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9.5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9.6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9.8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49.9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0.4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0.6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0.7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0.7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0.9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5.2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5.4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5.5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5.7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5.9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6.0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6.2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6.4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0.8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6.5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6.7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6.9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7.0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7.2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7.4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7.5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7.7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7.9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8.0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1.0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8.2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8.4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8.6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0:58.7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3.6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3.7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3.9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4.1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4.3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4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1.2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4.7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4.8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5.0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5.2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5.5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5.7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5.9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6.1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6.3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6.4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5.2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1.3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6.6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6.8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7.0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7.2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7.4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7.6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7.8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8.0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8.2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8.4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1.5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8.5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8.7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8.9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9.1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9.3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9.5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0.1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0.3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0.5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0.7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1.7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0.9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1.1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1.3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1.5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1.7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1.9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2.1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2.3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2.5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3.1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1.9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3.3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3.5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3.6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3.8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4.0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4.2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4.4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5.1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5.3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5.4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2.1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5.8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6.0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6.2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6.4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6.5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6.7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7.1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7.3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7.5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7.7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2.2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7.9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8.1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8.3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8.7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8.8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9.0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9.2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9.4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0.1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0.3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2.4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0.5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0.9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1.1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1.3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1.7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2.0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2.2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2.4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2.7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2.9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2.6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21.5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40 24575,'0'0'0</inkml:trace>
  <inkml:trace contextRef="#ctx0" brushRef="#br0" timeOffset="1067">79 1 24575,'0'0'0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9.5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  <inkml:trace contextRef="#ctx0" brushRef="#br0" timeOffset="2299">60 40 24575,'0'0'0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9.7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  <inkml:trace contextRef="#ctx0" brushRef="#br0" timeOffset="183">0 0 24575,'0'0'0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09.9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59 40 24575,'0'0'0</inkml:trace>
  <inkml:trace contextRef="#ctx0" brushRef="#br0" timeOffset="2795">1 21 24575,'0'0'0</inkml:trace>
  <inkml:trace contextRef="#ctx0" brushRef="#br0" timeOffset="8627">1 1 24575,'0'0'0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5.6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60 20 24575,'70'-6'0,"1"1"0,27-4 0,-40 19 0,0 6 0,-10 1 0,-1-1 0</inkml:trace>
  <inkml:trace contextRef="#ctx0" brushRef="#br0" timeOffset="1333">1 79 24575,'0'0'0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2.8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60 1 24575,'0'0'0</inkml:trace>
  <inkml:trace contextRef="#ctx0" brushRef="#br0" timeOffset="2066">1 1 24575,'0'0'0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21:14.5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79 20 24575,'0'0'0</inkml:trace>
  <inkml:trace contextRef="#ctx0" brushRef="#br0" timeOffset="183">137 1 24575,'0'0'0</inkml:trace>
  <inkml:trace contextRef="#ctx0" brushRef="#br0" timeOffset="6164">0 20 24575,'0'0'0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2.8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3.0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26.3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3.2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3.4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3.5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3.7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3.8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4.0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4.9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5.2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5.6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09:55.8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C3D54-7423-FAA4-A908-4A76C4F2A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ED41E4-F53D-6586-C841-0170C464C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C04BEC-7BBA-8D03-9DA5-B87839F00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D4A-8F3C-334B-B8C0-60F8680CA005}" type="datetimeFigureOut">
              <a:rPr lang="es-MX" smtClean="0"/>
              <a:t>13/03/25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97ABBF-5F38-65B7-564C-1631B7C6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05C177-E832-3303-FDD9-C9BCAB9E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1D4-8083-A343-865D-D42ED3F05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730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249CA-45A7-26D9-7FDA-365DB196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B6BAC-7B5C-8F1C-2D81-90176EB98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0D2D51-E01C-2B71-BD26-69F1D465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D4A-8F3C-334B-B8C0-60F8680CA005}" type="datetimeFigureOut">
              <a:rPr lang="es-MX" smtClean="0"/>
              <a:t>13/03/25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5CF327-0BAA-FAD2-60F8-5102C62B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9F9A22-FC72-5143-C0CE-8E41FEB1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1D4-8083-A343-865D-D42ED3F05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718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10DD4D-680C-8EB4-6197-8ECFD0F62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262203-AE4F-76FE-926A-7135CDD5A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E65C34-3B0E-8ADE-D69A-9652F7EA2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D4A-8F3C-334B-B8C0-60F8680CA005}" type="datetimeFigureOut">
              <a:rPr lang="es-MX" smtClean="0"/>
              <a:t>13/03/25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444013-CA86-5FFE-2AF2-A6045EC7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18A4A8-C03E-D880-7EC3-4C00D13A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1D4-8083-A343-865D-D42ED3F05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603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E9231-64F0-7EA0-8CEF-EA3E30511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519936-1F2A-140E-6FF8-8F0FBCCAB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83463F-10F2-C6B8-B692-E45DB495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D4A-8F3C-334B-B8C0-60F8680CA005}" type="datetimeFigureOut">
              <a:rPr lang="es-MX" smtClean="0"/>
              <a:t>13/03/25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4B3C61-3F96-081D-B54C-A5C0654A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6C980E-75F4-1622-550E-EC653786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1D4-8083-A343-865D-D42ED3F05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865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7ED31-60ED-EDA5-2294-E0B54446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C7654A-98C3-C79D-466A-2AEC38A7F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BA527D-F5B8-1B6F-3B62-4F6CF98B2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D4A-8F3C-334B-B8C0-60F8680CA005}" type="datetimeFigureOut">
              <a:rPr lang="es-MX" smtClean="0"/>
              <a:t>13/03/25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400F82-2EB5-0E85-4A22-7EF945B29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55C0E7-E7CA-15C8-7430-DAD22123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1D4-8083-A343-865D-D42ED3F05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702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4B245-B737-D5C0-5F48-B4363769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28899A-24F1-CD70-AB12-73B609457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DC7D88-33E2-28C6-8C79-00AF0233F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66B837-7005-9415-E35A-D1B30C19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D4A-8F3C-334B-B8C0-60F8680CA005}" type="datetimeFigureOut">
              <a:rPr lang="es-MX" smtClean="0"/>
              <a:t>13/03/25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E23E06-1F35-FEDA-78CC-8D0CD0628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430098-C499-DA5D-2E98-9712C7B9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1D4-8083-A343-865D-D42ED3F05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493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FAF622-A3F8-4DD6-C0CD-52674DFC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74C38A-9C03-8A25-074E-14D5480A2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36D794-839E-B36B-28D0-578AD487B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E4CB15-81AE-DFE3-B72B-9D7F8E17B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E96EE8E-7605-56A8-413E-1EB6BE2E5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D155197-C643-B20A-060C-BB9D8AD8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D4A-8F3C-334B-B8C0-60F8680CA005}" type="datetimeFigureOut">
              <a:rPr lang="es-MX" smtClean="0"/>
              <a:t>13/03/25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2F8289-A773-1DB8-1DEB-3D74EB639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34DC10-B8BF-116A-F5A9-4A474560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1D4-8083-A343-865D-D42ED3F05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874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50FA6-FA1F-1C84-3124-81F1CD17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ECE96B-6FA7-81A5-3588-B3B7A605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D4A-8F3C-334B-B8C0-60F8680CA005}" type="datetimeFigureOut">
              <a:rPr lang="es-MX" smtClean="0"/>
              <a:t>13/03/25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2ECED1-2039-2F3A-D07E-E751DCCFC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059798-2018-F3CD-23C0-B90F4CB3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1D4-8083-A343-865D-D42ED3F05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206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9636D6D-0BFA-7BC8-D3D2-1DDFD4CB5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D4A-8F3C-334B-B8C0-60F8680CA005}" type="datetimeFigureOut">
              <a:rPr lang="es-MX" smtClean="0"/>
              <a:t>13/03/25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D1B593E-B5F3-BC52-C2A6-706AEA06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3B1E4A3-023D-3A97-897A-2AD7D8DD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1D4-8083-A343-865D-D42ED3F05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563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F481D-48F6-8228-6F41-023026FC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64CCFF-1D47-4B5C-F04A-23DCBA38B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3017FE-E0F2-3AF4-2F90-0083A8435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EFA63B-EE68-FAF5-184B-149AC78D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D4A-8F3C-334B-B8C0-60F8680CA005}" type="datetimeFigureOut">
              <a:rPr lang="es-MX" smtClean="0"/>
              <a:t>13/03/25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DFEE22-DD05-5EF3-4367-0DD4A434E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9915BD-1B9A-5DEF-AB42-66F1D3A8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1D4-8083-A343-865D-D42ED3F05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7972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1B04F-C651-44E0-9331-07928E48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DE03BD6-EAEC-3C76-277F-6F713FFD35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C08E90-C1BF-03D6-A64F-70F99CE7D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A05630-52E0-238E-62F1-A12C36539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D4A-8F3C-334B-B8C0-60F8680CA005}" type="datetimeFigureOut">
              <a:rPr lang="es-MX" smtClean="0"/>
              <a:t>13/03/25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460CE7-AB10-F51D-381B-C10CD5F57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B781CA-DA1B-3961-82CC-C9B4A242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1D4-8083-A343-865D-D42ED3F05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727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16736A-BFA7-43E9-F3D9-91E00CD1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49CD3C-79F3-E939-2035-3A438C458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2B55C-32F1-68EC-7365-366511EB3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B61D4A-8F3C-334B-B8C0-60F8680CA005}" type="datetimeFigureOut">
              <a:rPr lang="es-MX" smtClean="0"/>
              <a:t>13/03/25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D16481-F6B6-69E8-60F7-40C1D7F76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07D6D6-20B8-B9EC-094E-830439619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A561D4-8083-A343-865D-D42ED3F05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345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1.xml"/><Relationship Id="rId299" Type="http://schemas.openxmlformats.org/officeDocument/2006/relationships/customXml" Target="../ink/ink288.xml"/><Relationship Id="rId21" Type="http://schemas.openxmlformats.org/officeDocument/2006/relationships/customXml" Target="../ink/ink17.xml"/><Relationship Id="rId63" Type="http://schemas.openxmlformats.org/officeDocument/2006/relationships/customXml" Target="../ink/ink57.xml"/><Relationship Id="rId159" Type="http://schemas.openxmlformats.org/officeDocument/2006/relationships/customXml" Target="../ink/ink153.xml"/><Relationship Id="rId324" Type="http://schemas.openxmlformats.org/officeDocument/2006/relationships/customXml" Target="../ink/ink313.xml"/><Relationship Id="rId366" Type="http://schemas.openxmlformats.org/officeDocument/2006/relationships/customXml" Target="../ink/ink351.xml"/><Relationship Id="rId170" Type="http://schemas.openxmlformats.org/officeDocument/2006/relationships/customXml" Target="../ink/ink164.xml"/><Relationship Id="rId226" Type="http://schemas.openxmlformats.org/officeDocument/2006/relationships/customXml" Target="../ink/ink215.xml"/><Relationship Id="rId433" Type="http://schemas.openxmlformats.org/officeDocument/2006/relationships/customXml" Target="../ink/ink412.xml"/><Relationship Id="rId268" Type="http://schemas.openxmlformats.org/officeDocument/2006/relationships/customXml" Target="../ink/ink257.xml"/><Relationship Id="rId475" Type="http://schemas.openxmlformats.org/officeDocument/2006/relationships/customXml" Target="../ink/ink454.xml"/><Relationship Id="rId32" Type="http://schemas.openxmlformats.org/officeDocument/2006/relationships/customXml" Target="../ink/ink28.xml"/><Relationship Id="rId74" Type="http://schemas.openxmlformats.org/officeDocument/2006/relationships/customXml" Target="../ink/ink68.xml"/><Relationship Id="rId128" Type="http://schemas.openxmlformats.org/officeDocument/2006/relationships/customXml" Target="../ink/ink122.xml"/><Relationship Id="rId335" Type="http://schemas.openxmlformats.org/officeDocument/2006/relationships/customXml" Target="../ink/ink322.xml"/><Relationship Id="rId377" Type="http://schemas.openxmlformats.org/officeDocument/2006/relationships/customXml" Target="../ink/ink362.xml"/><Relationship Id="rId5" Type="http://schemas.openxmlformats.org/officeDocument/2006/relationships/image" Target="../media/image3.png"/><Relationship Id="rId181" Type="http://schemas.openxmlformats.org/officeDocument/2006/relationships/customXml" Target="../ink/ink175.xml"/><Relationship Id="rId237" Type="http://schemas.openxmlformats.org/officeDocument/2006/relationships/customXml" Target="../ink/ink226.xml"/><Relationship Id="rId402" Type="http://schemas.openxmlformats.org/officeDocument/2006/relationships/customXml" Target="../ink/ink384.xml"/><Relationship Id="rId279" Type="http://schemas.openxmlformats.org/officeDocument/2006/relationships/customXml" Target="../ink/ink268.xml"/><Relationship Id="rId444" Type="http://schemas.openxmlformats.org/officeDocument/2006/relationships/customXml" Target="../ink/ink423.xml"/><Relationship Id="rId486" Type="http://schemas.openxmlformats.org/officeDocument/2006/relationships/customXml" Target="../ink/ink465.xml"/><Relationship Id="rId43" Type="http://schemas.openxmlformats.org/officeDocument/2006/relationships/customXml" Target="../ink/ink39.xml"/><Relationship Id="rId139" Type="http://schemas.openxmlformats.org/officeDocument/2006/relationships/customXml" Target="../ink/ink133.xml"/><Relationship Id="rId290" Type="http://schemas.openxmlformats.org/officeDocument/2006/relationships/customXml" Target="../ink/ink279.xml"/><Relationship Id="rId304" Type="http://schemas.openxmlformats.org/officeDocument/2006/relationships/customXml" Target="../ink/ink293.xml"/><Relationship Id="rId346" Type="http://schemas.openxmlformats.org/officeDocument/2006/relationships/customXml" Target="../ink/ink331.xml"/><Relationship Id="rId388" Type="http://schemas.openxmlformats.org/officeDocument/2006/relationships/image" Target="../media/image15.png"/><Relationship Id="rId85" Type="http://schemas.openxmlformats.org/officeDocument/2006/relationships/customXml" Target="../ink/ink79.xml"/><Relationship Id="rId150" Type="http://schemas.openxmlformats.org/officeDocument/2006/relationships/customXml" Target="../ink/ink144.xml"/><Relationship Id="rId192" Type="http://schemas.openxmlformats.org/officeDocument/2006/relationships/customXml" Target="../ink/ink186.xml"/><Relationship Id="rId206" Type="http://schemas.openxmlformats.org/officeDocument/2006/relationships/image" Target="../media/image6.png"/><Relationship Id="rId413" Type="http://schemas.openxmlformats.org/officeDocument/2006/relationships/customXml" Target="../ink/ink395.xml"/><Relationship Id="rId248" Type="http://schemas.openxmlformats.org/officeDocument/2006/relationships/customXml" Target="../ink/ink237.xml"/><Relationship Id="rId455" Type="http://schemas.openxmlformats.org/officeDocument/2006/relationships/customXml" Target="../ink/ink434.xml"/><Relationship Id="rId12" Type="http://schemas.openxmlformats.org/officeDocument/2006/relationships/customXml" Target="../ink/ink8.xml"/><Relationship Id="rId108" Type="http://schemas.openxmlformats.org/officeDocument/2006/relationships/customXml" Target="../ink/ink102.xml"/><Relationship Id="rId315" Type="http://schemas.openxmlformats.org/officeDocument/2006/relationships/customXml" Target="../ink/ink304.xml"/><Relationship Id="rId357" Type="http://schemas.openxmlformats.org/officeDocument/2006/relationships/customXml" Target="../ink/ink342.xml"/><Relationship Id="rId54" Type="http://schemas.openxmlformats.org/officeDocument/2006/relationships/customXml" Target="../ink/ink48.xml"/><Relationship Id="rId96" Type="http://schemas.openxmlformats.org/officeDocument/2006/relationships/customXml" Target="../ink/ink90.xml"/><Relationship Id="rId161" Type="http://schemas.openxmlformats.org/officeDocument/2006/relationships/customXml" Target="../ink/ink155.xml"/><Relationship Id="rId217" Type="http://schemas.openxmlformats.org/officeDocument/2006/relationships/customXml" Target="../ink/ink206.xml"/><Relationship Id="rId399" Type="http://schemas.openxmlformats.org/officeDocument/2006/relationships/customXml" Target="../ink/ink381.xml"/><Relationship Id="rId259" Type="http://schemas.openxmlformats.org/officeDocument/2006/relationships/customXml" Target="../ink/ink248.xml"/><Relationship Id="rId424" Type="http://schemas.openxmlformats.org/officeDocument/2006/relationships/image" Target="../media/image19.png"/><Relationship Id="rId466" Type="http://schemas.openxmlformats.org/officeDocument/2006/relationships/customXml" Target="../ink/ink445.xml"/><Relationship Id="rId23" Type="http://schemas.openxmlformats.org/officeDocument/2006/relationships/customXml" Target="../ink/ink19.xml"/><Relationship Id="rId119" Type="http://schemas.openxmlformats.org/officeDocument/2006/relationships/customXml" Target="../ink/ink113.xml"/><Relationship Id="rId270" Type="http://schemas.openxmlformats.org/officeDocument/2006/relationships/customXml" Target="../ink/ink259.xml"/><Relationship Id="rId326" Type="http://schemas.openxmlformats.org/officeDocument/2006/relationships/customXml" Target="../ink/ink315.xml"/><Relationship Id="rId65" Type="http://schemas.openxmlformats.org/officeDocument/2006/relationships/customXml" Target="../ink/ink59.xml"/><Relationship Id="rId130" Type="http://schemas.openxmlformats.org/officeDocument/2006/relationships/customXml" Target="../ink/ink124.xml"/><Relationship Id="rId368" Type="http://schemas.openxmlformats.org/officeDocument/2006/relationships/customXml" Target="../ink/ink353.xml"/><Relationship Id="rId172" Type="http://schemas.openxmlformats.org/officeDocument/2006/relationships/customXml" Target="../ink/ink166.xml"/><Relationship Id="rId228" Type="http://schemas.openxmlformats.org/officeDocument/2006/relationships/customXml" Target="../ink/ink217.xml"/><Relationship Id="rId435" Type="http://schemas.openxmlformats.org/officeDocument/2006/relationships/customXml" Target="../ink/ink414.xml"/><Relationship Id="rId477" Type="http://schemas.openxmlformats.org/officeDocument/2006/relationships/customXml" Target="../ink/ink456.xml"/><Relationship Id="rId281" Type="http://schemas.openxmlformats.org/officeDocument/2006/relationships/customXml" Target="../ink/ink270.xml"/><Relationship Id="rId337" Type="http://schemas.openxmlformats.org/officeDocument/2006/relationships/customXml" Target="../ink/ink323.xml"/><Relationship Id="rId34" Type="http://schemas.openxmlformats.org/officeDocument/2006/relationships/customXml" Target="../ink/ink30.xml"/><Relationship Id="rId76" Type="http://schemas.openxmlformats.org/officeDocument/2006/relationships/customXml" Target="../ink/ink70.xml"/><Relationship Id="rId141" Type="http://schemas.openxmlformats.org/officeDocument/2006/relationships/customXml" Target="../ink/ink135.xml"/><Relationship Id="rId379" Type="http://schemas.openxmlformats.org/officeDocument/2006/relationships/customXml" Target="../ink/ink364.xml"/><Relationship Id="rId7" Type="http://schemas.openxmlformats.org/officeDocument/2006/relationships/customXml" Target="../ink/ink3.xml"/><Relationship Id="rId183" Type="http://schemas.openxmlformats.org/officeDocument/2006/relationships/customXml" Target="../ink/ink177.xml"/><Relationship Id="rId239" Type="http://schemas.openxmlformats.org/officeDocument/2006/relationships/customXml" Target="../ink/ink228.xml"/><Relationship Id="rId390" Type="http://schemas.openxmlformats.org/officeDocument/2006/relationships/image" Target="../media/image16.png"/><Relationship Id="rId404" Type="http://schemas.openxmlformats.org/officeDocument/2006/relationships/customXml" Target="../ink/ink386.xml"/><Relationship Id="rId446" Type="http://schemas.openxmlformats.org/officeDocument/2006/relationships/customXml" Target="../ink/ink425.xml"/><Relationship Id="rId250" Type="http://schemas.openxmlformats.org/officeDocument/2006/relationships/customXml" Target="../ink/ink239.xml"/><Relationship Id="rId292" Type="http://schemas.openxmlformats.org/officeDocument/2006/relationships/customXml" Target="../ink/ink281.xml"/><Relationship Id="rId306" Type="http://schemas.openxmlformats.org/officeDocument/2006/relationships/customXml" Target="../ink/ink295.xml"/><Relationship Id="rId488" Type="http://schemas.openxmlformats.org/officeDocument/2006/relationships/customXml" Target="../ink/ink467.xml"/><Relationship Id="rId45" Type="http://schemas.openxmlformats.org/officeDocument/2006/relationships/customXml" Target="../ink/ink41.xml"/><Relationship Id="rId87" Type="http://schemas.openxmlformats.org/officeDocument/2006/relationships/customXml" Target="../ink/ink81.xml"/><Relationship Id="rId110" Type="http://schemas.openxmlformats.org/officeDocument/2006/relationships/customXml" Target="../ink/ink104.xml"/><Relationship Id="rId348" Type="http://schemas.openxmlformats.org/officeDocument/2006/relationships/customXml" Target="../ink/ink333.xml"/><Relationship Id="rId152" Type="http://schemas.openxmlformats.org/officeDocument/2006/relationships/customXml" Target="../ink/ink146.xml"/><Relationship Id="rId194" Type="http://schemas.openxmlformats.org/officeDocument/2006/relationships/customXml" Target="../ink/ink188.xml"/><Relationship Id="rId208" Type="http://schemas.openxmlformats.org/officeDocument/2006/relationships/image" Target="../media/image7.png"/><Relationship Id="rId415" Type="http://schemas.openxmlformats.org/officeDocument/2006/relationships/customXml" Target="../ink/ink397.xml"/><Relationship Id="rId457" Type="http://schemas.openxmlformats.org/officeDocument/2006/relationships/customXml" Target="../ink/ink436.xml"/><Relationship Id="rId261" Type="http://schemas.openxmlformats.org/officeDocument/2006/relationships/customXml" Target="../ink/ink250.xml"/><Relationship Id="rId14" Type="http://schemas.openxmlformats.org/officeDocument/2006/relationships/customXml" Target="../ink/ink10.xml"/><Relationship Id="rId56" Type="http://schemas.openxmlformats.org/officeDocument/2006/relationships/customXml" Target="../ink/ink50.xml"/><Relationship Id="rId317" Type="http://schemas.openxmlformats.org/officeDocument/2006/relationships/customXml" Target="../ink/ink306.xml"/><Relationship Id="rId359" Type="http://schemas.openxmlformats.org/officeDocument/2006/relationships/customXml" Target="../ink/ink344.xml"/><Relationship Id="rId98" Type="http://schemas.openxmlformats.org/officeDocument/2006/relationships/customXml" Target="../ink/ink92.xml"/><Relationship Id="rId121" Type="http://schemas.openxmlformats.org/officeDocument/2006/relationships/customXml" Target="../ink/ink115.xml"/><Relationship Id="rId163" Type="http://schemas.openxmlformats.org/officeDocument/2006/relationships/customXml" Target="../ink/ink157.xml"/><Relationship Id="rId219" Type="http://schemas.openxmlformats.org/officeDocument/2006/relationships/customXml" Target="../ink/ink208.xml"/><Relationship Id="rId370" Type="http://schemas.openxmlformats.org/officeDocument/2006/relationships/customXml" Target="../ink/ink355.xml"/><Relationship Id="rId426" Type="http://schemas.openxmlformats.org/officeDocument/2006/relationships/image" Target="../media/image20.png"/><Relationship Id="rId230" Type="http://schemas.openxmlformats.org/officeDocument/2006/relationships/customXml" Target="../ink/ink219.xml"/><Relationship Id="rId468" Type="http://schemas.openxmlformats.org/officeDocument/2006/relationships/customXml" Target="../ink/ink447.xml"/><Relationship Id="rId25" Type="http://schemas.openxmlformats.org/officeDocument/2006/relationships/customXml" Target="../ink/ink21.xml"/><Relationship Id="rId67" Type="http://schemas.openxmlformats.org/officeDocument/2006/relationships/customXml" Target="../ink/ink61.xml"/><Relationship Id="rId272" Type="http://schemas.openxmlformats.org/officeDocument/2006/relationships/customXml" Target="../ink/ink261.xml"/><Relationship Id="rId328" Type="http://schemas.openxmlformats.org/officeDocument/2006/relationships/customXml" Target="../ink/ink317.xml"/><Relationship Id="rId132" Type="http://schemas.openxmlformats.org/officeDocument/2006/relationships/customXml" Target="../ink/ink126.xml"/><Relationship Id="rId174" Type="http://schemas.openxmlformats.org/officeDocument/2006/relationships/customXml" Target="../ink/ink168.xml"/><Relationship Id="rId381" Type="http://schemas.openxmlformats.org/officeDocument/2006/relationships/customXml" Target="../ink/ink366.xml"/><Relationship Id="rId241" Type="http://schemas.openxmlformats.org/officeDocument/2006/relationships/customXml" Target="../ink/ink230.xml"/><Relationship Id="rId437" Type="http://schemas.openxmlformats.org/officeDocument/2006/relationships/customXml" Target="../ink/ink416.xml"/><Relationship Id="rId479" Type="http://schemas.openxmlformats.org/officeDocument/2006/relationships/customXml" Target="../ink/ink458.xml"/><Relationship Id="rId36" Type="http://schemas.openxmlformats.org/officeDocument/2006/relationships/customXml" Target="../ink/ink32.xml"/><Relationship Id="rId283" Type="http://schemas.openxmlformats.org/officeDocument/2006/relationships/customXml" Target="../ink/ink272.xml"/><Relationship Id="rId339" Type="http://schemas.openxmlformats.org/officeDocument/2006/relationships/customXml" Target="../ink/ink324.xml"/><Relationship Id="rId490" Type="http://schemas.openxmlformats.org/officeDocument/2006/relationships/customXml" Target="../ink/ink469.xml"/><Relationship Id="rId78" Type="http://schemas.openxmlformats.org/officeDocument/2006/relationships/customXml" Target="../ink/ink72.xml"/><Relationship Id="rId101" Type="http://schemas.openxmlformats.org/officeDocument/2006/relationships/customXml" Target="../ink/ink95.xml"/><Relationship Id="rId143" Type="http://schemas.openxmlformats.org/officeDocument/2006/relationships/customXml" Target="../ink/ink137.xml"/><Relationship Id="rId185" Type="http://schemas.openxmlformats.org/officeDocument/2006/relationships/customXml" Target="../ink/ink179.xml"/><Relationship Id="rId350" Type="http://schemas.openxmlformats.org/officeDocument/2006/relationships/customXml" Target="../ink/ink335.xml"/><Relationship Id="rId406" Type="http://schemas.openxmlformats.org/officeDocument/2006/relationships/customXml" Target="../ink/ink388.xml"/><Relationship Id="rId9" Type="http://schemas.openxmlformats.org/officeDocument/2006/relationships/customXml" Target="../ink/ink5.xml"/><Relationship Id="rId210" Type="http://schemas.openxmlformats.org/officeDocument/2006/relationships/image" Target="../media/image8.png"/><Relationship Id="rId392" Type="http://schemas.openxmlformats.org/officeDocument/2006/relationships/customXml" Target="../ink/ink375.xml"/><Relationship Id="rId448" Type="http://schemas.openxmlformats.org/officeDocument/2006/relationships/customXml" Target="../ink/ink427.xml"/><Relationship Id="rId252" Type="http://schemas.openxmlformats.org/officeDocument/2006/relationships/customXml" Target="../ink/ink241.xml"/><Relationship Id="rId294" Type="http://schemas.openxmlformats.org/officeDocument/2006/relationships/customXml" Target="../ink/ink283.xml"/><Relationship Id="rId308" Type="http://schemas.openxmlformats.org/officeDocument/2006/relationships/customXml" Target="../ink/ink297.xml"/><Relationship Id="rId47" Type="http://schemas.openxmlformats.org/officeDocument/2006/relationships/customXml" Target="../ink/ink42.xml"/><Relationship Id="rId89" Type="http://schemas.openxmlformats.org/officeDocument/2006/relationships/customXml" Target="../ink/ink83.xml"/><Relationship Id="rId112" Type="http://schemas.openxmlformats.org/officeDocument/2006/relationships/customXml" Target="../ink/ink106.xml"/><Relationship Id="rId154" Type="http://schemas.openxmlformats.org/officeDocument/2006/relationships/customXml" Target="../ink/ink148.xml"/><Relationship Id="rId361" Type="http://schemas.openxmlformats.org/officeDocument/2006/relationships/customXml" Target="../ink/ink346.xml"/><Relationship Id="rId196" Type="http://schemas.openxmlformats.org/officeDocument/2006/relationships/customXml" Target="../ink/ink190.xml"/><Relationship Id="rId417" Type="http://schemas.openxmlformats.org/officeDocument/2006/relationships/customXml" Target="../ink/ink399.xml"/><Relationship Id="rId459" Type="http://schemas.openxmlformats.org/officeDocument/2006/relationships/customXml" Target="../ink/ink438.xml"/><Relationship Id="rId16" Type="http://schemas.openxmlformats.org/officeDocument/2006/relationships/customXml" Target="../ink/ink12.xml"/><Relationship Id="rId221" Type="http://schemas.openxmlformats.org/officeDocument/2006/relationships/customXml" Target="../ink/ink210.xml"/><Relationship Id="rId263" Type="http://schemas.openxmlformats.org/officeDocument/2006/relationships/customXml" Target="../ink/ink252.xml"/><Relationship Id="rId319" Type="http://schemas.openxmlformats.org/officeDocument/2006/relationships/customXml" Target="../ink/ink308.xml"/><Relationship Id="rId470" Type="http://schemas.openxmlformats.org/officeDocument/2006/relationships/customXml" Target="../ink/ink449.xml"/><Relationship Id="rId58" Type="http://schemas.openxmlformats.org/officeDocument/2006/relationships/customXml" Target="../ink/ink52.xml"/><Relationship Id="rId123" Type="http://schemas.openxmlformats.org/officeDocument/2006/relationships/customXml" Target="../ink/ink117.xml"/><Relationship Id="rId330" Type="http://schemas.openxmlformats.org/officeDocument/2006/relationships/customXml" Target="../ink/ink319.xml"/><Relationship Id="rId165" Type="http://schemas.openxmlformats.org/officeDocument/2006/relationships/customXml" Target="../ink/ink159.xml"/><Relationship Id="rId372" Type="http://schemas.openxmlformats.org/officeDocument/2006/relationships/customXml" Target="../ink/ink357.xml"/><Relationship Id="rId428" Type="http://schemas.openxmlformats.org/officeDocument/2006/relationships/customXml" Target="../ink/ink407.xml"/><Relationship Id="rId232" Type="http://schemas.openxmlformats.org/officeDocument/2006/relationships/customXml" Target="../ink/ink221.xml"/><Relationship Id="rId274" Type="http://schemas.openxmlformats.org/officeDocument/2006/relationships/customXml" Target="../ink/ink263.xml"/><Relationship Id="rId481" Type="http://schemas.openxmlformats.org/officeDocument/2006/relationships/customXml" Target="../ink/ink460.xml"/><Relationship Id="rId27" Type="http://schemas.openxmlformats.org/officeDocument/2006/relationships/customXml" Target="../ink/ink23.xml"/><Relationship Id="rId69" Type="http://schemas.openxmlformats.org/officeDocument/2006/relationships/customXml" Target="../ink/ink63.xml"/><Relationship Id="rId134" Type="http://schemas.openxmlformats.org/officeDocument/2006/relationships/customXml" Target="../ink/ink128.xml"/><Relationship Id="rId80" Type="http://schemas.openxmlformats.org/officeDocument/2006/relationships/customXml" Target="../ink/ink74.xml"/><Relationship Id="rId176" Type="http://schemas.openxmlformats.org/officeDocument/2006/relationships/customXml" Target="../ink/ink170.xml"/><Relationship Id="rId341" Type="http://schemas.openxmlformats.org/officeDocument/2006/relationships/customXml" Target="../ink/ink326.xml"/><Relationship Id="rId383" Type="http://schemas.openxmlformats.org/officeDocument/2006/relationships/customXml" Target="../ink/ink368.xml"/><Relationship Id="rId439" Type="http://schemas.openxmlformats.org/officeDocument/2006/relationships/customXml" Target="../ink/ink418.xml"/><Relationship Id="rId201" Type="http://schemas.openxmlformats.org/officeDocument/2006/relationships/customXml" Target="../ink/ink195.xml"/><Relationship Id="rId243" Type="http://schemas.openxmlformats.org/officeDocument/2006/relationships/customXml" Target="../ink/ink232.xml"/><Relationship Id="rId285" Type="http://schemas.openxmlformats.org/officeDocument/2006/relationships/customXml" Target="../ink/ink274.xml"/><Relationship Id="rId450" Type="http://schemas.openxmlformats.org/officeDocument/2006/relationships/customXml" Target="../ink/ink429.xml"/><Relationship Id="rId38" Type="http://schemas.openxmlformats.org/officeDocument/2006/relationships/customXml" Target="../ink/ink34.xml"/><Relationship Id="rId103" Type="http://schemas.openxmlformats.org/officeDocument/2006/relationships/customXml" Target="../ink/ink97.xml"/><Relationship Id="rId310" Type="http://schemas.openxmlformats.org/officeDocument/2006/relationships/customXml" Target="../ink/ink299.xml"/><Relationship Id="rId91" Type="http://schemas.openxmlformats.org/officeDocument/2006/relationships/customXml" Target="../ink/ink85.xml"/><Relationship Id="rId145" Type="http://schemas.openxmlformats.org/officeDocument/2006/relationships/customXml" Target="../ink/ink139.xml"/><Relationship Id="rId187" Type="http://schemas.openxmlformats.org/officeDocument/2006/relationships/customXml" Target="../ink/ink181.xml"/><Relationship Id="rId352" Type="http://schemas.openxmlformats.org/officeDocument/2006/relationships/customXml" Target="../ink/ink337.xml"/><Relationship Id="rId394" Type="http://schemas.openxmlformats.org/officeDocument/2006/relationships/customXml" Target="../ink/ink376.xml"/><Relationship Id="rId408" Type="http://schemas.openxmlformats.org/officeDocument/2006/relationships/customXml" Target="../ink/ink390.xml"/><Relationship Id="rId212" Type="http://schemas.openxmlformats.org/officeDocument/2006/relationships/image" Target="../media/image9.png"/><Relationship Id="rId254" Type="http://schemas.openxmlformats.org/officeDocument/2006/relationships/customXml" Target="../ink/ink243.xml"/><Relationship Id="rId49" Type="http://schemas.openxmlformats.org/officeDocument/2006/relationships/customXml" Target="../ink/ink43.xml"/><Relationship Id="rId114" Type="http://schemas.openxmlformats.org/officeDocument/2006/relationships/customXml" Target="../ink/ink108.xml"/><Relationship Id="rId296" Type="http://schemas.openxmlformats.org/officeDocument/2006/relationships/customXml" Target="../ink/ink285.xml"/><Relationship Id="rId461" Type="http://schemas.openxmlformats.org/officeDocument/2006/relationships/customXml" Target="../ink/ink440.xml"/><Relationship Id="rId60" Type="http://schemas.openxmlformats.org/officeDocument/2006/relationships/customXml" Target="../ink/ink54.xml"/><Relationship Id="rId156" Type="http://schemas.openxmlformats.org/officeDocument/2006/relationships/customXml" Target="../ink/ink150.xml"/><Relationship Id="rId198" Type="http://schemas.openxmlformats.org/officeDocument/2006/relationships/customXml" Target="../ink/ink192.xml"/><Relationship Id="rId321" Type="http://schemas.openxmlformats.org/officeDocument/2006/relationships/customXml" Target="../ink/ink310.xml"/><Relationship Id="rId363" Type="http://schemas.openxmlformats.org/officeDocument/2006/relationships/customXml" Target="../ink/ink348.xml"/><Relationship Id="rId419" Type="http://schemas.openxmlformats.org/officeDocument/2006/relationships/customXml" Target="../ink/ink401.xml"/><Relationship Id="rId223" Type="http://schemas.openxmlformats.org/officeDocument/2006/relationships/customXml" Target="../ink/ink212.xml"/><Relationship Id="rId430" Type="http://schemas.openxmlformats.org/officeDocument/2006/relationships/customXml" Target="../ink/ink409.xml"/><Relationship Id="rId18" Type="http://schemas.openxmlformats.org/officeDocument/2006/relationships/customXml" Target="../ink/ink14.xml"/><Relationship Id="rId265" Type="http://schemas.openxmlformats.org/officeDocument/2006/relationships/customXml" Target="../ink/ink254.xml"/><Relationship Id="rId472" Type="http://schemas.openxmlformats.org/officeDocument/2006/relationships/customXml" Target="../ink/ink451.xml"/><Relationship Id="rId125" Type="http://schemas.openxmlformats.org/officeDocument/2006/relationships/customXml" Target="../ink/ink119.xml"/><Relationship Id="rId167" Type="http://schemas.openxmlformats.org/officeDocument/2006/relationships/customXml" Target="../ink/ink161.xml"/><Relationship Id="rId332" Type="http://schemas.openxmlformats.org/officeDocument/2006/relationships/image" Target="../media/image11.png"/><Relationship Id="rId374" Type="http://schemas.openxmlformats.org/officeDocument/2006/relationships/customXml" Target="../ink/ink359.xml"/><Relationship Id="rId71" Type="http://schemas.openxmlformats.org/officeDocument/2006/relationships/customXml" Target="../ink/ink65.xml"/><Relationship Id="rId234" Type="http://schemas.openxmlformats.org/officeDocument/2006/relationships/customXml" Target="../ink/ink223.xml"/><Relationship Id="rId2" Type="http://schemas.openxmlformats.org/officeDocument/2006/relationships/image" Target="../media/image1.png"/><Relationship Id="rId29" Type="http://schemas.openxmlformats.org/officeDocument/2006/relationships/customXml" Target="../ink/ink25.xml"/><Relationship Id="rId276" Type="http://schemas.openxmlformats.org/officeDocument/2006/relationships/customXml" Target="../ink/ink265.xml"/><Relationship Id="rId441" Type="http://schemas.openxmlformats.org/officeDocument/2006/relationships/customXml" Target="../ink/ink420.xml"/><Relationship Id="rId483" Type="http://schemas.openxmlformats.org/officeDocument/2006/relationships/customXml" Target="../ink/ink462.xml"/><Relationship Id="rId40" Type="http://schemas.openxmlformats.org/officeDocument/2006/relationships/customXml" Target="../ink/ink36.xml"/><Relationship Id="rId136" Type="http://schemas.openxmlformats.org/officeDocument/2006/relationships/customXml" Target="../ink/ink130.xml"/><Relationship Id="rId178" Type="http://schemas.openxmlformats.org/officeDocument/2006/relationships/customXml" Target="../ink/ink172.xml"/><Relationship Id="rId301" Type="http://schemas.openxmlformats.org/officeDocument/2006/relationships/customXml" Target="../ink/ink290.xml"/><Relationship Id="rId343" Type="http://schemas.openxmlformats.org/officeDocument/2006/relationships/customXml" Target="../ink/ink328.xml"/><Relationship Id="rId82" Type="http://schemas.openxmlformats.org/officeDocument/2006/relationships/customXml" Target="../ink/ink76.xml"/><Relationship Id="rId203" Type="http://schemas.openxmlformats.org/officeDocument/2006/relationships/customXml" Target="../ink/ink197.xml"/><Relationship Id="rId385" Type="http://schemas.openxmlformats.org/officeDocument/2006/relationships/customXml" Target="../ink/ink370.xml"/><Relationship Id="rId245" Type="http://schemas.openxmlformats.org/officeDocument/2006/relationships/customXml" Target="../ink/ink234.xml"/><Relationship Id="rId287" Type="http://schemas.openxmlformats.org/officeDocument/2006/relationships/customXml" Target="../ink/ink276.xml"/><Relationship Id="rId410" Type="http://schemas.openxmlformats.org/officeDocument/2006/relationships/customXml" Target="../ink/ink392.xml"/><Relationship Id="rId452" Type="http://schemas.openxmlformats.org/officeDocument/2006/relationships/customXml" Target="../ink/ink431.xml"/><Relationship Id="rId105" Type="http://schemas.openxmlformats.org/officeDocument/2006/relationships/customXml" Target="../ink/ink99.xml"/><Relationship Id="rId147" Type="http://schemas.openxmlformats.org/officeDocument/2006/relationships/customXml" Target="../ink/ink141.xml"/><Relationship Id="rId312" Type="http://schemas.openxmlformats.org/officeDocument/2006/relationships/customXml" Target="../ink/ink301.xml"/><Relationship Id="rId354" Type="http://schemas.openxmlformats.org/officeDocument/2006/relationships/customXml" Target="../ink/ink339.xml"/><Relationship Id="rId51" Type="http://schemas.openxmlformats.org/officeDocument/2006/relationships/customXml" Target="../ink/ink45.xml"/><Relationship Id="rId93" Type="http://schemas.openxmlformats.org/officeDocument/2006/relationships/customXml" Target="../ink/ink87.xml"/><Relationship Id="rId189" Type="http://schemas.openxmlformats.org/officeDocument/2006/relationships/customXml" Target="../ink/ink183.xml"/><Relationship Id="rId396" Type="http://schemas.openxmlformats.org/officeDocument/2006/relationships/customXml" Target="../ink/ink378.xml"/><Relationship Id="rId214" Type="http://schemas.openxmlformats.org/officeDocument/2006/relationships/image" Target="../media/image10.png"/><Relationship Id="rId256" Type="http://schemas.openxmlformats.org/officeDocument/2006/relationships/customXml" Target="../ink/ink245.xml"/><Relationship Id="rId298" Type="http://schemas.openxmlformats.org/officeDocument/2006/relationships/customXml" Target="../ink/ink287.xml"/><Relationship Id="rId421" Type="http://schemas.openxmlformats.org/officeDocument/2006/relationships/customXml" Target="../ink/ink403.xml"/><Relationship Id="rId463" Type="http://schemas.openxmlformats.org/officeDocument/2006/relationships/customXml" Target="../ink/ink442.xml"/><Relationship Id="rId116" Type="http://schemas.openxmlformats.org/officeDocument/2006/relationships/customXml" Target="../ink/ink110.xml"/><Relationship Id="rId158" Type="http://schemas.openxmlformats.org/officeDocument/2006/relationships/customXml" Target="../ink/ink152.xml"/><Relationship Id="rId323" Type="http://schemas.openxmlformats.org/officeDocument/2006/relationships/customXml" Target="../ink/ink312.xml"/><Relationship Id="rId20" Type="http://schemas.openxmlformats.org/officeDocument/2006/relationships/customXml" Target="../ink/ink16.xml"/><Relationship Id="rId41" Type="http://schemas.openxmlformats.org/officeDocument/2006/relationships/customXml" Target="../ink/ink37.xml"/><Relationship Id="rId62" Type="http://schemas.openxmlformats.org/officeDocument/2006/relationships/customXml" Target="../ink/ink56.xml"/><Relationship Id="rId83" Type="http://schemas.openxmlformats.org/officeDocument/2006/relationships/customXml" Target="../ink/ink77.xml"/><Relationship Id="rId179" Type="http://schemas.openxmlformats.org/officeDocument/2006/relationships/customXml" Target="../ink/ink173.xml"/><Relationship Id="rId365" Type="http://schemas.openxmlformats.org/officeDocument/2006/relationships/customXml" Target="../ink/ink350.xml"/><Relationship Id="rId386" Type="http://schemas.openxmlformats.org/officeDocument/2006/relationships/customXml" Target="../ink/ink371.xml"/><Relationship Id="rId190" Type="http://schemas.openxmlformats.org/officeDocument/2006/relationships/customXml" Target="../ink/ink184.xml"/><Relationship Id="rId204" Type="http://schemas.openxmlformats.org/officeDocument/2006/relationships/customXml" Target="../ink/ink198.xml"/><Relationship Id="rId225" Type="http://schemas.openxmlformats.org/officeDocument/2006/relationships/customXml" Target="../ink/ink214.xml"/><Relationship Id="rId246" Type="http://schemas.openxmlformats.org/officeDocument/2006/relationships/customXml" Target="../ink/ink235.xml"/><Relationship Id="rId267" Type="http://schemas.openxmlformats.org/officeDocument/2006/relationships/customXml" Target="../ink/ink256.xml"/><Relationship Id="rId288" Type="http://schemas.openxmlformats.org/officeDocument/2006/relationships/customXml" Target="../ink/ink277.xml"/><Relationship Id="rId411" Type="http://schemas.openxmlformats.org/officeDocument/2006/relationships/customXml" Target="../ink/ink393.xml"/><Relationship Id="rId432" Type="http://schemas.openxmlformats.org/officeDocument/2006/relationships/customXml" Target="../ink/ink411.xml"/><Relationship Id="rId453" Type="http://schemas.openxmlformats.org/officeDocument/2006/relationships/customXml" Target="../ink/ink432.xml"/><Relationship Id="rId474" Type="http://schemas.openxmlformats.org/officeDocument/2006/relationships/customXml" Target="../ink/ink453.xml"/><Relationship Id="rId106" Type="http://schemas.openxmlformats.org/officeDocument/2006/relationships/customXml" Target="../ink/ink100.xml"/><Relationship Id="rId127" Type="http://schemas.openxmlformats.org/officeDocument/2006/relationships/customXml" Target="../ink/ink121.xml"/><Relationship Id="rId313" Type="http://schemas.openxmlformats.org/officeDocument/2006/relationships/customXml" Target="../ink/ink302.xml"/><Relationship Id="rId10" Type="http://schemas.openxmlformats.org/officeDocument/2006/relationships/customXml" Target="../ink/ink6.xml"/><Relationship Id="rId31" Type="http://schemas.openxmlformats.org/officeDocument/2006/relationships/customXml" Target="../ink/ink27.xml"/><Relationship Id="rId52" Type="http://schemas.openxmlformats.org/officeDocument/2006/relationships/customXml" Target="../ink/ink46.xml"/><Relationship Id="rId73" Type="http://schemas.openxmlformats.org/officeDocument/2006/relationships/customXml" Target="../ink/ink67.xml"/><Relationship Id="rId94" Type="http://schemas.openxmlformats.org/officeDocument/2006/relationships/customXml" Target="../ink/ink88.xml"/><Relationship Id="rId148" Type="http://schemas.openxmlformats.org/officeDocument/2006/relationships/customXml" Target="../ink/ink142.xml"/><Relationship Id="rId169" Type="http://schemas.openxmlformats.org/officeDocument/2006/relationships/customXml" Target="../ink/ink163.xml"/><Relationship Id="rId334" Type="http://schemas.openxmlformats.org/officeDocument/2006/relationships/image" Target="../media/image12.png"/><Relationship Id="rId355" Type="http://schemas.openxmlformats.org/officeDocument/2006/relationships/customXml" Target="../ink/ink340.xml"/><Relationship Id="rId376" Type="http://schemas.openxmlformats.org/officeDocument/2006/relationships/customXml" Target="../ink/ink361.xml"/><Relationship Id="rId397" Type="http://schemas.openxmlformats.org/officeDocument/2006/relationships/customXml" Target="../ink/ink379.xml"/><Relationship Id="rId4" Type="http://schemas.openxmlformats.org/officeDocument/2006/relationships/customXml" Target="../ink/ink1.xml"/><Relationship Id="rId180" Type="http://schemas.openxmlformats.org/officeDocument/2006/relationships/customXml" Target="../ink/ink174.xml"/><Relationship Id="rId215" Type="http://schemas.openxmlformats.org/officeDocument/2006/relationships/customXml" Target="../ink/ink204.xml"/><Relationship Id="rId236" Type="http://schemas.openxmlformats.org/officeDocument/2006/relationships/customXml" Target="../ink/ink225.xml"/><Relationship Id="rId257" Type="http://schemas.openxmlformats.org/officeDocument/2006/relationships/customXml" Target="../ink/ink246.xml"/><Relationship Id="rId278" Type="http://schemas.openxmlformats.org/officeDocument/2006/relationships/customXml" Target="../ink/ink267.xml"/><Relationship Id="rId401" Type="http://schemas.openxmlformats.org/officeDocument/2006/relationships/customXml" Target="../ink/ink383.xml"/><Relationship Id="rId422" Type="http://schemas.openxmlformats.org/officeDocument/2006/relationships/image" Target="../media/image18.png"/><Relationship Id="rId443" Type="http://schemas.openxmlformats.org/officeDocument/2006/relationships/customXml" Target="../ink/ink422.xml"/><Relationship Id="rId464" Type="http://schemas.openxmlformats.org/officeDocument/2006/relationships/customXml" Target="../ink/ink443.xml"/><Relationship Id="rId303" Type="http://schemas.openxmlformats.org/officeDocument/2006/relationships/customXml" Target="../ink/ink292.xml"/><Relationship Id="rId485" Type="http://schemas.openxmlformats.org/officeDocument/2006/relationships/customXml" Target="../ink/ink464.xml"/><Relationship Id="rId42" Type="http://schemas.openxmlformats.org/officeDocument/2006/relationships/customXml" Target="../ink/ink38.xml"/><Relationship Id="rId84" Type="http://schemas.openxmlformats.org/officeDocument/2006/relationships/customXml" Target="../ink/ink78.xml"/><Relationship Id="rId138" Type="http://schemas.openxmlformats.org/officeDocument/2006/relationships/customXml" Target="../ink/ink132.xml"/><Relationship Id="rId345" Type="http://schemas.openxmlformats.org/officeDocument/2006/relationships/customXml" Target="../ink/ink330.xml"/><Relationship Id="rId387" Type="http://schemas.openxmlformats.org/officeDocument/2006/relationships/customXml" Target="../ink/ink372.xml"/><Relationship Id="rId191" Type="http://schemas.openxmlformats.org/officeDocument/2006/relationships/customXml" Target="../ink/ink185.xml"/><Relationship Id="rId205" Type="http://schemas.openxmlformats.org/officeDocument/2006/relationships/customXml" Target="../ink/ink199.xml"/><Relationship Id="rId247" Type="http://schemas.openxmlformats.org/officeDocument/2006/relationships/customXml" Target="../ink/ink236.xml"/><Relationship Id="rId412" Type="http://schemas.openxmlformats.org/officeDocument/2006/relationships/customXml" Target="../ink/ink394.xml"/><Relationship Id="rId107" Type="http://schemas.openxmlformats.org/officeDocument/2006/relationships/customXml" Target="../ink/ink101.xml"/><Relationship Id="rId289" Type="http://schemas.openxmlformats.org/officeDocument/2006/relationships/customXml" Target="../ink/ink278.xml"/><Relationship Id="rId454" Type="http://schemas.openxmlformats.org/officeDocument/2006/relationships/customXml" Target="../ink/ink433.xml"/><Relationship Id="rId11" Type="http://schemas.openxmlformats.org/officeDocument/2006/relationships/customXml" Target="../ink/ink7.xml"/><Relationship Id="rId53" Type="http://schemas.openxmlformats.org/officeDocument/2006/relationships/customXml" Target="../ink/ink47.xml"/><Relationship Id="rId149" Type="http://schemas.openxmlformats.org/officeDocument/2006/relationships/customXml" Target="../ink/ink143.xml"/><Relationship Id="rId314" Type="http://schemas.openxmlformats.org/officeDocument/2006/relationships/customXml" Target="../ink/ink303.xml"/><Relationship Id="rId356" Type="http://schemas.openxmlformats.org/officeDocument/2006/relationships/customXml" Target="../ink/ink341.xml"/><Relationship Id="rId398" Type="http://schemas.openxmlformats.org/officeDocument/2006/relationships/customXml" Target="../ink/ink380.xml"/><Relationship Id="rId95" Type="http://schemas.openxmlformats.org/officeDocument/2006/relationships/customXml" Target="../ink/ink89.xml"/><Relationship Id="rId160" Type="http://schemas.openxmlformats.org/officeDocument/2006/relationships/customXml" Target="../ink/ink154.xml"/><Relationship Id="rId216" Type="http://schemas.openxmlformats.org/officeDocument/2006/relationships/customXml" Target="../ink/ink205.xml"/><Relationship Id="rId423" Type="http://schemas.openxmlformats.org/officeDocument/2006/relationships/customXml" Target="../ink/ink404.xml"/><Relationship Id="rId258" Type="http://schemas.openxmlformats.org/officeDocument/2006/relationships/customXml" Target="../ink/ink247.xml"/><Relationship Id="rId465" Type="http://schemas.openxmlformats.org/officeDocument/2006/relationships/customXml" Target="../ink/ink444.xml"/><Relationship Id="rId22" Type="http://schemas.openxmlformats.org/officeDocument/2006/relationships/customXml" Target="../ink/ink18.xml"/><Relationship Id="rId64" Type="http://schemas.openxmlformats.org/officeDocument/2006/relationships/customXml" Target="../ink/ink58.xml"/><Relationship Id="rId118" Type="http://schemas.openxmlformats.org/officeDocument/2006/relationships/customXml" Target="../ink/ink112.xml"/><Relationship Id="rId325" Type="http://schemas.openxmlformats.org/officeDocument/2006/relationships/customXml" Target="../ink/ink314.xml"/><Relationship Id="rId367" Type="http://schemas.openxmlformats.org/officeDocument/2006/relationships/customXml" Target="../ink/ink352.xml"/><Relationship Id="rId171" Type="http://schemas.openxmlformats.org/officeDocument/2006/relationships/customXml" Target="../ink/ink165.xml"/><Relationship Id="rId227" Type="http://schemas.openxmlformats.org/officeDocument/2006/relationships/customXml" Target="../ink/ink216.xml"/><Relationship Id="rId269" Type="http://schemas.openxmlformats.org/officeDocument/2006/relationships/customXml" Target="../ink/ink258.xml"/><Relationship Id="rId434" Type="http://schemas.openxmlformats.org/officeDocument/2006/relationships/customXml" Target="../ink/ink413.xml"/><Relationship Id="rId476" Type="http://schemas.openxmlformats.org/officeDocument/2006/relationships/customXml" Target="../ink/ink455.xml"/><Relationship Id="rId33" Type="http://schemas.openxmlformats.org/officeDocument/2006/relationships/customXml" Target="../ink/ink29.xml"/><Relationship Id="rId129" Type="http://schemas.openxmlformats.org/officeDocument/2006/relationships/customXml" Target="../ink/ink123.xml"/><Relationship Id="rId280" Type="http://schemas.openxmlformats.org/officeDocument/2006/relationships/customXml" Target="../ink/ink269.xml"/><Relationship Id="rId336" Type="http://schemas.openxmlformats.org/officeDocument/2006/relationships/image" Target="../media/image13.png"/><Relationship Id="rId75" Type="http://schemas.openxmlformats.org/officeDocument/2006/relationships/customXml" Target="../ink/ink69.xml"/><Relationship Id="rId140" Type="http://schemas.openxmlformats.org/officeDocument/2006/relationships/customXml" Target="../ink/ink134.xml"/><Relationship Id="rId182" Type="http://schemas.openxmlformats.org/officeDocument/2006/relationships/customXml" Target="../ink/ink176.xml"/><Relationship Id="rId378" Type="http://schemas.openxmlformats.org/officeDocument/2006/relationships/customXml" Target="../ink/ink363.xml"/><Relationship Id="rId403" Type="http://schemas.openxmlformats.org/officeDocument/2006/relationships/customXml" Target="../ink/ink385.xml"/><Relationship Id="rId6" Type="http://schemas.openxmlformats.org/officeDocument/2006/relationships/customXml" Target="../ink/ink2.xml"/><Relationship Id="rId238" Type="http://schemas.openxmlformats.org/officeDocument/2006/relationships/customXml" Target="../ink/ink227.xml"/><Relationship Id="rId445" Type="http://schemas.openxmlformats.org/officeDocument/2006/relationships/customXml" Target="../ink/ink424.xml"/><Relationship Id="rId487" Type="http://schemas.openxmlformats.org/officeDocument/2006/relationships/customXml" Target="../ink/ink466.xml"/><Relationship Id="rId291" Type="http://schemas.openxmlformats.org/officeDocument/2006/relationships/customXml" Target="../ink/ink280.xml"/><Relationship Id="rId305" Type="http://schemas.openxmlformats.org/officeDocument/2006/relationships/customXml" Target="../ink/ink294.xml"/><Relationship Id="rId347" Type="http://schemas.openxmlformats.org/officeDocument/2006/relationships/customXml" Target="../ink/ink332.xml"/><Relationship Id="rId44" Type="http://schemas.openxmlformats.org/officeDocument/2006/relationships/customXml" Target="../ink/ink40.xml"/><Relationship Id="rId86" Type="http://schemas.openxmlformats.org/officeDocument/2006/relationships/customXml" Target="../ink/ink80.xml"/><Relationship Id="rId151" Type="http://schemas.openxmlformats.org/officeDocument/2006/relationships/customXml" Target="../ink/ink145.xml"/><Relationship Id="rId389" Type="http://schemas.openxmlformats.org/officeDocument/2006/relationships/customXml" Target="../ink/ink373.xml"/><Relationship Id="rId193" Type="http://schemas.openxmlformats.org/officeDocument/2006/relationships/customXml" Target="../ink/ink187.xml"/><Relationship Id="rId207" Type="http://schemas.openxmlformats.org/officeDocument/2006/relationships/customXml" Target="../ink/ink200.xml"/><Relationship Id="rId249" Type="http://schemas.openxmlformats.org/officeDocument/2006/relationships/customXml" Target="../ink/ink238.xml"/><Relationship Id="rId414" Type="http://schemas.openxmlformats.org/officeDocument/2006/relationships/customXml" Target="../ink/ink396.xml"/><Relationship Id="rId456" Type="http://schemas.openxmlformats.org/officeDocument/2006/relationships/customXml" Target="../ink/ink435.xml"/><Relationship Id="rId13" Type="http://schemas.openxmlformats.org/officeDocument/2006/relationships/customXml" Target="../ink/ink9.xml"/><Relationship Id="rId109" Type="http://schemas.openxmlformats.org/officeDocument/2006/relationships/customXml" Target="../ink/ink103.xml"/><Relationship Id="rId260" Type="http://schemas.openxmlformats.org/officeDocument/2006/relationships/customXml" Target="../ink/ink249.xml"/><Relationship Id="rId316" Type="http://schemas.openxmlformats.org/officeDocument/2006/relationships/customXml" Target="../ink/ink305.xml"/><Relationship Id="rId55" Type="http://schemas.openxmlformats.org/officeDocument/2006/relationships/customXml" Target="../ink/ink49.xml"/><Relationship Id="rId97" Type="http://schemas.openxmlformats.org/officeDocument/2006/relationships/customXml" Target="../ink/ink91.xml"/><Relationship Id="rId120" Type="http://schemas.openxmlformats.org/officeDocument/2006/relationships/customXml" Target="../ink/ink114.xml"/><Relationship Id="rId358" Type="http://schemas.openxmlformats.org/officeDocument/2006/relationships/customXml" Target="../ink/ink343.xml"/><Relationship Id="rId162" Type="http://schemas.openxmlformats.org/officeDocument/2006/relationships/customXml" Target="../ink/ink156.xml"/><Relationship Id="rId218" Type="http://schemas.openxmlformats.org/officeDocument/2006/relationships/customXml" Target="../ink/ink207.xml"/><Relationship Id="rId425" Type="http://schemas.openxmlformats.org/officeDocument/2006/relationships/customXml" Target="../ink/ink405.xml"/><Relationship Id="rId467" Type="http://schemas.openxmlformats.org/officeDocument/2006/relationships/customXml" Target="../ink/ink446.xml"/><Relationship Id="rId271" Type="http://schemas.openxmlformats.org/officeDocument/2006/relationships/customXml" Target="../ink/ink260.xml"/><Relationship Id="rId24" Type="http://schemas.openxmlformats.org/officeDocument/2006/relationships/customXml" Target="../ink/ink20.xml"/><Relationship Id="rId66" Type="http://schemas.openxmlformats.org/officeDocument/2006/relationships/customXml" Target="../ink/ink60.xml"/><Relationship Id="rId131" Type="http://schemas.openxmlformats.org/officeDocument/2006/relationships/customXml" Target="../ink/ink125.xml"/><Relationship Id="rId327" Type="http://schemas.openxmlformats.org/officeDocument/2006/relationships/customXml" Target="../ink/ink316.xml"/><Relationship Id="rId369" Type="http://schemas.openxmlformats.org/officeDocument/2006/relationships/customXml" Target="../ink/ink354.xml"/><Relationship Id="rId173" Type="http://schemas.openxmlformats.org/officeDocument/2006/relationships/customXml" Target="../ink/ink167.xml"/><Relationship Id="rId229" Type="http://schemas.openxmlformats.org/officeDocument/2006/relationships/customXml" Target="../ink/ink218.xml"/><Relationship Id="rId380" Type="http://schemas.openxmlformats.org/officeDocument/2006/relationships/customXml" Target="../ink/ink365.xml"/><Relationship Id="rId436" Type="http://schemas.openxmlformats.org/officeDocument/2006/relationships/customXml" Target="../ink/ink415.xml"/><Relationship Id="rId240" Type="http://schemas.openxmlformats.org/officeDocument/2006/relationships/customXml" Target="../ink/ink229.xml"/><Relationship Id="rId478" Type="http://schemas.openxmlformats.org/officeDocument/2006/relationships/customXml" Target="../ink/ink457.xml"/><Relationship Id="rId35" Type="http://schemas.openxmlformats.org/officeDocument/2006/relationships/customXml" Target="../ink/ink31.xml"/><Relationship Id="rId77" Type="http://schemas.openxmlformats.org/officeDocument/2006/relationships/customXml" Target="../ink/ink71.xml"/><Relationship Id="rId100" Type="http://schemas.openxmlformats.org/officeDocument/2006/relationships/customXml" Target="../ink/ink94.xml"/><Relationship Id="rId282" Type="http://schemas.openxmlformats.org/officeDocument/2006/relationships/customXml" Target="../ink/ink271.xml"/><Relationship Id="rId338" Type="http://schemas.openxmlformats.org/officeDocument/2006/relationships/image" Target="../media/image14.png"/><Relationship Id="rId8" Type="http://schemas.openxmlformats.org/officeDocument/2006/relationships/customXml" Target="../ink/ink4.xml"/><Relationship Id="rId142" Type="http://schemas.openxmlformats.org/officeDocument/2006/relationships/customXml" Target="../ink/ink136.xml"/><Relationship Id="rId184" Type="http://schemas.openxmlformats.org/officeDocument/2006/relationships/customXml" Target="../ink/ink178.xml"/><Relationship Id="rId391" Type="http://schemas.openxmlformats.org/officeDocument/2006/relationships/customXml" Target="../ink/ink374.xml"/><Relationship Id="rId405" Type="http://schemas.openxmlformats.org/officeDocument/2006/relationships/customXml" Target="../ink/ink387.xml"/><Relationship Id="rId447" Type="http://schemas.openxmlformats.org/officeDocument/2006/relationships/customXml" Target="../ink/ink426.xml"/><Relationship Id="rId251" Type="http://schemas.openxmlformats.org/officeDocument/2006/relationships/customXml" Target="../ink/ink240.xml"/><Relationship Id="rId489" Type="http://schemas.openxmlformats.org/officeDocument/2006/relationships/customXml" Target="../ink/ink468.xml"/><Relationship Id="rId46" Type="http://schemas.openxmlformats.org/officeDocument/2006/relationships/image" Target="../media/image4.png"/><Relationship Id="rId293" Type="http://schemas.openxmlformats.org/officeDocument/2006/relationships/customXml" Target="../ink/ink282.xml"/><Relationship Id="rId307" Type="http://schemas.openxmlformats.org/officeDocument/2006/relationships/customXml" Target="../ink/ink296.xml"/><Relationship Id="rId349" Type="http://schemas.openxmlformats.org/officeDocument/2006/relationships/customXml" Target="../ink/ink334.xml"/><Relationship Id="rId88" Type="http://schemas.openxmlformats.org/officeDocument/2006/relationships/customXml" Target="../ink/ink82.xml"/><Relationship Id="rId111" Type="http://schemas.openxmlformats.org/officeDocument/2006/relationships/customXml" Target="../ink/ink105.xml"/><Relationship Id="rId153" Type="http://schemas.openxmlformats.org/officeDocument/2006/relationships/customXml" Target="../ink/ink147.xml"/><Relationship Id="rId195" Type="http://schemas.openxmlformats.org/officeDocument/2006/relationships/customXml" Target="../ink/ink189.xml"/><Relationship Id="rId209" Type="http://schemas.openxmlformats.org/officeDocument/2006/relationships/customXml" Target="../ink/ink201.xml"/><Relationship Id="rId360" Type="http://schemas.openxmlformats.org/officeDocument/2006/relationships/customXml" Target="../ink/ink345.xml"/><Relationship Id="rId416" Type="http://schemas.openxmlformats.org/officeDocument/2006/relationships/customXml" Target="../ink/ink398.xml"/><Relationship Id="rId220" Type="http://schemas.openxmlformats.org/officeDocument/2006/relationships/customXml" Target="../ink/ink209.xml"/><Relationship Id="rId458" Type="http://schemas.openxmlformats.org/officeDocument/2006/relationships/customXml" Target="../ink/ink437.xml"/><Relationship Id="rId15" Type="http://schemas.openxmlformats.org/officeDocument/2006/relationships/customXml" Target="../ink/ink11.xml"/><Relationship Id="rId57" Type="http://schemas.openxmlformats.org/officeDocument/2006/relationships/customXml" Target="../ink/ink51.xml"/><Relationship Id="rId262" Type="http://schemas.openxmlformats.org/officeDocument/2006/relationships/customXml" Target="../ink/ink251.xml"/><Relationship Id="rId318" Type="http://schemas.openxmlformats.org/officeDocument/2006/relationships/customXml" Target="../ink/ink307.xml"/><Relationship Id="rId99" Type="http://schemas.openxmlformats.org/officeDocument/2006/relationships/customXml" Target="../ink/ink93.xml"/><Relationship Id="rId122" Type="http://schemas.openxmlformats.org/officeDocument/2006/relationships/customXml" Target="../ink/ink116.xml"/><Relationship Id="rId164" Type="http://schemas.openxmlformats.org/officeDocument/2006/relationships/customXml" Target="../ink/ink158.xml"/><Relationship Id="rId371" Type="http://schemas.openxmlformats.org/officeDocument/2006/relationships/customXml" Target="../ink/ink356.xml"/><Relationship Id="rId427" Type="http://schemas.openxmlformats.org/officeDocument/2006/relationships/customXml" Target="../ink/ink406.xml"/><Relationship Id="rId469" Type="http://schemas.openxmlformats.org/officeDocument/2006/relationships/customXml" Target="../ink/ink448.xml"/><Relationship Id="rId26" Type="http://schemas.openxmlformats.org/officeDocument/2006/relationships/customXml" Target="../ink/ink22.xml"/><Relationship Id="rId231" Type="http://schemas.openxmlformats.org/officeDocument/2006/relationships/customXml" Target="../ink/ink220.xml"/><Relationship Id="rId273" Type="http://schemas.openxmlformats.org/officeDocument/2006/relationships/customXml" Target="../ink/ink262.xml"/><Relationship Id="rId329" Type="http://schemas.openxmlformats.org/officeDocument/2006/relationships/customXml" Target="../ink/ink318.xml"/><Relationship Id="rId480" Type="http://schemas.openxmlformats.org/officeDocument/2006/relationships/customXml" Target="../ink/ink459.xml"/><Relationship Id="rId68" Type="http://schemas.openxmlformats.org/officeDocument/2006/relationships/customXml" Target="../ink/ink62.xml"/><Relationship Id="rId133" Type="http://schemas.openxmlformats.org/officeDocument/2006/relationships/customXml" Target="../ink/ink127.xml"/><Relationship Id="rId175" Type="http://schemas.openxmlformats.org/officeDocument/2006/relationships/customXml" Target="../ink/ink169.xml"/><Relationship Id="rId340" Type="http://schemas.openxmlformats.org/officeDocument/2006/relationships/customXml" Target="../ink/ink325.xml"/><Relationship Id="rId200" Type="http://schemas.openxmlformats.org/officeDocument/2006/relationships/customXml" Target="../ink/ink194.xml"/><Relationship Id="rId382" Type="http://schemas.openxmlformats.org/officeDocument/2006/relationships/customXml" Target="../ink/ink367.xml"/><Relationship Id="rId438" Type="http://schemas.openxmlformats.org/officeDocument/2006/relationships/customXml" Target="../ink/ink417.xml"/><Relationship Id="rId242" Type="http://schemas.openxmlformats.org/officeDocument/2006/relationships/customXml" Target="../ink/ink231.xml"/><Relationship Id="rId284" Type="http://schemas.openxmlformats.org/officeDocument/2006/relationships/customXml" Target="../ink/ink273.xml"/><Relationship Id="rId37" Type="http://schemas.openxmlformats.org/officeDocument/2006/relationships/customXml" Target="../ink/ink33.xml"/><Relationship Id="rId79" Type="http://schemas.openxmlformats.org/officeDocument/2006/relationships/customXml" Target="../ink/ink73.xml"/><Relationship Id="rId102" Type="http://schemas.openxmlformats.org/officeDocument/2006/relationships/customXml" Target="../ink/ink96.xml"/><Relationship Id="rId144" Type="http://schemas.openxmlformats.org/officeDocument/2006/relationships/customXml" Target="../ink/ink138.xml"/><Relationship Id="rId90" Type="http://schemas.openxmlformats.org/officeDocument/2006/relationships/customXml" Target="../ink/ink84.xml"/><Relationship Id="rId186" Type="http://schemas.openxmlformats.org/officeDocument/2006/relationships/customXml" Target="../ink/ink180.xml"/><Relationship Id="rId351" Type="http://schemas.openxmlformats.org/officeDocument/2006/relationships/customXml" Target="../ink/ink336.xml"/><Relationship Id="rId393" Type="http://schemas.openxmlformats.org/officeDocument/2006/relationships/image" Target="../media/image17.png"/><Relationship Id="rId407" Type="http://schemas.openxmlformats.org/officeDocument/2006/relationships/customXml" Target="../ink/ink389.xml"/><Relationship Id="rId449" Type="http://schemas.openxmlformats.org/officeDocument/2006/relationships/customXml" Target="../ink/ink428.xml"/><Relationship Id="rId211" Type="http://schemas.openxmlformats.org/officeDocument/2006/relationships/customXml" Target="../ink/ink202.xml"/><Relationship Id="rId253" Type="http://schemas.openxmlformats.org/officeDocument/2006/relationships/customXml" Target="../ink/ink242.xml"/><Relationship Id="rId295" Type="http://schemas.openxmlformats.org/officeDocument/2006/relationships/customXml" Target="../ink/ink284.xml"/><Relationship Id="rId309" Type="http://schemas.openxmlformats.org/officeDocument/2006/relationships/customXml" Target="../ink/ink298.xml"/><Relationship Id="rId460" Type="http://schemas.openxmlformats.org/officeDocument/2006/relationships/customXml" Target="../ink/ink439.xml"/><Relationship Id="rId48" Type="http://schemas.openxmlformats.org/officeDocument/2006/relationships/image" Target="../media/image5.png"/><Relationship Id="rId113" Type="http://schemas.openxmlformats.org/officeDocument/2006/relationships/customXml" Target="../ink/ink107.xml"/><Relationship Id="rId320" Type="http://schemas.openxmlformats.org/officeDocument/2006/relationships/customXml" Target="../ink/ink309.xml"/><Relationship Id="rId155" Type="http://schemas.openxmlformats.org/officeDocument/2006/relationships/customXml" Target="../ink/ink149.xml"/><Relationship Id="rId197" Type="http://schemas.openxmlformats.org/officeDocument/2006/relationships/customXml" Target="../ink/ink191.xml"/><Relationship Id="rId362" Type="http://schemas.openxmlformats.org/officeDocument/2006/relationships/customXml" Target="../ink/ink347.xml"/><Relationship Id="rId418" Type="http://schemas.openxmlformats.org/officeDocument/2006/relationships/customXml" Target="../ink/ink400.xml"/><Relationship Id="rId222" Type="http://schemas.openxmlformats.org/officeDocument/2006/relationships/customXml" Target="../ink/ink211.xml"/><Relationship Id="rId264" Type="http://schemas.openxmlformats.org/officeDocument/2006/relationships/customXml" Target="../ink/ink253.xml"/><Relationship Id="rId471" Type="http://schemas.openxmlformats.org/officeDocument/2006/relationships/customXml" Target="../ink/ink450.xml"/><Relationship Id="rId17" Type="http://schemas.openxmlformats.org/officeDocument/2006/relationships/customXml" Target="../ink/ink13.xml"/><Relationship Id="rId59" Type="http://schemas.openxmlformats.org/officeDocument/2006/relationships/customXml" Target="../ink/ink53.xml"/><Relationship Id="rId124" Type="http://schemas.openxmlformats.org/officeDocument/2006/relationships/customXml" Target="../ink/ink118.xml"/><Relationship Id="rId70" Type="http://schemas.openxmlformats.org/officeDocument/2006/relationships/customXml" Target="../ink/ink64.xml"/><Relationship Id="rId166" Type="http://schemas.openxmlformats.org/officeDocument/2006/relationships/customXml" Target="../ink/ink160.xml"/><Relationship Id="rId331" Type="http://schemas.openxmlformats.org/officeDocument/2006/relationships/customXml" Target="../ink/ink320.xml"/><Relationship Id="rId373" Type="http://schemas.openxmlformats.org/officeDocument/2006/relationships/customXml" Target="../ink/ink358.xml"/><Relationship Id="rId429" Type="http://schemas.openxmlformats.org/officeDocument/2006/relationships/customXml" Target="../ink/ink408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222.xml"/><Relationship Id="rId440" Type="http://schemas.openxmlformats.org/officeDocument/2006/relationships/customXml" Target="../ink/ink419.xml"/><Relationship Id="rId28" Type="http://schemas.openxmlformats.org/officeDocument/2006/relationships/customXml" Target="../ink/ink24.xml"/><Relationship Id="rId275" Type="http://schemas.openxmlformats.org/officeDocument/2006/relationships/customXml" Target="../ink/ink264.xml"/><Relationship Id="rId300" Type="http://schemas.openxmlformats.org/officeDocument/2006/relationships/customXml" Target="../ink/ink289.xml"/><Relationship Id="rId482" Type="http://schemas.openxmlformats.org/officeDocument/2006/relationships/customXml" Target="../ink/ink461.xml"/><Relationship Id="rId81" Type="http://schemas.openxmlformats.org/officeDocument/2006/relationships/customXml" Target="../ink/ink75.xml"/><Relationship Id="rId135" Type="http://schemas.openxmlformats.org/officeDocument/2006/relationships/customXml" Target="../ink/ink129.xml"/><Relationship Id="rId177" Type="http://schemas.openxmlformats.org/officeDocument/2006/relationships/customXml" Target="../ink/ink171.xml"/><Relationship Id="rId342" Type="http://schemas.openxmlformats.org/officeDocument/2006/relationships/customXml" Target="../ink/ink327.xml"/><Relationship Id="rId384" Type="http://schemas.openxmlformats.org/officeDocument/2006/relationships/customXml" Target="../ink/ink369.xml"/><Relationship Id="rId202" Type="http://schemas.openxmlformats.org/officeDocument/2006/relationships/customXml" Target="../ink/ink196.xml"/><Relationship Id="rId244" Type="http://schemas.openxmlformats.org/officeDocument/2006/relationships/customXml" Target="../ink/ink233.xml"/><Relationship Id="rId39" Type="http://schemas.openxmlformats.org/officeDocument/2006/relationships/customXml" Target="../ink/ink35.xml"/><Relationship Id="rId286" Type="http://schemas.openxmlformats.org/officeDocument/2006/relationships/customXml" Target="../ink/ink275.xml"/><Relationship Id="rId451" Type="http://schemas.openxmlformats.org/officeDocument/2006/relationships/customXml" Target="../ink/ink430.xml"/><Relationship Id="rId50" Type="http://schemas.openxmlformats.org/officeDocument/2006/relationships/customXml" Target="../ink/ink44.xml"/><Relationship Id="rId104" Type="http://schemas.openxmlformats.org/officeDocument/2006/relationships/customXml" Target="../ink/ink98.xml"/><Relationship Id="rId146" Type="http://schemas.openxmlformats.org/officeDocument/2006/relationships/customXml" Target="../ink/ink140.xml"/><Relationship Id="rId188" Type="http://schemas.openxmlformats.org/officeDocument/2006/relationships/customXml" Target="../ink/ink182.xml"/><Relationship Id="rId311" Type="http://schemas.openxmlformats.org/officeDocument/2006/relationships/customXml" Target="../ink/ink300.xml"/><Relationship Id="rId353" Type="http://schemas.openxmlformats.org/officeDocument/2006/relationships/customXml" Target="../ink/ink338.xml"/><Relationship Id="rId395" Type="http://schemas.openxmlformats.org/officeDocument/2006/relationships/customXml" Target="../ink/ink377.xml"/><Relationship Id="rId409" Type="http://schemas.openxmlformats.org/officeDocument/2006/relationships/customXml" Target="../ink/ink391.xml"/><Relationship Id="rId92" Type="http://schemas.openxmlformats.org/officeDocument/2006/relationships/customXml" Target="../ink/ink86.xml"/><Relationship Id="rId213" Type="http://schemas.openxmlformats.org/officeDocument/2006/relationships/customXml" Target="../ink/ink203.xml"/><Relationship Id="rId420" Type="http://schemas.openxmlformats.org/officeDocument/2006/relationships/customXml" Target="../ink/ink402.xml"/><Relationship Id="rId255" Type="http://schemas.openxmlformats.org/officeDocument/2006/relationships/customXml" Target="../ink/ink244.xml"/><Relationship Id="rId297" Type="http://schemas.openxmlformats.org/officeDocument/2006/relationships/customXml" Target="../ink/ink286.xml"/><Relationship Id="rId462" Type="http://schemas.openxmlformats.org/officeDocument/2006/relationships/customXml" Target="../ink/ink441.xml"/><Relationship Id="rId115" Type="http://schemas.openxmlformats.org/officeDocument/2006/relationships/customXml" Target="../ink/ink109.xml"/><Relationship Id="rId157" Type="http://schemas.openxmlformats.org/officeDocument/2006/relationships/customXml" Target="../ink/ink151.xml"/><Relationship Id="rId322" Type="http://schemas.openxmlformats.org/officeDocument/2006/relationships/customXml" Target="../ink/ink311.xml"/><Relationship Id="rId364" Type="http://schemas.openxmlformats.org/officeDocument/2006/relationships/customXml" Target="../ink/ink349.xml"/><Relationship Id="rId61" Type="http://schemas.openxmlformats.org/officeDocument/2006/relationships/customXml" Target="../ink/ink55.xml"/><Relationship Id="rId199" Type="http://schemas.openxmlformats.org/officeDocument/2006/relationships/customXml" Target="../ink/ink193.xml"/><Relationship Id="rId19" Type="http://schemas.openxmlformats.org/officeDocument/2006/relationships/customXml" Target="../ink/ink15.xml"/><Relationship Id="rId224" Type="http://schemas.openxmlformats.org/officeDocument/2006/relationships/customXml" Target="../ink/ink213.xml"/><Relationship Id="rId266" Type="http://schemas.openxmlformats.org/officeDocument/2006/relationships/customXml" Target="../ink/ink255.xml"/><Relationship Id="rId431" Type="http://schemas.openxmlformats.org/officeDocument/2006/relationships/customXml" Target="../ink/ink410.xml"/><Relationship Id="rId473" Type="http://schemas.openxmlformats.org/officeDocument/2006/relationships/customXml" Target="../ink/ink452.xml"/><Relationship Id="rId30" Type="http://schemas.openxmlformats.org/officeDocument/2006/relationships/customXml" Target="../ink/ink26.xml"/><Relationship Id="rId126" Type="http://schemas.openxmlformats.org/officeDocument/2006/relationships/customXml" Target="../ink/ink120.xml"/><Relationship Id="rId168" Type="http://schemas.openxmlformats.org/officeDocument/2006/relationships/customXml" Target="../ink/ink162.xml"/><Relationship Id="rId333" Type="http://schemas.openxmlformats.org/officeDocument/2006/relationships/customXml" Target="../ink/ink321.xml"/><Relationship Id="rId72" Type="http://schemas.openxmlformats.org/officeDocument/2006/relationships/customXml" Target="../ink/ink66.xml"/><Relationship Id="rId375" Type="http://schemas.openxmlformats.org/officeDocument/2006/relationships/customXml" Target="../ink/ink360.xml"/><Relationship Id="rId3" Type="http://schemas.openxmlformats.org/officeDocument/2006/relationships/image" Target="../media/image2.png"/><Relationship Id="rId235" Type="http://schemas.openxmlformats.org/officeDocument/2006/relationships/customXml" Target="../ink/ink224.xml"/><Relationship Id="rId277" Type="http://schemas.openxmlformats.org/officeDocument/2006/relationships/customXml" Target="../ink/ink266.xml"/><Relationship Id="rId400" Type="http://schemas.openxmlformats.org/officeDocument/2006/relationships/customXml" Target="../ink/ink382.xml"/><Relationship Id="rId442" Type="http://schemas.openxmlformats.org/officeDocument/2006/relationships/customXml" Target="../ink/ink421.xml"/><Relationship Id="rId484" Type="http://schemas.openxmlformats.org/officeDocument/2006/relationships/customXml" Target="../ink/ink463.xml"/><Relationship Id="rId137" Type="http://schemas.openxmlformats.org/officeDocument/2006/relationships/customXml" Target="../ink/ink131.xml"/><Relationship Id="rId302" Type="http://schemas.openxmlformats.org/officeDocument/2006/relationships/customXml" Target="../ink/ink291.xml"/><Relationship Id="rId344" Type="http://schemas.openxmlformats.org/officeDocument/2006/relationships/customXml" Target="../ink/ink329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78.xml"/><Relationship Id="rId299" Type="http://schemas.openxmlformats.org/officeDocument/2006/relationships/customXml" Target="../ink/ink755.xml"/><Relationship Id="rId21" Type="http://schemas.openxmlformats.org/officeDocument/2006/relationships/customXml" Target="../ink/ink488.xml"/><Relationship Id="rId63" Type="http://schemas.openxmlformats.org/officeDocument/2006/relationships/customXml" Target="../ink/ink527.xml"/><Relationship Id="rId159" Type="http://schemas.openxmlformats.org/officeDocument/2006/relationships/customXml" Target="../ink/ink619.xml"/><Relationship Id="rId324" Type="http://schemas.openxmlformats.org/officeDocument/2006/relationships/customXml" Target="../ink/ink780.xml"/><Relationship Id="rId366" Type="http://schemas.openxmlformats.org/officeDocument/2006/relationships/customXml" Target="../ink/ink822.xml"/><Relationship Id="rId170" Type="http://schemas.openxmlformats.org/officeDocument/2006/relationships/customXml" Target="../ink/ink630.xml"/><Relationship Id="rId226" Type="http://schemas.openxmlformats.org/officeDocument/2006/relationships/customXml" Target="../ink/ink686.xml"/><Relationship Id="rId268" Type="http://schemas.openxmlformats.org/officeDocument/2006/relationships/customXml" Target="../ink/ink726.xml"/><Relationship Id="rId32" Type="http://schemas.openxmlformats.org/officeDocument/2006/relationships/customXml" Target="../ink/ink499.xml"/><Relationship Id="rId74" Type="http://schemas.openxmlformats.org/officeDocument/2006/relationships/customXml" Target="../ink/ink538.xml"/><Relationship Id="rId128" Type="http://schemas.openxmlformats.org/officeDocument/2006/relationships/customXml" Target="../ink/ink588.xml"/><Relationship Id="rId335" Type="http://schemas.openxmlformats.org/officeDocument/2006/relationships/customXml" Target="../ink/ink791.xml"/><Relationship Id="rId377" Type="http://schemas.openxmlformats.org/officeDocument/2006/relationships/customXml" Target="../ink/ink833.xml"/><Relationship Id="rId5" Type="http://schemas.openxmlformats.org/officeDocument/2006/relationships/customXml" Target="../ink/ink472.xml"/><Relationship Id="rId181" Type="http://schemas.openxmlformats.org/officeDocument/2006/relationships/customXml" Target="../ink/ink641.xml"/><Relationship Id="rId237" Type="http://schemas.openxmlformats.org/officeDocument/2006/relationships/customXml" Target="../ink/ink697.xml"/><Relationship Id="rId402" Type="http://schemas.openxmlformats.org/officeDocument/2006/relationships/customXml" Target="../ink/ink858.xml"/><Relationship Id="rId279" Type="http://schemas.openxmlformats.org/officeDocument/2006/relationships/customXml" Target="../ink/ink735.xml"/><Relationship Id="rId43" Type="http://schemas.openxmlformats.org/officeDocument/2006/relationships/customXml" Target="../ink/ink510.xml"/><Relationship Id="rId139" Type="http://schemas.openxmlformats.org/officeDocument/2006/relationships/customXml" Target="../ink/ink599.xml"/><Relationship Id="rId290" Type="http://schemas.openxmlformats.org/officeDocument/2006/relationships/customXml" Target="../ink/ink746.xml"/><Relationship Id="rId304" Type="http://schemas.openxmlformats.org/officeDocument/2006/relationships/customXml" Target="../ink/ink760.xml"/><Relationship Id="rId346" Type="http://schemas.openxmlformats.org/officeDocument/2006/relationships/customXml" Target="../ink/ink802.xml"/><Relationship Id="rId388" Type="http://schemas.openxmlformats.org/officeDocument/2006/relationships/customXml" Target="../ink/ink844.xml"/><Relationship Id="rId85" Type="http://schemas.openxmlformats.org/officeDocument/2006/relationships/image" Target="../media/image23.png"/><Relationship Id="rId150" Type="http://schemas.openxmlformats.org/officeDocument/2006/relationships/customXml" Target="../ink/ink610.xml"/><Relationship Id="rId192" Type="http://schemas.openxmlformats.org/officeDocument/2006/relationships/customXml" Target="../ink/ink652.xml"/><Relationship Id="rId206" Type="http://schemas.openxmlformats.org/officeDocument/2006/relationships/customXml" Target="../ink/ink666.xml"/><Relationship Id="rId413" Type="http://schemas.openxmlformats.org/officeDocument/2006/relationships/customXml" Target="../ink/ink869.xml"/><Relationship Id="rId248" Type="http://schemas.openxmlformats.org/officeDocument/2006/relationships/customXml" Target="../ink/ink707.xml"/><Relationship Id="rId12" Type="http://schemas.openxmlformats.org/officeDocument/2006/relationships/customXml" Target="../ink/ink479.xml"/><Relationship Id="rId108" Type="http://schemas.openxmlformats.org/officeDocument/2006/relationships/customXml" Target="../ink/ink569.xml"/><Relationship Id="rId315" Type="http://schemas.openxmlformats.org/officeDocument/2006/relationships/customXml" Target="../ink/ink771.xml"/><Relationship Id="rId357" Type="http://schemas.openxmlformats.org/officeDocument/2006/relationships/customXml" Target="../ink/ink813.xml"/><Relationship Id="rId54" Type="http://schemas.openxmlformats.org/officeDocument/2006/relationships/customXml" Target="../ink/ink521.xml"/><Relationship Id="rId96" Type="http://schemas.openxmlformats.org/officeDocument/2006/relationships/customXml" Target="../ink/ink557.xml"/><Relationship Id="rId161" Type="http://schemas.openxmlformats.org/officeDocument/2006/relationships/customXml" Target="../ink/ink621.xml"/><Relationship Id="rId217" Type="http://schemas.openxmlformats.org/officeDocument/2006/relationships/customXml" Target="../ink/ink677.xml"/><Relationship Id="rId399" Type="http://schemas.openxmlformats.org/officeDocument/2006/relationships/customXml" Target="../ink/ink855.xml"/><Relationship Id="rId259" Type="http://schemas.openxmlformats.org/officeDocument/2006/relationships/customXml" Target="../ink/ink717.xml"/><Relationship Id="rId424" Type="http://schemas.openxmlformats.org/officeDocument/2006/relationships/image" Target="../media/image34.png"/><Relationship Id="rId23" Type="http://schemas.openxmlformats.org/officeDocument/2006/relationships/customXml" Target="../ink/ink490.xml"/><Relationship Id="rId119" Type="http://schemas.openxmlformats.org/officeDocument/2006/relationships/customXml" Target="../ink/ink580.xml"/><Relationship Id="rId270" Type="http://schemas.openxmlformats.org/officeDocument/2006/relationships/customXml" Target="../ink/ink728.xml"/><Relationship Id="rId326" Type="http://schemas.openxmlformats.org/officeDocument/2006/relationships/customXml" Target="../ink/ink782.xml"/><Relationship Id="rId65" Type="http://schemas.openxmlformats.org/officeDocument/2006/relationships/customXml" Target="../ink/ink529.xml"/><Relationship Id="rId130" Type="http://schemas.openxmlformats.org/officeDocument/2006/relationships/customXml" Target="../ink/ink590.xml"/><Relationship Id="rId368" Type="http://schemas.openxmlformats.org/officeDocument/2006/relationships/customXml" Target="../ink/ink824.xml"/><Relationship Id="rId172" Type="http://schemas.openxmlformats.org/officeDocument/2006/relationships/customXml" Target="../ink/ink632.xml"/><Relationship Id="rId228" Type="http://schemas.openxmlformats.org/officeDocument/2006/relationships/customXml" Target="../ink/ink688.xml"/><Relationship Id="rId281" Type="http://schemas.openxmlformats.org/officeDocument/2006/relationships/customXml" Target="../ink/ink737.xml"/><Relationship Id="rId337" Type="http://schemas.openxmlformats.org/officeDocument/2006/relationships/customXml" Target="../ink/ink793.xml"/><Relationship Id="rId34" Type="http://schemas.openxmlformats.org/officeDocument/2006/relationships/customXml" Target="../ink/ink501.xml"/><Relationship Id="rId76" Type="http://schemas.openxmlformats.org/officeDocument/2006/relationships/customXml" Target="../ink/ink540.xml"/><Relationship Id="rId141" Type="http://schemas.openxmlformats.org/officeDocument/2006/relationships/customXml" Target="../ink/ink601.xml"/><Relationship Id="rId379" Type="http://schemas.openxmlformats.org/officeDocument/2006/relationships/customXml" Target="../ink/ink835.xml"/><Relationship Id="rId7" Type="http://schemas.openxmlformats.org/officeDocument/2006/relationships/customXml" Target="../ink/ink474.xml"/><Relationship Id="rId183" Type="http://schemas.openxmlformats.org/officeDocument/2006/relationships/customXml" Target="../ink/ink643.xml"/><Relationship Id="rId239" Type="http://schemas.openxmlformats.org/officeDocument/2006/relationships/customXml" Target="../ink/ink699.xml"/><Relationship Id="rId390" Type="http://schemas.openxmlformats.org/officeDocument/2006/relationships/customXml" Target="../ink/ink846.xml"/><Relationship Id="rId404" Type="http://schemas.openxmlformats.org/officeDocument/2006/relationships/customXml" Target="../ink/ink860.xml"/><Relationship Id="rId250" Type="http://schemas.openxmlformats.org/officeDocument/2006/relationships/image" Target="../media/image27.png"/><Relationship Id="rId292" Type="http://schemas.openxmlformats.org/officeDocument/2006/relationships/customXml" Target="../ink/ink748.xml"/><Relationship Id="rId306" Type="http://schemas.openxmlformats.org/officeDocument/2006/relationships/customXml" Target="../ink/ink762.xml"/><Relationship Id="rId45" Type="http://schemas.openxmlformats.org/officeDocument/2006/relationships/customXml" Target="../ink/ink512.xml"/><Relationship Id="rId87" Type="http://schemas.openxmlformats.org/officeDocument/2006/relationships/image" Target="../media/image14.png"/><Relationship Id="rId110" Type="http://schemas.openxmlformats.org/officeDocument/2006/relationships/customXml" Target="../ink/ink571.xml"/><Relationship Id="rId348" Type="http://schemas.openxmlformats.org/officeDocument/2006/relationships/customXml" Target="../ink/ink804.xml"/><Relationship Id="rId152" Type="http://schemas.openxmlformats.org/officeDocument/2006/relationships/customXml" Target="../ink/ink612.xml"/><Relationship Id="rId194" Type="http://schemas.openxmlformats.org/officeDocument/2006/relationships/customXml" Target="../ink/ink654.xml"/><Relationship Id="rId208" Type="http://schemas.openxmlformats.org/officeDocument/2006/relationships/customXml" Target="../ink/ink668.xml"/><Relationship Id="rId415" Type="http://schemas.openxmlformats.org/officeDocument/2006/relationships/image" Target="../media/image30.png"/><Relationship Id="rId261" Type="http://schemas.openxmlformats.org/officeDocument/2006/relationships/customXml" Target="../ink/ink719.xml"/><Relationship Id="rId14" Type="http://schemas.openxmlformats.org/officeDocument/2006/relationships/customXml" Target="../ink/ink481.xml"/><Relationship Id="rId56" Type="http://schemas.openxmlformats.org/officeDocument/2006/relationships/customXml" Target="../ink/ink523.xml"/><Relationship Id="rId317" Type="http://schemas.openxmlformats.org/officeDocument/2006/relationships/customXml" Target="../ink/ink773.xml"/><Relationship Id="rId359" Type="http://schemas.openxmlformats.org/officeDocument/2006/relationships/customXml" Target="../ink/ink815.xml"/><Relationship Id="rId98" Type="http://schemas.openxmlformats.org/officeDocument/2006/relationships/customXml" Target="../ink/ink559.xml"/><Relationship Id="rId121" Type="http://schemas.openxmlformats.org/officeDocument/2006/relationships/customXml" Target="../ink/ink582.xml"/><Relationship Id="rId163" Type="http://schemas.openxmlformats.org/officeDocument/2006/relationships/customXml" Target="../ink/ink623.xml"/><Relationship Id="rId219" Type="http://schemas.openxmlformats.org/officeDocument/2006/relationships/customXml" Target="../ink/ink679.xml"/><Relationship Id="rId370" Type="http://schemas.openxmlformats.org/officeDocument/2006/relationships/customXml" Target="../ink/ink826.xml"/><Relationship Id="rId426" Type="http://schemas.openxmlformats.org/officeDocument/2006/relationships/image" Target="../media/image35.png"/><Relationship Id="rId230" Type="http://schemas.openxmlformats.org/officeDocument/2006/relationships/customXml" Target="../ink/ink690.xml"/><Relationship Id="rId25" Type="http://schemas.openxmlformats.org/officeDocument/2006/relationships/customXml" Target="../ink/ink492.xml"/><Relationship Id="rId67" Type="http://schemas.openxmlformats.org/officeDocument/2006/relationships/customXml" Target="../ink/ink531.xml"/><Relationship Id="rId272" Type="http://schemas.openxmlformats.org/officeDocument/2006/relationships/image" Target="../media/image28.png"/><Relationship Id="rId328" Type="http://schemas.openxmlformats.org/officeDocument/2006/relationships/customXml" Target="../ink/ink784.xml"/><Relationship Id="rId132" Type="http://schemas.openxmlformats.org/officeDocument/2006/relationships/customXml" Target="../ink/ink592.xml"/><Relationship Id="rId174" Type="http://schemas.openxmlformats.org/officeDocument/2006/relationships/customXml" Target="../ink/ink634.xml"/><Relationship Id="rId381" Type="http://schemas.openxmlformats.org/officeDocument/2006/relationships/customXml" Target="../ink/ink837.xml"/><Relationship Id="rId241" Type="http://schemas.openxmlformats.org/officeDocument/2006/relationships/customXml" Target="../ink/ink701.xml"/><Relationship Id="rId36" Type="http://schemas.openxmlformats.org/officeDocument/2006/relationships/customXml" Target="../ink/ink503.xml"/><Relationship Id="rId283" Type="http://schemas.openxmlformats.org/officeDocument/2006/relationships/customXml" Target="../ink/ink739.xml"/><Relationship Id="rId339" Type="http://schemas.openxmlformats.org/officeDocument/2006/relationships/customXml" Target="../ink/ink795.xml"/><Relationship Id="rId78" Type="http://schemas.openxmlformats.org/officeDocument/2006/relationships/customXml" Target="../ink/ink542.xml"/><Relationship Id="rId101" Type="http://schemas.openxmlformats.org/officeDocument/2006/relationships/customXml" Target="../ink/ink562.xml"/><Relationship Id="rId143" Type="http://schemas.openxmlformats.org/officeDocument/2006/relationships/customXml" Target="../ink/ink603.xml"/><Relationship Id="rId185" Type="http://schemas.openxmlformats.org/officeDocument/2006/relationships/customXml" Target="../ink/ink645.xml"/><Relationship Id="rId350" Type="http://schemas.openxmlformats.org/officeDocument/2006/relationships/customXml" Target="../ink/ink806.xml"/><Relationship Id="rId406" Type="http://schemas.openxmlformats.org/officeDocument/2006/relationships/customXml" Target="../ink/ink862.xml"/><Relationship Id="rId9" Type="http://schemas.openxmlformats.org/officeDocument/2006/relationships/customXml" Target="../ink/ink476.xml"/><Relationship Id="rId210" Type="http://schemas.openxmlformats.org/officeDocument/2006/relationships/customXml" Target="../ink/ink670.xml"/><Relationship Id="rId392" Type="http://schemas.openxmlformats.org/officeDocument/2006/relationships/customXml" Target="../ink/ink848.xml"/><Relationship Id="rId252" Type="http://schemas.openxmlformats.org/officeDocument/2006/relationships/customXml" Target="../ink/ink710.xml"/><Relationship Id="rId294" Type="http://schemas.openxmlformats.org/officeDocument/2006/relationships/customXml" Target="../ink/ink750.xml"/><Relationship Id="rId308" Type="http://schemas.openxmlformats.org/officeDocument/2006/relationships/customXml" Target="../ink/ink764.xml"/><Relationship Id="rId47" Type="http://schemas.openxmlformats.org/officeDocument/2006/relationships/customXml" Target="../ink/ink514.xml"/><Relationship Id="rId89" Type="http://schemas.openxmlformats.org/officeDocument/2006/relationships/image" Target="../media/image24.png"/><Relationship Id="rId112" Type="http://schemas.openxmlformats.org/officeDocument/2006/relationships/customXml" Target="../ink/ink573.xml"/><Relationship Id="rId154" Type="http://schemas.openxmlformats.org/officeDocument/2006/relationships/customXml" Target="../ink/ink614.xml"/><Relationship Id="rId361" Type="http://schemas.openxmlformats.org/officeDocument/2006/relationships/customXml" Target="../ink/ink817.xml"/><Relationship Id="rId196" Type="http://schemas.openxmlformats.org/officeDocument/2006/relationships/customXml" Target="../ink/ink656.xml"/><Relationship Id="rId417" Type="http://schemas.openxmlformats.org/officeDocument/2006/relationships/image" Target="../media/image31.png"/><Relationship Id="rId16" Type="http://schemas.openxmlformats.org/officeDocument/2006/relationships/customXml" Target="../ink/ink483.xml"/><Relationship Id="rId221" Type="http://schemas.openxmlformats.org/officeDocument/2006/relationships/customXml" Target="../ink/ink681.xml"/><Relationship Id="rId263" Type="http://schemas.openxmlformats.org/officeDocument/2006/relationships/customXml" Target="../ink/ink721.xml"/><Relationship Id="rId319" Type="http://schemas.openxmlformats.org/officeDocument/2006/relationships/customXml" Target="../ink/ink775.xml"/><Relationship Id="rId58" Type="http://schemas.openxmlformats.org/officeDocument/2006/relationships/image" Target="../media/image21.png"/><Relationship Id="rId123" Type="http://schemas.openxmlformats.org/officeDocument/2006/relationships/customXml" Target="../ink/ink584.xml"/><Relationship Id="rId330" Type="http://schemas.openxmlformats.org/officeDocument/2006/relationships/customXml" Target="../ink/ink786.xml"/><Relationship Id="rId165" Type="http://schemas.openxmlformats.org/officeDocument/2006/relationships/customXml" Target="../ink/ink625.xml"/><Relationship Id="rId372" Type="http://schemas.openxmlformats.org/officeDocument/2006/relationships/customXml" Target="../ink/ink828.xml"/><Relationship Id="rId232" Type="http://schemas.openxmlformats.org/officeDocument/2006/relationships/customXml" Target="../ink/ink692.xml"/><Relationship Id="rId274" Type="http://schemas.openxmlformats.org/officeDocument/2006/relationships/image" Target="../media/image29.png"/><Relationship Id="rId27" Type="http://schemas.openxmlformats.org/officeDocument/2006/relationships/customXml" Target="../ink/ink494.xml"/><Relationship Id="rId69" Type="http://schemas.openxmlformats.org/officeDocument/2006/relationships/customXml" Target="../ink/ink533.xml"/><Relationship Id="rId134" Type="http://schemas.openxmlformats.org/officeDocument/2006/relationships/customXml" Target="../ink/ink594.xml"/><Relationship Id="rId80" Type="http://schemas.openxmlformats.org/officeDocument/2006/relationships/customXml" Target="../ink/ink544.xml"/><Relationship Id="rId176" Type="http://schemas.openxmlformats.org/officeDocument/2006/relationships/customXml" Target="../ink/ink636.xml"/><Relationship Id="rId341" Type="http://schemas.openxmlformats.org/officeDocument/2006/relationships/customXml" Target="../ink/ink797.xml"/><Relationship Id="rId383" Type="http://schemas.openxmlformats.org/officeDocument/2006/relationships/customXml" Target="../ink/ink839.xml"/><Relationship Id="rId201" Type="http://schemas.openxmlformats.org/officeDocument/2006/relationships/customXml" Target="../ink/ink661.xml"/><Relationship Id="rId243" Type="http://schemas.openxmlformats.org/officeDocument/2006/relationships/customXml" Target="../ink/ink703.xml"/><Relationship Id="rId285" Type="http://schemas.openxmlformats.org/officeDocument/2006/relationships/customXml" Target="../ink/ink741.xml"/><Relationship Id="rId38" Type="http://schemas.openxmlformats.org/officeDocument/2006/relationships/customXml" Target="../ink/ink505.xml"/><Relationship Id="rId103" Type="http://schemas.openxmlformats.org/officeDocument/2006/relationships/customXml" Target="../ink/ink564.xml"/><Relationship Id="rId310" Type="http://schemas.openxmlformats.org/officeDocument/2006/relationships/customXml" Target="../ink/ink766.xml"/><Relationship Id="rId70" Type="http://schemas.openxmlformats.org/officeDocument/2006/relationships/customXml" Target="../ink/ink534.xml"/><Relationship Id="rId91" Type="http://schemas.openxmlformats.org/officeDocument/2006/relationships/customXml" Target="../ink/ink552.xml"/><Relationship Id="rId145" Type="http://schemas.openxmlformats.org/officeDocument/2006/relationships/customXml" Target="../ink/ink605.xml"/><Relationship Id="rId166" Type="http://schemas.openxmlformats.org/officeDocument/2006/relationships/customXml" Target="../ink/ink626.xml"/><Relationship Id="rId187" Type="http://schemas.openxmlformats.org/officeDocument/2006/relationships/customXml" Target="../ink/ink647.xml"/><Relationship Id="rId331" Type="http://schemas.openxmlformats.org/officeDocument/2006/relationships/customXml" Target="../ink/ink787.xml"/><Relationship Id="rId352" Type="http://schemas.openxmlformats.org/officeDocument/2006/relationships/customXml" Target="../ink/ink808.xml"/><Relationship Id="rId373" Type="http://schemas.openxmlformats.org/officeDocument/2006/relationships/customXml" Target="../ink/ink829.xml"/><Relationship Id="rId394" Type="http://schemas.openxmlformats.org/officeDocument/2006/relationships/customXml" Target="../ink/ink850.xml"/><Relationship Id="rId408" Type="http://schemas.openxmlformats.org/officeDocument/2006/relationships/customXml" Target="../ink/ink864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672.xml"/><Relationship Id="rId233" Type="http://schemas.openxmlformats.org/officeDocument/2006/relationships/customXml" Target="../ink/ink693.xml"/><Relationship Id="rId254" Type="http://schemas.openxmlformats.org/officeDocument/2006/relationships/customXml" Target="../ink/ink712.xml"/><Relationship Id="rId28" Type="http://schemas.openxmlformats.org/officeDocument/2006/relationships/customXml" Target="../ink/ink495.xml"/><Relationship Id="rId49" Type="http://schemas.openxmlformats.org/officeDocument/2006/relationships/customXml" Target="../ink/ink516.xml"/><Relationship Id="rId114" Type="http://schemas.openxmlformats.org/officeDocument/2006/relationships/customXml" Target="../ink/ink575.xml"/><Relationship Id="rId275" Type="http://schemas.openxmlformats.org/officeDocument/2006/relationships/customXml" Target="../ink/ink731.xml"/><Relationship Id="rId296" Type="http://schemas.openxmlformats.org/officeDocument/2006/relationships/customXml" Target="../ink/ink752.xml"/><Relationship Id="rId300" Type="http://schemas.openxmlformats.org/officeDocument/2006/relationships/customXml" Target="../ink/ink756.xml"/><Relationship Id="rId60" Type="http://schemas.openxmlformats.org/officeDocument/2006/relationships/image" Target="../media/image22.png"/><Relationship Id="rId81" Type="http://schemas.openxmlformats.org/officeDocument/2006/relationships/customXml" Target="../ink/ink545.xml"/><Relationship Id="rId135" Type="http://schemas.openxmlformats.org/officeDocument/2006/relationships/customXml" Target="../ink/ink595.xml"/><Relationship Id="rId156" Type="http://schemas.openxmlformats.org/officeDocument/2006/relationships/customXml" Target="../ink/ink616.xml"/><Relationship Id="rId177" Type="http://schemas.openxmlformats.org/officeDocument/2006/relationships/customXml" Target="../ink/ink637.xml"/><Relationship Id="rId198" Type="http://schemas.openxmlformats.org/officeDocument/2006/relationships/customXml" Target="../ink/ink658.xml"/><Relationship Id="rId321" Type="http://schemas.openxmlformats.org/officeDocument/2006/relationships/customXml" Target="../ink/ink777.xml"/><Relationship Id="rId342" Type="http://schemas.openxmlformats.org/officeDocument/2006/relationships/customXml" Target="../ink/ink798.xml"/><Relationship Id="rId363" Type="http://schemas.openxmlformats.org/officeDocument/2006/relationships/customXml" Target="../ink/ink819.xml"/><Relationship Id="rId384" Type="http://schemas.openxmlformats.org/officeDocument/2006/relationships/customXml" Target="../ink/ink840.xml"/><Relationship Id="rId419" Type="http://schemas.openxmlformats.org/officeDocument/2006/relationships/customXml" Target="../ink/ink873.xml"/><Relationship Id="rId202" Type="http://schemas.openxmlformats.org/officeDocument/2006/relationships/customXml" Target="../ink/ink662.xml"/><Relationship Id="rId223" Type="http://schemas.openxmlformats.org/officeDocument/2006/relationships/customXml" Target="../ink/ink683.xml"/><Relationship Id="rId244" Type="http://schemas.openxmlformats.org/officeDocument/2006/relationships/customXml" Target="../ink/ink704.xml"/><Relationship Id="rId18" Type="http://schemas.openxmlformats.org/officeDocument/2006/relationships/customXml" Target="../ink/ink485.xml"/><Relationship Id="rId39" Type="http://schemas.openxmlformats.org/officeDocument/2006/relationships/customXml" Target="../ink/ink506.xml"/><Relationship Id="rId265" Type="http://schemas.openxmlformats.org/officeDocument/2006/relationships/customXml" Target="../ink/ink723.xml"/><Relationship Id="rId286" Type="http://schemas.openxmlformats.org/officeDocument/2006/relationships/customXml" Target="../ink/ink742.xml"/><Relationship Id="rId50" Type="http://schemas.openxmlformats.org/officeDocument/2006/relationships/customXml" Target="../ink/ink517.xml"/><Relationship Id="rId104" Type="http://schemas.openxmlformats.org/officeDocument/2006/relationships/customXml" Target="../ink/ink565.xml"/><Relationship Id="rId125" Type="http://schemas.openxmlformats.org/officeDocument/2006/relationships/customXml" Target="../ink/ink586.xml"/><Relationship Id="rId146" Type="http://schemas.openxmlformats.org/officeDocument/2006/relationships/customXml" Target="../ink/ink606.xml"/><Relationship Id="rId167" Type="http://schemas.openxmlformats.org/officeDocument/2006/relationships/customXml" Target="../ink/ink627.xml"/><Relationship Id="rId188" Type="http://schemas.openxmlformats.org/officeDocument/2006/relationships/customXml" Target="../ink/ink648.xml"/><Relationship Id="rId311" Type="http://schemas.openxmlformats.org/officeDocument/2006/relationships/customXml" Target="../ink/ink767.xml"/><Relationship Id="rId332" Type="http://schemas.openxmlformats.org/officeDocument/2006/relationships/customXml" Target="../ink/ink788.xml"/><Relationship Id="rId353" Type="http://schemas.openxmlformats.org/officeDocument/2006/relationships/customXml" Target="../ink/ink809.xml"/><Relationship Id="rId374" Type="http://schemas.openxmlformats.org/officeDocument/2006/relationships/customXml" Target="../ink/ink830.xml"/><Relationship Id="rId395" Type="http://schemas.openxmlformats.org/officeDocument/2006/relationships/customXml" Target="../ink/ink851.xml"/><Relationship Id="rId409" Type="http://schemas.openxmlformats.org/officeDocument/2006/relationships/customXml" Target="../ink/ink865.xml"/><Relationship Id="rId71" Type="http://schemas.openxmlformats.org/officeDocument/2006/relationships/customXml" Target="../ink/ink535.xml"/><Relationship Id="rId92" Type="http://schemas.openxmlformats.org/officeDocument/2006/relationships/customXml" Target="../ink/ink553.xml"/><Relationship Id="rId213" Type="http://schemas.openxmlformats.org/officeDocument/2006/relationships/customXml" Target="../ink/ink673.xml"/><Relationship Id="rId234" Type="http://schemas.openxmlformats.org/officeDocument/2006/relationships/customXml" Target="../ink/ink694.xml"/><Relationship Id="rId420" Type="http://schemas.openxmlformats.org/officeDocument/2006/relationships/image" Target="../media/image32.png"/><Relationship Id="rId2" Type="http://schemas.openxmlformats.org/officeDocument/2006/relationships/customXml" Target="../ink/ink470.xml"/><Relationship Id="rId29" Type="http://schemas.openxmlformats.org/officeDocument/2006/relationships/customXml" Target="../ink/ink496.xml"/><Relationship Id="rId255" Type="http://schemas.openxmlformats.org/officeDocument/2006/relationships/customXml" Target="../ink/ink713.xml"/><Relationship Id="rId276" Type="http://schemas.openxmlformats.org/officeDocument/2006/relationships/customXml" Target="../ink/ink732.xml"/><Relationship Id="rId297" Type="http://schemas.openxmlformats.org/officeDocument/2006/relationships/customXml" Target="../ink/ink753.xml"/><Relationship Id="rId40" Type="http://schemas.openxmlformats.org/officeDocument/2006/relationships/customXml" Target="../ink/ink507.xml"/><Relationship Id="rId115" Type="http://schemas.openxmlformats.org/officeDocument/2006/relationships/customXml" Target="../ink/ink576.xml"/><Relationship Id="rId136" Type="http://schemas.openxmlformats.org/officeDocument/2006/relationships/customXml" Target="../ink/ink596.xml"/><Relationship Id="rId157" Type="http://schemas.openxmlformats.org/officeDocument/2006/relationships/customXml" Target="../ink/ink617.xml"/><Relationship Id="rId178" Type="http://schemas.openxmlformats.org/officeDocument/2006/relationships/customXml" Target="../ink/ink638.xml"/><Relationship Id="rId301" Type="http://schemas.openxmlformats.org/officeDocument/2006/relationships/customXml" Target="../ink/ink757.xml"/><Relationship Id="rId322" Type="http://schemas.openxmlformats.org/officeDocument/2006/relationships/customXml" Target="../ink/ink778.xml"/><Relationship Id="rId343" Type="http://schemas.openxmlformats.org/officeDocument/2006/relationships/customXml" Target="../ink/ink799.xml"/><Relationship Id="rId364" Type="http://schemas.openxmlformats.org/officeDocument/2006/relationships/customXml" Target="../ink/ink820.xml"/><Relationship Id="rId61" Type="http://schemas.openxmlformats.org/officeDocument/2006/relationships/customXml" Target="../ink/ink526.xml"/><Relationship Id="rId82" Type="http://schemas.openxmlformats.org/officeDocument/2006/relationships/customXml" Target="../ink/ink546.xml"/><Relationship Id="rId199" Type="http://schemas.openxmlformats.org/officeDocument/2006/relationships/customXml" Target="../ink/ink659.xml"/><Relationship Id="rId203" Type="http://schemas.openxmlformats.org/officeDocument/2006/relationships/customXml" Target="../ink/ink663.xml"/><Relationship Id="rId385" Type="http://schemas.openxmlformats.org/officeDocument/2006/relationships/customXml" Target="../ink/ink841.xml"/><Relationship Id="rId19" Type="http://schemas.openxmlformats.org/officeDocument/2006/relationships/customXml" Target="../ink/ink486.xml"/><Relationship Id="rId224" Type="http://schemas.openxmlformats.org/officeDocument/2006/relationships/customXml" Target="../ink/ink684.xml"/><Relationship Id="rId245" Type="http://schemas.openxmlformats.org/officeDocument/2006/relationships/customXml" Target="../ink/ink705.xml"/><Relationship Id="rId266" Type="http://schemas.openxmlformats.org/officeDocument/2006/relationships/customXml" Target="../ink/ink724.xml"/><Relationship Id="rId287" Type="http://schemas.openxmlformats.org/officeDocument/2006/relationships/customXml" Target="../ink/ink743.xml"/><Relationship Id="rId410" Type="http://schemas.openxmlformats.org/officeDocument/2006/relationships/customXml" Target="../ink/ink866.xml"/><Relationship Id="rId30" Type="http://schemas.openxmlformats.org/officeDocument/2006/relationships/customXml" Target="../ink/ink497.xml"/><Relationship Id="rId105" Type="http://schemas.openxmlformats.org/officeDocument/2006/relationships/customXml" Target="../ink/ink566.xml"/><Relationship Id="rId126" Type="http://schemas.openxmlformats.org/officeDocument/2006/relationships/customXml" Target="../ink/ink587.xml"/><Relationship Id="rId147" Type="http://schemas.openxmlformats.org/officeDocument/2006/relationships/customXml" Target="../ink/ink607.xml"/><Relationship Id="rId168" Type="http://schemas.openxmlformats.org/officeDocument/2006/relationships/customXml" Target="../ink/ink628.xml"/><Relationship Id="rId312" Type="http://schemas.openxmlformats.org/officeDocument/2006/relationships/customXml" Target="../ink/ink768.xml"/><Relationship Id="rId333" Type="http://schemas.openxmlformats.org/officeDocument/2006/relationships/customXml" Target="../ink/ink789.xml"/><Relationship Id="rId354" Type="http://schemas.openxmlformats.org/officeDocument/2006/relationships/customXml" Target="../ink/ink810.xml"/><Relationship Id="rId51" Type="http://schemas.openxmlformats.org/officeDocument/2006/relationships/customXml" Target="../ink/ink518.xml"/><Relationship Id="rId72" Type="http://schemas.openxmlformats.org/officeDocument/2006/relationships/customXml" Target="../ink/ink536.xml"/><Relationship Id="rId93" Type="http://schemas.openxmlformats.org/officeDocument/2006/relationships/customXml" Target="../ink/ink554.xml"/><Relationship Id="rId189" Type="http://schemas.openxmlformats.org/officeDocument/2006/relationships/customXml" Target="../ink/ink649.xml"/><Relationship Id="rId375" Type="http://schemas.openxmlformats.org/officeDocument/2006/relationships/customXml" Target="../ink/ink831.xml"/><Relationship Id="rId396" Type="http://schemas.openxmlformats.org/officeDocument/2006/relationships/customXml" Target="../ink/ink852.xml"/><Relationship Id="rId3" Type="http://schemas.openxmlformats.org/officeDocument/2006/relationships/image" Target="../media/image3.png"/><Relationship Id="rId214" Type="http://schemas.openxmlformats.org/officeDocument/2006/relationships/customXml" Target="../ink/ink674.xml"/><Relationship Id="rId235" Type="http://schemas.openxmlformats.org/officeDocument/2006/relationships/customXml" Target="../ink/ink695.xml"/><Relationship Id="rId256" Type="http://schemas.openxmlformats.org/officeDocument/2006/relationships/customXml" Target="../ink/ink714.xml"/><Relationship Id="rId277" Type="http://schemas.openxmlformats.org/officeDocument/2006/relationships/customXml" Target="../ink/ink733.xml"/><Relationship Id="rId298" Type="http://schemas.openxmlformats.org/officeDocument/2006/relationships/customXml" Target="../ink/ink754.xml"/><Relationship Id="rId400" Type="http://schemas.openxmlformats.org/officeDocument/2006/relationships/customXml" Target="../ink/ink856.xml"/><Relationship Id="rId421" Type="http://schemas.openxmlformats.org/officeDocument/2006/relationships/customXml" Target="../ink/ink874.xml"/><Relationship Id="rId116" Type="http://schemas.openxmlformats.org/officeDocument/2006/relationships/customXml" Target="../ink/ink577.xml"/><Relationship Id="rId137" Type="http://schemas.openxmlformats.org/officeDocument/2006/relationships/customXml" Target="../ink/ink597.xml"/><Relationship Id="rId158" Type="http://schemas.openxmlformats.org/officeDocument/2006/relationships/customXml" Target="../ink/ink618.xml"/><Relationship Id="rId302" Type="http://schemas.openxmlformats.org/officeDocument/2006/relationships/customXml" Target="../ink/ink758.xml"/><Relationship Id="rId323" Type="http://schemas.openxmlformats.org/officeDocument/2006/relationships/customXml" Target="../ink/ink779.xml"/><Relationship Id="rId344" Type="http://schemas.openxmlformats.org/officeDocument/2006/relationships/customXml" Target="../ink/ink800.xml"/><Relationship Id="rId20" Type="http://schemas.openxmlformats.org/officeDocument/2006/relationships/customXml" Target="../ink/ink487.xml"/><Relationship Id="rId41" Type="http://schemas.openxmlformats.org/officeDocument/2006/relationships/customXml" Target="../ink/ink508.xml"/><Relationship Id="rId62" Type="http://schemas.openxmlformats.org/officeDocument/2006/relationships/image" Target="../media/image5.png"/><Relationship Id="rId83" Type="http://schemas.openxmlformats.org/officeDocument/2006/relationships/customXml" Target="../ink/ink547.xml"/><Relationship Id="rId179" Type="http://schemas.openxmlformats.org/officeDocument/2006/relationships/customXml" Target="../ink/ink639.xml"/><Relationship Id="rId365" Type="http://schemas.openxmlformats.org/officeDocument/2006/relationships/customXml" Target="../ink/ink821.xml"/><Relationship Id="rId386" Type="http://schemas.openxmlformats.org/officeDocument/2006/relationships/customXml" Target="../ink/ink842.xml"/><Relationship Id="rId190" Type="http://schemas.openxmlformats.org/officeDocument/2006/relationships/customXml" Target="../ink/ink650.xml"/><Relationship Id="rId204" Type="http://schemas.openxmlformats.org/officeDocument/2006/relationships/customXml" Target="../ink/ink664.xml"/><Relationship Id="rId225" Type="http://schemas.openxmlformats.org/officeDocument/2006/relationships/customXml" Target="../ink/ink685.xml"/><Relationship Id="rId246" Type="http://schemas.openxmlformats.org/officeDocument/2006/relationships/customXml" Target="../ink/ink706.xml"/><Relationship Id="rId267" Type="http://schemas.openxmlformats.org/officeDocument/2006/relationships/customXml" Target="../ink/ink725.xml"/><Relationship Id="rId288" Type="http://schemas.openxmlformats.org/officeDocument/2006/relationships/customXml" Target="../ink/ink744.xml"/><Relationship Id="rId411" Type="http://schemas.openxmlformats.org/officeDocument/2006/relationships/customXml" Target="../ink/ink867.xml"/><Relationship Id="rId106" Type="http://schemas.openxmlformats.org/officeDocument/2006/relationships/customXml" Target="../ink/ink567.xml"/><Relationship Id="rId127" Type="http://schemas.openxmlformats.org/officeDocument/2006/relationships/image" Target="../media/image25.png"/><Relationship Id="rId313" Type="http://schemas.openxmlformats.org/officeDocument/2006/relationships/customXml" Target="../ink/ink769.xml"/><Relationship Id="rId10" Type="http://schemas.openxmlformats.org/officeDocument/2006/relationships/customXml" Target="../ink/ink477.xml"/><Relationship Id="rId31" Type="http://schemas.openxmlformats.org/officeDocument/2006/relationships/customXml" Target="../ink/ink498.xml"/><Relationship Id="rId52" Type="http://schemas.openxmlformats.org/officeDocument/2006/relationships/customXml" Target="../ink/ink519.xml"/><Relationship Id="rId73" Type="http://schemas.openxmlformats.org/officeDocument/2006/relationships/customXml" Target="../ink/ink537.xml"/><Relationship Id="rId94" Type="http://schemas.openxmlformats.org/officeDocument/2006/relationships/customXml" Target="../ink/ink555.xml"/><Relationship Id="rId148" Type="http://schemas.openxmlformats.org/officeDocument/2006/relationships/customXml" Target="../ink/ink608.xml"/><Relationship Id="rId169" Type="http://schemas.openxmlformats.org/officeDocument/2006/relationships/customXml" Target="../ink/ink629.xml"/><Relationship Id="rId334" Type="http://schemas.openxmlformats.org/officeDocument/2006/relationships/customXml" Target="../ink/ink790.xml"/><Relationship Id="rId355" Type="http://schemas.openxmlformats.org/officeDocument/2006/relationships/customXml" Target="../ink/ink811.xml"/><Relationship Id="rId376" Type="http://schemas.openxmlformats.org/officeDocument/2006/relationships/customXml" Target="../ink/ink832.xml"/><Relationship Id="rId397" Type="http://schemas.openxmlformats.org/officeDocument/2006/relationships/customXml" Target="../ink/ink853.xml"/><Relationship Id="rId4" Type="http://schemas.openxmlformats.org/officeDocument/2006/relationships/customXml" Target="../ink/ink471.xml"/><Relationship Id="rId180" Type="http://schemas.openxmlformats.org/officeDocument/2006/relationships/customXml" Target="../ink/ink640.xml"/><Relationship Id="rId215" Type="http://schemas.openxmlformats.org/officeDocument/2006/relationships/customXml" Target="../ink/ink675.xml"/><Relationship Id="rId236" Type="http://schemas.openxmlformats.org/officeDocument/2006/relationships/customXml" Target="../ink/ink696.xml"/><Relationship Id="rId257" Type="http://schemas.openxmlformats.org/officeDocument/2006/relationships/customXml" Target="../ink/ink715.xml"/><Relationship Id="rId278" Type="http://schemas.openxmlformats.org/officeDocument/2006/relationships/customXml" Target="../ink/ink734.xml"/><Relationship Id="rId401" Type="http://schemas.openxmlformats.org/officeDocument/2006/relationships/customXml" Target="../ink/ink857.xml"/><Relationship Id="rId422" Type="http://schemas.openxmlformats.org/officeDocument/2006/relationships/image" Target="../media/image33.png"/><Relationship Id="rId303" Type="http://schemas.openxmlformats.org/officeDocument/2006/relationships/customXml" Target="../ink/ink759.xml"/><Relationship Id="rId42" Type="http://schemas.openxmlformats.org/officeDocument/2006/relationships/customXml" Target="../ink/ink509.xml"/><Relationship Id="rId84" Type="http://schemas.openxmlformats.org/officeDocument/2006/relationships/customXml" Target="../ink/ink548.xml"/><Relationship Id="rId138" Type="http://schemas.openxmlformats.org/officeDocument/2006/relationships/customXml" Target="../ink/ink598.xml"/><Relationship Id="rId345" Type="http://schemas.openxmlformats.org/officeDocument/2006/relationships/customXml" Target="../ink/ink801.xml"/><Relationship Id="rId387" Type="http://schemas.openxmlformats.org/officeDocument/2006/relationships/customXml" Target="../ink/ink843.xml"/><Relationship Id="rId191" Type="http://schemas.openxmlformats.org/officeDocument/2006/relationships/customXml" Target="../ink/ink651.xml"/><Relationship Id="rId205" Type="http://schemas.openxmlformats.org/officeDocument/2006/relationships/customXml" Target="../ink/ink665.xml"/><Relationship Id="rId247" Type="http://schemas.openxmlformats.org/officeDocument/2006/relationships/image" Target="../media/image26.png"/><Relationship Id="rId412" Type="http://schemas.openxmlformats.org/officeDocument/2006/relationships/customXml" Target="../ink/ink868.xml"/><Relationship Id="rId107" Type="http://schemas.openxmlformats.org/officeDocument/2006/relationships/customXml" Target="../ink/ink568.xml"/><Relationship Id="rId289" Type="http://schemas.openxmlformats.org/officeDocument/2006/relationships/customXml" Target="../ink/ink745.xml"/><Relationship Id="rId11" Type="http://schemas.openxmlformats.org/officeDocument/2006/relationships/customXml" Target="../ink/ink478.xml"/><Relationship Id="rId53" Type="http://schemas.openxmlformats.org/officeDocument/2006/relationships/customXml" Target="../ink/ink520.xml"/><Relationship Id="rId149" Type="http://schemas.openxmlformats.org/officeDocument/2006/relationships/customXml" Target="../ink/ink609.xml"/><Relationship Id="rId314" Type="http://schemas.openxmlformats.org/officeDocument/2006/relationships/customXml" Target="../ink/ink770.xml"/><Relationship Id="rId356" Type="http://schemas.openxmlformats.org/officeDocument/2006/relationships/customXml" Target="../ink/ink812.xml"/><Relationship Id="rId398" Type="http://schemas.openxmlformats.org/officeDocument/2006/relationships/customXml" Target="../ink/ink854.xml"/><Relationship Id="rId95" Type="http://schemas.openxmlformats.org/officeDocument/2006/relationships/customXml" Target="../ink/ink556.xml"/><Relationship Id="rId160" Type="http://schemas.openxmlformats.org/officeDocument/2006/relationships/customXml" Target="../ink/ink620.xml"/><Relationship Id="rId216" Type="http://schemas.openxmlformats.org/officeDocument/2006/relationships/customXml" Target="../ink/ink676.xml"/><Relationship Id="rId423" Type="http://schemas.openxmlformats.org/officeDocument/2006/relationships/customXml" Target="../ink/ink875.xml"/><Relationship Id="rId258" Type="http://schemas.openxmlformats.org/officeDocument/2006/relationships/customXml" Target="../ink/ink716.xml"/><Relationship Id="rId22" Type="http://schemas.openxmlformats.org/officeDocument/2006/relationships/customXml" Target="../ink/ink489.xml"/><Relationship Id="rId64" Type="http://schemas.openxmlformats.org/officeDocument/2006/relationships/customXml" Target="../ink/ink528.xml"/><Relationship Id="rId118" Type="http://schemas.openxmlformats.org/officeDocument/2006/relationships/customXml" Target="../ink/ink579.xml"/><Relationship Id="rId325" Type="http://schemas.openxmlformats.org/officeDocument/2006/relationships/customXml" Target="../ink/ink781.xml"/><Relationship Id="rId367" Type="http://schemas.openxmlformats.org/officeDocument/2006/relationships/customXml" Target="../ink/ink823.xml"/><Relationship Id="rId171" Type="http://schemas.openxmlformats.org/officeDocument/2006/relationships/customXml" Target="../ink/ink631.xml"/><Relationship Id="rId227" Type="http://schemas.openxmlformats.org/officeDocument/2006/relationships/customXml" Target="../ink/ink687.xml"/><Relationship Id="rId269" Type="http://schemas.openxmlformats.org/officeDocument/2006/relationships/customXml" Target="../ink/ink727.xml"/><Relationship Id="rId33" Type="http://schemas.openxmlformats.org/officeDocument/2006/relationships/customXml" Target="../ink/ink500.xml"/><Relationship Id="rId129" Type="http://schemas.openxmlformats.org/officeDocument/2006/relationships/customXml" Target="../ink/ink589.xml"/><Relationship Id="rId280" Type="http://schemas.openxmlformats.org/officeDocument/2006/relationships/customXml" Target="../ink/ink736.xml"/><Relationship Id="rId336" Type="http://schemas.openxmlformats.org/officeDocument/2006/relationships/customXml" Target="../ink/ink792.xml"/><Relationship Id="rId75" Type="http://schemas.openxmlformats.org/officeDocument/2006/relationships/customXml" Target="../ink/ink539.xml"/><Relationship Id="rId140" Type="http://schemas.openxmlformats.org/officeDocument/2006/relationships/customXml" Target="../ink/ink600.xml"/><Relationship Id="rId182" Type="http://schemas.openxmlformats.org/officeDocument/2006/relationships/customXml" Target="../ink/ink642.xml"/><Relationship Id="rId378" Type="http://schemas.openxmlformats.org/officeDocument/2006/relationships/customXml" Target="../ink/ink834.xml"/><Relationship Id="rId403" Type="http://schemas.openxmlformats.org/officeDocument/2006/relationships/customXml" Target="../ink/ink859.xml"/><Relationship Id="rId6" Type="http://schemas.openxmlformats.org/officeDocument/2006/relationships/customXml" Target="../ink/ink473.xml"/><Relationship Id="rId238" Type="http://schemas.openxmlformats.org/officeDocument/2006/relationships/customXml" Target="../ink/ink698.xml"/><Relationship Id="rId291" Type="http://schemas.openxmlformats.org/officeDocument/2006/relationships/customXml" Target="../ink/ink747.xml"/><Relationship Id="rId305" Type="http://schemas.openxmlformats.org/officeDocument/2006/relationships/customXml" Target="../ink/ink761.xml"/><Relationship Id="rId347" Type="http://schemas.openxmlformats.org/officeDocument/2006/relationships/customXml" Target="../ink/ink803.xml"/><Relationship Id="rId44" Type="http://schemas.openxmlformats.org/officeDocument/2006/relationships/customXml" Target="../ink/ink511.xml"/><Relationship Id="rId86" Type="http://schemas.openxmlformats.org/officeDocument/2006/relationships/customXml" Target="../ink/ink549.xml"/><Relationship Id="rId151" Type="http://schemas.openxmlformats.org/officeDocument/2006/relationships/customXml" Target="../ink/ink611.xml"/><Relationship Id="rId389" Type="http://schemas.openxmlformats.org/officeDocument/2006/relationships/customXml" Target="../ink/ink845.xml"/><Relationship Id="rId193" Type="http://schemas.openxmlformats.org/officeDocument/2006/relationships/customXml" Target="../ink/ink653.xml"/><Relationship Id="rId207" Type="http://schemas.openxmlformats.org/officeDocument/2006/relationships/customXml" Target="../ink/ink667.xml"/><Relationship Id="rId249" Type="http://schemas.openxmlformats.org/officeDocument/2006/relationships/customXml" Target="../ink/ink708.xml"/><Relationship Id="rId414" Type="http://schemas.openxmlformats.org/officeDocument/2006/relationships/customXml" Target="../ink/ink870.xml"/><Relationship Id="rId13" Type="http://schemas.openxmlformats.org/officeDocument/2006/relationships/customXml" Target="../ink/ink480.xml"/><Relationship Id="rId109" Type="http://schemas.openxmlformats.org/officeDocument/2006/relationships/customXml" Target="../ink/ink570.xml"/><Relationship Id="rId260" Type="http://schemas.openxmlformats.org/officeDocument/2006/relationships/customXml" Target="../ink/ink718.xml"/><Relationship Id="rId316" Type="http://schemas.openxmlformats.org/officeDocument/2006/relationships/customXml" Target="../ink/ink772.xml"/><Relationship Id="rId55" Type="http://schemas.openxmlformats.org/officeDocument/2006/relationships/customXml" Target="../ink/ink522.xml"/><Relationship Id="rId97" Type="http://schemas.openxmlformats.org/officeDocument/2006/relationships/customXml" Target="../ink/ink558.xml"/><Relationship Id="rId120" Type="http://schemas.openxmlformats.org/officeDocument/2006/relationships/customXml" Target="../ink/ink581.xml"/><Relationship Id="rId358" Type="http://schemas.openxmlformats.org/officeDocument/2006/relationships/customXml" Target="../ink/ink814.xml"/><Relationship Id="rId162" Type="http://schemas.openxmlformats.org/officeDocument/2006/relationships/customXml" Target="../ink/ink622.xml"/><Relationship Id="rId218" Type="http://schemas.openxmlformats.org/officeDocument/2006/relationships/customXml" Target="../ink/ink678.xml"/><Relationship Id="rId425" Type="http://schemas.openxmlformats.org/officeDocument/2006/relationships/customXml" Target="../ink/ink876.xml"/><Relationship Id="rId271" Type="http://schemas.openxmlformats.org/officeDocument/2006/relationships/customXml" Target="../ink/ink729.xml"/><Relationship Id="rId24" Type="http://schemas.openxmlformats.org/officeDocument/2006/relationships/customXml" Target="../ink/ink491.xml"/><Relationship Id="rId66" Type="http://schemas.openxmlformats.org/officeDocument/2006/relationships/customXml" Target="../ink/ink530.xml"/><Relationship Id="rId131" Type="http://schemas.openxmlformats.org/officeDocument/2006/relationships/customXml" Target="../ink/ink591.xml"/><Relationship Id="rId327" Type="http://schemas.openxmlformats.org/officeDocument/2006/relationships/customXml" Target="../ink/ink783.xml"/><Relationship Id="rId369" Type="http://schemas.openxmlformats.org/officeDocument/2006/relationships/customXml" Target="../ink/ink825.xml"/><Relationship Id="rId173" Type="http://schemas.openxmlformats.org/officeDocument/2006/relationships/customXml" Target="../ink/ink633.xml"/><Relationship Id="rId229" Type="http://schemas.openxmlformats.org/officeDocument/2006/relationships/customXml" Target="../ink/ink689.xml"/><Relationship Id="rId380" Type="http://schemas.openxmlformats.org/officeDocument/2006/relationships/customXml" Target="../ink/ink836.xml"/><Relationship Id="rId240" Type="http://schemas.openxmlformats.org/officeDocument/2006/relationships/customXml" Target="../ink/ink700.xml"/><Relationship Id="rId35" Type="http://schemas.openxmlformats.org/officeDocument/2006/relationships/customXml" Target="../ink/ink502.xml"/><Relationship Id="rId77" Type="http://schemas.openxmlformats.org/officeDocument/2006/relationships/customXml" Target="../ink/ink541.xml"/><Relationship Id="rId100" Type="http://schemas.openxmlformats.org/officeDocument/2006/relationships/customXml" Target="../ink/ink561.xml"/><Relationship Id="rId282" Type="http://schemas.openxmlformats.org/officeDocument/2006/relationships/customXml" Target="../ink/ink738.xml"/><Relationship Id="rId338" Type="http://schemas.openxmlformats.org/officeDocument/2006/relationships/customXml" Target="../ink/ink794.xml"/><Relationship Id="rId8" Type="http://schemas.openxmlformats.org/officeDocument/2006/relationships/customXml" Target="../ink/ink475.xml"/><Relationship Id="rId142" Type="http://schemas.openxmlformats.org/officeDocument/2006/relationships/customXml" Target="../ink/ink602.xml"/><Relationship Id="rId184" Type="http://schemas.openxmlformats.org/officeDocument/2006/relationships/customXml" Target="../ink/ink644.xml"/><Relationship Id="rId391" Type="http://schemas.openxmlformats.org/officeDocument/2006/relationships/customXml" Target="../ink/ink847.xml"/><Relationship Id="rId405" Type="http://schemas.openxmlformats.org/officeDocument/2006/relationships/customXml" Target="../ink/ink861.xml"/><Relationship Id="rId251" Type="http://schemas.openxmlformats.org/officeDocument/2006/relationships/customXml" Target="../ink/ink709.xml"/><Relationship Id="rId46" Type="http://schemas.openxmlformats.org/officeDocument/2006/relationships/customXml" Target="../ink/ink513.xml"/><Relationship Id="rId293" Type="http://schemas.openxmlformats.org/officeDocument/2006/relationships/customXml" Target="../ink/ink749.xml"/><Relationship Id="rId307" Type="http://schemas.openxmlformats.org/officeDocument/2006/relationships/customXml" Target="../ink/ink763.xml"/><Relationship Id="rId349" Type="http://schemas.openxmlformats.org/officeDocument/2006/relationships/customXml" Target="../ink/ink805.xml"/><Relationship Id="rId88" Type="http://schemas.openxmlformats.org/officeDocument/2006/relationships/customXml" Target="../ink/ink550.xml"/><Relationship Id="rId111" Type="http://schemas.openxmlformats.org/officeDocument/2006/relationships/customXml" Target="../ink/ink572.xml"/><Relationship Id="rId153" Type="http://schemas.openxmlformats.org/officeDocument/2006/relationships/customXml" Target="../ink/ink613.xml"/><Relationship Id="rId195" Type="http://schemas.openxmlformats.org/officeDocument/2006/relationships/customXml" Target="../ink/ink655.xml"/><Relationship Id="rId209" Type="http://schemas.openxmlformats.org/officeDocument/2006/relationships/customXml" Target="../ink/ink669.xml"/><Relationship Id="rId360" Type="http://schemas.openxmlformats.org/officeDocument/2006/relationships/customXml" Target="../ink/ink816.xml"/><Relationship Id="rId416" Type="http://schemas.openxmlformats.org/officeDocument/2006/relationships/customXml" Target="../ink/ink871.xml"/><Relationship Id="rId220" Type="http://schemas.openxmlformats.org/officeDocument/2006/relationships/customXml" Target="../ink/ink680.xml"/><Relationship Id="rId15" Type="http://schemas.openxmlformats.org/officeDocument/2006/relationships/customXml" Target="../ink/ink482.xml"/><Relationship Id="rId57" Type="http://schemas.openxmlformats.org/officeDocument/2006/relationships/customXml" Target="../ink/ink524.xml"/><Relationship Id="rId262" Type="http://schemas.openxmlformats.org/officeDocument/2006/relationships/customXml" Target="../ink/ink720.xml"/><Relationship Id="rId318" Type="http://schemas.openxmlformats.org/officeDocument/2006/relationships/customXml" Target="../ink/ink774.xml"/><Relationship Id="rId99" Type="http://schemas.openxmlformats.org/officeDocument/2006/relationships/customXml" Target="../ink/ink560.xml"/><Relationship Id="rId122" Type="http://schemas.openxmlformats.org/officeDocument/2006/relationships/customXml" Target="../ink/ink583.xml"/><Relationship Id="rId164" Type="http://schemas.openxmlformats.org/officeDocument/2006/relationships/customXml" Target="../ink/ink624.xml"/><Relationship Id="rId371" Type="http://schemas.openxmlformats.org/officeDocument/2006/relationships/customXml" Target="../ink/ink827.xml"/><Relationship Id="rId427" Type="http://schemas.openxmlformats.org/officeDocument/2006/relationships/image" Target="../media/image36.png"/><Relationship Id="rId26" Type="http://schemas.openxmlformats.org/officeDocument/2006/relationships/customXml" Target="../ink/ink493.xml"/><Relationship Id="rId231" Type="http://schemas.openxmlformats.org/officeDocument/2006/relationships/customXml" Target="../ink/ink691.xml"/><Relationship Id="rId273" Type="http://schemas.openxmlformats.org/officeDocument/2006/relationships/customXml" Target="../ink/ink730.xml"/><Relationship Id="rId329" Type="http://schemas.openxmlformats.org/officeDocument/2006/relationships/customXml" Target="../ink/ink785.xml"/><Relationship Id="rId68" Type="http://schemas.openxmlformats.org/officeDocument/2006/relationships/customXml" Target="../ink/ink532.xml"/><Relationship Id="rId133" Type="http://schemas.openxmlformats.org/officeDocument/2006/relationships/customXml" Target="../ink/ink593.xml"/><Relationship Id="rId175" Type="http://schemas.openxmlformats.org/officeDocument/2006/relationships/customXml" Target="../ink/ink635.xml"/><Relationship Id="rId340" Type="http://schemas.openxmlformats.org/officeDocument/2006/relationships/customXml" Target="../ink/ink796.xml"/><Relationship Id="rId200" Type="http://schemas.openxmlformats.org/officeDocument/2006/relationships/customXml" Target="../ink/ink660.xml"/><Relationship Id="rId382" Type="http://schemas.openxmlformats.org/officeDocument/2006/relationships/customXml" Target="../ink/ink838.xml"/><Relationship Id="rId242" Type="http://schemas.openxmlformats.org/officeDocument/2006/relationships/customXml" Target="../ink/ink702.xml"/><Relationship Id="rId284" Type="http://schemas.openxmlformats.org/officeDocument/2006/relationships/customXml" Target="../ink/ink740.xml"/><Relationship Id="rId37" Type="http://schemas.openxmlformats.org/officeDocument/2006/relationships/customXml" Target="../ink/ink504.xml"/><Relationship Id="rId79" Type="http://schemas.openxmlformats.org/officeDocument/2006/relationships/customXml" Target="../ink/ink543.xml"/><Relationship Id="rId102" Type="http://schemas.openxmlformats.org/officeDocument/2006/relationships/customXml" Target="../ink/ink563.xml"/><Relationship Id="rId144" Type="http://schemas.openxmlformats.org/officeDocument/2006/relationships/customXml" Target="../ink/ink604.xml"/><Relationship Id="rId90" Type="http://schemas.openxmlformats.org/officeDocument/2006/relationships/customXml" Target="../ink/ink551.xml"/><Relationship Id="rId186" Type="http://schemas.openxmlformats.org/officeDocument/2006/relationships/customXml" Target="../ink/ink646.xml"/><Relationship Id="rId351" Type="http://schemas.openxmlformats.org/officeDocument/2006/relationships/customXml" Target="../ink/ink807.xml"/><Relationship Id="rId393" Type="http://schemas.openxmlformats.org/officeDocument/2006/relationships/customXml" Target="../ink/ink849.xml"/><Relationship Id="rId407" Type="http://schemas.openxmlformats.org/officeDocument/2006/relationships/customXml" Target="../ink/ink863.xml"/><Relationship Id="rId211" Type="http://schemas.openxmlformats.org/officeDocument/2006/relationships/customXml" Target="../ink/ink671.xml"/><Relationship Id="rId253" Type="http://schemas.openxmlformats.org/officeDocument/2006/relationships/customXml" Target="../ink/ink711.xml"/><Relationship Id="rId295" Type="http://schemas.openxmlformats.org/officeDocument/2006/relationships/customXml" Target="../ink/ink751.xml"/><Relationship Id="rId309" Type="http://schemas.openxmlformats.org/officeDocument/2006/relationships/customXml" Target="../ink/ink765.xml"/><Relationship Id="rId48" Type="http://schemas.openxmlformats.org/officeDocument/2006/relationships/customXml" Target="../ink/ink515.xml"/><Relationship Id="rId113" Type="http://schemas.openxmlformats.org/officeDocument/2006/relationships/customXml" Target="../ink/ink574.xml"/><Relationship Id="rId320" Type="http://schemas.openxmlformats.org/officeDocument/2006/relationships/customXml" Target="../ink/ink776.xml"/><Relationship Id="rId155" Type="http://schemas.openxmlformats.org/officeDocument/2006/relationships/customXml" Target="../ink/ink615.xml"/><Relationship Id="rId197" Type="http://schemas.openxmlformats.org/officeDocument/2006/relationships/customXml" Target="../ink/ink657.xml"/><Relationship Id="rId362" Type="http://schemas.openxmlformats.org/officeDocument/2006/relationships/customXml" Target="../ink/ink818.xml"/><Relationship Id="rId418" Type="http://schemas.openxmlformats.org/officeDocument/2006/relationships/customXml" Target="../ink/ink872.xml"/><Relationship Id="rId222" Type="http://schemas.openxmlformats.org/officeDocument/2006/relationships/customXml" Target="../ink/ink682.xml"/><Relationship Id="rId264" Type="http://schemas.openxmlformats.org/officeDocument/2006/relationships/customXml" Target="../ink/ink722.xml"/><Relationship Id="rId17" Type="http://schemas.openxmlformats.org/officeDocument/2006/relationships/customXml" Target="../ink/ink484.xml"/><Relationship Id="rId59" Type="http://schemas.openxmlformats.org/officeDocument/2006/relationships/customXml" Target="../ink/ink525.xml"/><Relationship Id="rId124" Type="http://schemas.openxmlformats.org/officeDocument/2006/relationships/customXml" Target="../ink/ink58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2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4DDE22D-735A-B6B5-4AB9-AA168FB1F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337" y="1791255"/>
            <a:ext cx="9144000" cy="1655762"/>
          </a:xfrm>
        </p:spPr>
        <p:txBody>
          <a:bodyPr>
            <a:noAutofit/>
          </a:bodyPr>
          <a:lstStyle/>
          <a:p>
            <a:r>
              <a:rPr lang="es-MX" sz="4000" dirty="0">
                <a:latin typeface="Aldhabi" pitchFamily="2" charset="-78"/>
                <a:ea typeface="ADLaM Display" panose="02010000000000000000" pitchFamily="2" charset="77"/>
                <a:cs typeface="Aldhabi" pitchFamily="2" charset="-78"/>
              </a:rPr>
              <a:t>Alumno: Mariel Soto Espinoza </a:t>
            </a:r>
          </a:p>
          <a:p>
            <a:r>
              <a:rPr lang="es-MX" sz="4000" dirty="0">
                <a:latin typeface="Aldhabi" pitchFamily="2" charset="-78"/>
                <a:ea typeface="ADLaM Display" panose="02010000000000000000" pitchFamily="2" charset="77"/>
                <a:cs typeface="Aldhabi" pitchFamily="2" charset="-78"/>
              </a:rPr>
              <a:t>Materia: Tecnología </a:t>
            </a:r>
          </a:p>
          <a:p>
            <a:endParaRPr lang="es-MX" sz="4000" dirty="0">
              <a:latin typeface="Aldhabi" pitchFamily="2" charset="-78"/>
              <a:ea typeface="ADLaM Display" panose="02010000000000000000" pitchFamily="2" charset="77"/>
              <a:cs typeface="Aldhabi" pitchFamily="2" charset="-78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7627F7F-FFD9-4BC1-7C1A-96B6CF039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6420">
            <a:off x="-506791" y="3225155"/>
            <a:ext cx="2336800" cy="42926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497B46D-E732-A3CF-A80B-034D50131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9010">
            <a:off x="1609195" y="3108166"/>
            <a:ext cx="2336800" cy="42926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ED1C5FA-37E5-FA42-FE45-00E20A726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0" t="-2860" r="-5490" b="3132"/>
          <a:stretch/>
        </p:blipFill>
        <p:spPr>
          <a:xfrm rot="272937">
            <a:off x="483843" y="2204999"/>
            <a:ext cx="2737624" cy="501526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3A30563-1FCD-8E32-EF4B-2CDF6E230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0" t="-2860" r="-5490" b="3132"/>
          <a:stretch/>
        </p:blipFill>
        <p:spPr>
          <a:xfrm rot="11576327">
            <a:off x="8987862" y="-1352470"/>
            <a:ext cx="2737624" cy="501526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8DE05F6-4456-65C5-1A63-45280C01D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0" t="-2860" r="-5490" b="3132"/>
          <a:stretch/>
        </p:blipFill>
        <p:spPr>
          <a:xfrm rot="11576327">
            <a:off x="17306126" y="-5320202"/>
            <a:ext cx="2737624" cy="501526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9E5E989-D952-1369-634F-A4788ACB9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0" t="-2860" r="-5490" b="3132"/>
          <a:stretch/>
        </p:blipFill>
        <p:spPr>
          <a:xfrm rot="9726357">
            <a:off x="9691057" y="-2003545"/>
            <a:ext cx="2737624" cy="501526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6850154-5BED-4153-FAE1-71C90FF0E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0" t="-2860" r="-5490" b="3132"/>
          <a:stretch/>
        </p:blipFill>
        <p:spPr>
          <a:xfrm rot="12541465">
            <a:off x="8131932" y="-2307998"/>
            <a:ext cx="2737624" cy="501526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FF0D9129-ABDA-5181-AB76-9D16D758EB0B}"/>
                  </a:ext>
                </a:extLst>
              </p14:cNvPr>
              <p14:cNvContentPartPr/>
              <p14:nvPr/>
            </p14:nvContentPartPr>
            <p14:xfrm>
              <a:off x="11401507" y="6406280"/>
              <a:ext cx="360" cy="360"/>
            </p14:xfrm>
          </p:contentPart>
        </mc:Choice>
        <mc:Fallback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FF0D9129-ABDA-5181-AB76-9D16D758EB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83867" y="6388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15B51C33-9B49-F111-0CBA-CB3A638A2F08}"/>
                  </a:ext>
                </a:extLst>
              </p14:cNvPr>
              <p14:cNvContentPartPr/>
              <p14:nvPr/>
            </p14:nvContentPartPr>
            <p14:xfrm>
              <a:off x="11719027" y="5926400"/>
              <a:ext cx="360" cy="360"/>
            </p14:xfrm>
          </p:contentPart>
        </mc:Choice>
        <mc:Fallback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15B51C33-9B49-F111-0CBA-CB3A638A2F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01387" y="5908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5DEA95F1-9CDC-2FDA-F8A3-36A0376B4BEC}"/>
                  </a:ext>
                </a:extLst>
              </p14:cNvPr>
              <p14:cNvContentPartPr/>
              <p14:nvPr/>
            </p14:nvContentPartPr>
            <p14:xfrm>
              <a:off x="11648467" y="6427520"/>
              <a:ext cx="360" cy="360"/>
            </p14:xfrm>
          </p:contentPart>
        </mc:Choice>
        <mc:Fallback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5DEA95F1-9CDC-2FDA-F8A3-36A0376B4B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30827" y="64095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487ACAD4-5E3E-FE2D-BFF3-200611950D93}"/>
                  </a:ext>
                </a:extLst>
              </p14:cNvPr>
              <p14:cNvContentPartPr/>
              <p14:nvPr/>
            </p14:nvContentPartPr>
            <p14:xfrm>
              <a:off x="11838907" y="6201800"/>
              <a:ext cx="360" cy="360"/>
            </p14:xfrm>
          </p:contentPart>
        </mc:Choice>
        <mc:Fallback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487ACAD4-5E3E-FE2D-BFF3-200611950D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21267" y="6183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3888DF1C-5C1B-6CFE-2901-B2E410D40CCD}"/>
                  </a:ext>
                </a:extLst>
              </p14:cNvPr>
              <p14:cNvContentPartPr/>
              <p14:nvPr/>
            </p14:nvContentPartPr>
            <p14:xfrm>
              <a:off x="11867347" y="6639200"/>
              <a:ext cx="360" cy="360"/>
            </p14:xfrm>
          </p:contentPart>
        </mc:Choice>
        <mc:Fallback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3888DF1C-5C1B-6CFE-2901-B2E410D40C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49347" y="6621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4EB04116-71AD-BA26-5D2B-EC36819A897C}"/>
                  </a:ext>
                </a:extLst>
              </p14:cNvPr>
              <p14:cNvContentPartPr/>
              <p14:nvPr/>
            </p14:nvContentPartPr>
            <p14:xfrm>
              <a:off x="11408707" y="6575480"/>
              <a:ext cx="360" cy="360"/>
            </p14:xfrm>
          </p:contentPart>
        </mc:Choice>
        <mc:Fallback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4EB04116-71AD-BA26-5D2B-EC36819A89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90707" y="65578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692D0A93-AA68-F945-DE1A-05264C1D6A01}"/>
                  </a:ext>
                </a:extLst>
              </p14:cNvPr>
              <p14:cNvContentPartPr/>
              <p14:nvPr/>
            </p14:nvContentPartPr>
            <p14:xfrm>
              <a:off x="11930707" y="6399080"/>
              <a:ext cx="360" cy="360"/>
            </p14:xfrm>
          </p:contentPart>
        </mc:Choice>
        <mc:Fallback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692D0A93-AA68-F945-DE1A-05264C1D6A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13067" y="6381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476F8129-EA6D-44E6-8FB6-E7896B9B638F}"/>
                  </a:ext>
                </a:extLst>
              </p14:cNvPr>
              <p14:cNvContentPartPr/>
              <p14:nvPr/>
            </p14:nvContentPartPr>
            <p14:xfrm>
              <a:off x="11987227" y="6688520"/>
              <a:ext cx="360" cy="360"/>
            </p14:xfrm>
          </p:contentPart>
        </mc:Choice>
        <mc:Fallback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476F8129-EA6D-44E6-8FB6-E7896B9B63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69227" y="66705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9426F3AF-90EE-1034-1528-F092761F7371}"/>
                  </a:ext>
                </a:extLst>
              </p14:cNvPr>
              <p14:cNvContentPartPr/>
              <p14:nvPr/>
            </p14:nvContentPartPr>
            <p14:xfrm>
              <a:off x="11500507" y="6526160"/>
              <a:ext cx="360" cy="360"/>
            </p14:xfrm>
          </p:contentPart>
        </mc:Choice>
        <mc:Fallback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9426F3AF-90EE-1034-1528-F092761F73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82507" y="65085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7C37F248-14DF-A173-993E-079E8C9DF5C9}"/>
                  </a:ext>
                </a:extLst>
              </p14:cNvPr>
              <p14:cNvContentPartPr/>
              <p14:nvPr/>
            </p14:nvContentPartPr>
            <p14:xfrm>
              <a:off x="11556667" y="6596720"/>
              <a:ext cx="360" cy="360"/>
            </p14:xfrm>
          </p:contentPart>
        </mc:Choice>
        <mc:Fallback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7C37F248-14DF-A173-993E-079E8C9DF5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39027" y="657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F2680E44-200C-084F-6CC9-CF1AE0136D6B}"/>
                  </a:ext>
                </a:extLst>
              </p14:cNvPr>
              <p14:cNvContentPartPr/>
              <p14:nvPr/>
            </p14:nvContentPartPr>
            <p14:xfrm>
              <a:off x="11239147" y="6667280"/>
              <a:ext cx="360" cy="360"/>
            </p14:xfrm>
          </p:contentPart>
        </mc:Choice>
        <mc:Fallback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F2680E44-200C-084F-6CC9-CF1AE0136D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21507" y="6649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8B9802CF-47B2-0029-252D-46A8328CF518}"/>
                  </a:ext>
                </a:extLst>
              </p14:cNvPr>
              <p14:cNvContentPartPr/>
              <p14:nvPr/>
            </p14:nvContentPartPr>
            <p14:xfrm>
              <a:off x="10992547" y="6751880"/>
              <a:ext cx="360" cy="360"/>
            </p14:xfrm>
          </p:contentPart>
        </mc:Choice>
        <mc:Fallback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8B9802CF-47B2-0029-252D-46A8328CF5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74547" y="6734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BF42A2FD-C454-5B6C-15B3-7BEC9F41374E}"/>
                  </a:ext>
                </a:extLst>
              </p14:cNvPr>
              <p14:cNvContentPartPr/>
              <p14:nvPr/>
            </p14:nvContentPartPr>
            <p14:xfrm>
              <a:off x="11662507" y="6653240"/>
              <a:ext cx="360" cy="360"/>
            </p14:xfrm>
          </p:contentPart>
        </mc:Choice>
        <mc:Fallback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BF42A2FD-C454-5B6C-15B3-7BEC9F4137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44867" y="6635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4C2A50BD-8A02-4B02-08BE-AE1BFD6C88D5}"/>
                  </a:ext>
                </a:extLst>
              </p14:cNvPr>
              <p14:cNvContentPartPr/>
              <p14:nvPr/>
            </p14:nvContentPartPr>
            <p14:xfrm>
              <a:off x="11450827" y="6484040"/>
              <a:ext cx="360" cy="360"/>
            </p14:xfrm>
          </p:contentPart>
        </mc:Choice>
        <mc:Fallback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4C2A50BD-8A02-4B02-08BE-AE1BFD6C88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33187" y="6466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3E75F0BC-F3B8-F619-1878-1E8E93B5C6CA}"/>
                  </a:ext>
                </a:extLst>
              </p14:cNvPr>
              <p14:cNvContentPartPr/>
              <p14:nvPr/>
            </p14:nvContentPartPr>
            <p14:xfrm>
              <a:off x="11443987" y="6639200"/>
              <a:ext cx="360" cy="360"/>
            </p14:xfrm>
          </p:contentPart>
        </mc:Choice>
        <mc:Fallback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3E75F0BC-F3B8-F619-1878-1E8E93B5C6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25987" y="6621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8" name="Entrada de lápiz 37">
                <a:extLst>
                  <a:ext uri="{FF2B5EF4-FFF2-40B4-BE49-F238E27FC236}">
                    <a16:creationId xmlns:a16="http://schemas.microsoft.com/office/drawing/2014/main" id="{6BBD3530-ED50-838B-02D0-BC11DD6B5EDF}"/>
                  </a:ext>
                </a:extLst>
              </p14:cNvPr>
              <p14:cNvContentPartPr/>
              <p14:nvPr/>
            </p14:nvContentPartPr>
            <p14:xfrm>
              <a:off x="12029707" y="6356960"/>
              <a:ext cx="360" cy="360"/>
            </p14:xfrm>
          </p:contentPart>
        </mc:Choice>
        <mc:Fallback>
          <p:pic>
            <p:nvPicPr>
              <p:cNvPr id="38" name="Entrada de lápiz 37">
                <a:extLst>
                  <a:ext uri="{FF2B5EF4-FFF2-40B4-BE49-F238E27FC236}">
                    <a16:creationId xmlns:a16="http://schemas.microsoft.com/office/drawing/2014/main" id="{6BBD3530-ED50-838B-02D0-BC11DD6B5E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11707" y="6338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CECB22BD-8017-65A4-0DEC-B5F70EF37DE2}"/>
                  </a:ext>
                </a:extLst>
              </p14:cNvPr>
              <p14:cNvContentPartPr/>
              <p14:nvPr/>
            </p14:nvContentPartPr>
            <p14:xfrm>
              <a:off x="11930707" y="5820560"/>
              <a:ext cx="360" cy="360"/>
            </p14:xfrm>
          </p:contentPart>
        </mc:Choice>
        <mc:Fallback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CECB22BD-8017-65A4-0DEC-B5F70EF37D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13067" y="5802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30DEA5FB-0233-047D-EC43-07964A05C05F}"/>
                  </a:ext>
                </a:extLst>
              </p14:cNvPr>
              <p14:cNvContentPartPr/>
              <p14:nvPr/>
            </p14:nvContentPartPr>
            <p14:xfrm>
              <a:off x="11330947" y="5975720"/>
              <a:ext cx="360" cy="360"/>
            </p14:xfrm>
          </p:contentPart>
        </mc:Choice>
        <mc:Fallback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30DEA5FB-0233-047D-EC43-07964A05C0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13307" y="5958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577AE4F9-7783-2AB0-4F1B-152C008A51C2}"/>
                  </a:ext>
                </a:extLst>
              </p14:cNvPr>
              <p14:cNvContentPartPr/>
              <p14:nvPr/>
            </p14:nvContentPartPr>
            <p14:xfrm>
              <a:off x="11563867" y="6145280"/>
              <a:ext cx="360" cy="360"/>
            </p14:xfrm>
          </p:contentPart>
        </mc:Choice>
        <mc:Fallback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577AE4F9-7783-2AB0-4F1B-152C008A51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6227" y="6127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3AEA1957-74C5-5154-AB74-E86A56733378}"/>
                  </a:ext>
                </a:extLst>
              </p14:cNvPr>
              <p14:cNvContentPartPr/>
              <p14:nvPr/>
            </p14:nvContentPartPr>
            <p14:xfrm>
              <a:off x="12001267" y="5912360"/>
              <a:ext cx="360" cy="360"/>
            </p14:xfrm>
          </p:contentPart>
        </mc:Choice>
        <mc:Fallback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3AEA1957-74C5-5154-AB74-E86A567333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83627" y="58947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EF3A36A7-C6D5-6075-5BBE-E49ED26E865D}"/>
                  </a:ext>
                </a:extLst>
              </p14:cNvPr>
              <p14:cNvContentPartPr/>
              <p14:nvPr/>
            </p14:nvContentPartPr>
            <p14:xfrm>
              <a:off x="11951947" y="6639200"/>
              <a:ext cx="360" cy="360"/>
            </p14:xfrm>
          </p:contentPart>
        </mc:Choice>
        <mc:Fallback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EF3A36A7-C6D5-6075-5BBE-E49ED26E865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33947" y="6621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A41AF931-9514-67D7-3D60-A2A33E7C0835}"/>
                  </a:ext>
                </a:extLst>
              </p14:cNvPr>
              <p14:cNvContentPartPr/>
              <p14:nvPr/>
            </p14:nvContentPartPr>
            <p14:xfrm>
              <a:off x="11211067" y="6533360"/>
              <a:ext cx="360" cy="360"/>
            </p14:xfrm>
          </p:contentPart>
        </mc:Choice>
        <mc:Fallback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A41AF931-9514-67D7-3D60-A2A33E7C083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93427" y="6515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E1EDD542-96F0-F47F-5067-3103BABE90C5}"/>
                  </a:ext>
                </a:extLst>
              </p14:cNvPr>
              <p14:cNvContentPartPr/>
              <p14:nvPr/>
            </p14:nvContentPartPr>
            <p14:xfrm>
              <a:off x="11126467" y="6307640"/>
              <a:ext cx="360" cy="360"/>
            </p14:xfrm>
          </p:contentPart>
        </mc:Choice>
        <mc:Fallback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E1EDD542-96F0-F47F-5067-3103BABE90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08467" y="6289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A31880F4-6962-D01C-2A2B-7BDB1F919977}"/>
                  </a:ext>
                </a:extLst>
              </p14:cNvPr>
              <p14:cNvContentPartPr/>
              <p14:nvPr/>
            </p14:nvContentPartPr>
            <p14:xfrm>
              <a:off x="11747467" y="5397200"/>
              <a:ext cx="360" cy="360"/>
            </p14:xfrm>
          </p:contentPart>
        </mc:Choice>
        <mc:Fallback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A31880F4-6962-D01C-2A2B-7BDB1F9199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29467" y="53795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7" name="Entrada de lápiz 46">
                <a:extLst>
                  <a:ext uri="{FF2B5EF4-FFF2-40B4-BE49-F238E27FC236}">
                    <a16:creationId xmlns:a16="http://schemas.microsoft.com/office/drawing/2014/main" id="{08D2E735-3582-9D06-805E-A71FB86F46B4}"/>
                  </a:ext>
                </a:extLst>
              </p14:cNvPr>
              <p14:cNvContentPartPr/>
              <p14:nvPr/>
            </p14:nvContentPartPr>
            <p14:xfrm>
              <a:off x="11034667" y="6102800"/>
              <a:ext cx="360" cy="360"/>
            </p14:xfrm>
          </p:contentPart>
        </mc:Choice>
        <mc:Fallback>
          <p:pic>
            <p:nvPicPr>
              <p:cNvPr id="47" name="Entrada de lápiz 46">
                <a:extLst>
                  <a:ext uri="{FF2B5EF4-FFF2-40B4-BE49-F238E27FC236}">
                    <a16:creationId xmlns:a16="http://schemas.microsoft.com/office/drawing/2014/main" id="{08D2E735-3582-9D06-805E-A71FB86F46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7027" y="6085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8" name="Entrada de lápiz 47">
                <a:extLst>
                  <a:ext uri="{FF2B5EF4-FFF2-40B4-BE49-F238E27FC236}">
                    <a16:creationId xmlns:a16="http://schemas.microsoft.com/office/drawing/2014/main" id="{B3A3A056-8AB0-2201-79A3-7840398537DC}"/>
                  </a:ext>
                </a:extLst>
              </p14:cNvPr>
              <p14:cNvContentPartPr/>
              <p14:nvPr/>
            </p14:nvContentPartPr>
            <p14:xfrm>
              <a:off x="10907587" y="6526160"/>
              <a:ext cx="360" cy="360"/>
            </p14:xfrm>
          </p:contentPart>
        </mc:Choice>
        <mc:Fallback>
          <p:pic>
            <p:nvPicPr>
              <p:cNvPr id="48" name="Entrada de lápiz 47">
                <a:extLst>
                  <a:ext uri="{FF2B5EF4-FFF2-40B4-BE49-F238E27FC236}">
                    <a16:creationId xmlns:a16="http://schemas.microsoft.com/office/drawing/2014/main" id="{B3A3A056-8AB0-2201-79A3-7840398537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89947" y="65085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9" name="Entrada de lápiz 48">
                <a:extLst>
                  <a:ext uri="{FF2B5EF4-FFF2-40B4-BE49-F238E27FC236}">
                    <a16:creationId xmlns:a16="http://schemas.microsoft.com/office/drawing/2014/main" id="{70175B65-A945-9B57-858A-D9282C535C8C}"/>
                  </a:ext>
                </a:extLst>
              </p14:cNvPr>
              <p14:cNvContentPartPr/>
              <p14:nvPr/>
            </p14:nvContentPartPr>
            <p14:xfrm>
              <a:off x="11083987" y="6731000"/>
              <a:ext cx="360" cy="360"/>
            </p14:xfrm>
          </p:contentPart>
        </mc:Choice>
        <mc:Fallback>
          <p:pic>
            <p:nvPicPr>
              <p:cNvPr id="49" name="Entrada de lápiz 48">
                <a:extLst>
                  <a:ext uri="{FF2B5EF4-FFF2-40B4-BE49-F238E27FC236}">
                    <a16:creationId xmlns:a16="http://schemas.microsoft.com/office/drawing/2014/main" id="{70175B65-A945-9B57-858A-D9282C535C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66347" y="6713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0" name="Entrada de lápiz 49">
                <a:extLst>
                  <a:ext uri="{FF2B5EF4-FFF2-40B4-BE49-F238E27FC236}">
                    <a16:creationId xmlns:a16="http://schemas.microsoft.com/office/drawing/2014/main" id="{65D32FE4-CCB4-6D3D-DB96-5E7106F77918}"/>
                  </a:ext>
                </a:extLst>
              </p14:cNvPr>
              <p14:cNvContentPartPr/>
              <p14:nvPr/>
            </p14:nvContentPartPr>
            <p14:xfrm>
              <a:off x="11634427" y="6187400"/>
              <a:ext cx="360" cy="360"/>
            </p14:xfrm>
          </p:contentPart>
        </mc:Choice>
        <mc:Fallback>
          <p:pic>
            <p:nvPicPr>
              <p:cNvPr id="50" name="Entrada de lápiz 49">
                <a:extLst>
                  <a:ext uri="{FF2B5EF4-FFF2-40B4-BE49-F238E27FC236}">
                    <a16:creationId xmlns:a16="http://schemas.microsoft.com/office/drawing/2014/main" id="{65D32FE4-CCB4-6D3D-DB96-5E7106F779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16787" y="6169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DE149D58-7BA7-E375-DABC-3088EBA2A436}"/>
                  </a:ext>
                </a:extLst>
              </p14:cNvPr>
              <p14:cNvContentPartPr/>
              <p14:nvPr/>
            </p14:nvContentPartPr>
            <p14:xfrm>
              <a:off x="11909467" y="5933600"/>
              <a:ext cx="360" cy="360"/>
            </p14:xfrm>
          </p:contentPart>
        </mc:Choice>
        <mc:Fallback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DE149D58-7BA7-E375-DABC-3088EBA2A4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91827" y="59156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2" name="Entrada de lápiz 51">
                <a:extLst>
                  <a:ext uri="{FF2B5EF4-FFF2-40B4-BE49-F238E27FC236}">
                    <a16:creationId xmlns:a16="http://schemas.microsoft.com/office/drawing/2014/main" id="{63D8E82A-16C5-8408-114D-D80CA4A40212}"/>
                  </a:ext>
                </a:extLst>
              </p14:cNvPr>
              <p14:cNvContentPartPr/>
              <p14:nvPr/>
            </p14:nvContentPartPr>
            <p14:xfrm>
              <a:off x="11930707" y="6462800"/>
              <a:ext cx="360" cy="360"/>
            </p14:xfrm>
          </p:contentPart>
        </mc:Choice>
        <mc:Fallback>
          <p:pic>
            <p:nvPicPr>
              <p:cNvPr id="52" name="Entrada de lápiz 51">
                <a:extLst>
                  <a:ext uri="{FF2B5EF4-FFF2-40B4-BE49-F238E27FC236}">
                    <a16:creationId xmlns:a16="http://schemas.microsoft.com/office/drawing/2014/main" id="{63D8E82A-16C5-8408-114D-D80CA4A402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13067" y="6444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3" name="Entrada de lápiz 52">
                <a:extLst>
                  <a:ext uri="{FF2B5EF4-FFF2-40B4-BE49-F238E27FC236}">
                    <a16:creationId xmlns:a16="http://schemas.microsoft.com/office/drawing/2014/main" id="{88CD2053-A2E7-3E3C-0405-14FB0949418C}"/>
                  </a:ext>
                </a:extLst>
              </p14:cNvPr>
              <p14:cNvContentPartPr/>
              <p14:nvPr/>
            </p14:nvContentPartPr>
            <p14:xfrm>
              <a:off x="11768347" y="6660440"/>
              <a:ext cx="360" cy="360"/>
            </p14:xfrm>
          </p:contentPart>
        </mc:Choice>
        <mc:Fallback>
          <p:pic>
            <p:nvPicPr>
              <p:cNvPr id="53" name="Entrada de lápiz 52">
                <a:extLst>
                  <a:ext uri="{FF2B5EF4-FFF2-40B4-BE49-F238E27FC236}">
                    <a16:creationId xmlns:a16="http://schemas.microsoft.com/office/drawing/2014/main" id="{88CD2053-A2E7-3E3C-0405-14FB094941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50707" y="6642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4" name="Entrada de lápiz 53">
                <a:extLst>
                  <a:ext uri="{FF2B5EF4-FFF2-40B4-BE49-F238E27FC236}">
                    <a16:creationId xmlns:a16="http://schemas.microsoft.com/office/drawing/2014/main" id="{57F6398E-A102-79E2-B77A-38122586D4BF}"/>
                  </a:ext>
                </a:extLst>
              </p14:cNvPr>
              <p14:cNvContentPartPr/>
              <p14:nvPr/>
            </p14:nvContentPartPr>
            <p14:xfrm>
              <a:off x="11281627" y="6589880"/>
              <a:ext cx="360" cy="360"/>
            </p14:xfrm>
          </p:contentPart>
        </mc:Choice>
        <mc:Fallback>
          <p:pic>
            <p:nvPicPr>
              <p:cNvPr id="54" name="Entrada de lápiz 53">
                <a:extLst>
                  <a:ext uri="{FF2B5EF4-FFF2-40B4-BE49-F238E27FC236}">
                    <a16:creationId xmlns:a16="http://schemas.microsoft.com/office/drawing/2014/main" id="{57F6398E-A102-79E2-B77A-38122586D4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63987" y="6571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5" name="Entrada de lápiz 54">
                <a:extLst>
                  <a:ext uri="{FF2B5EF4-FFF2-40B4-BE49-F238E27FC236}">
                    <a16:creationId xmlns:a16="http://schemas.microsoft.com/office/drawing/2014/main" id="{C9E6C145-07CE-6826-7B0F-D03FBC5074AE}"/>
                  </a:ext>
                </a:extLst>
              </p14:cNvPr>
              <p14:cNvContentPartPr/>
              <p14:nvPr/>
            </p14:nvContentPartPr>
            <p14:xfrm>
              <a:off x="11676907" y="6420320"/>
              <a:ext cx="360" cy="360"/>
            </p14:xfrm>
          </p:contentPart>
        </mc:Choice>
        <mc:Fallback>
          <p:pic>
            <p:nvPicPr>
              <p:cNvPr id="55" name="Entrada de lápiz 54">
                <a:extLst>
                  <a:ext uri="{FF2B5EF4-FFF2-40B4-BE49-F238E27FC236}">
                    <a16:creationId xmlns:a16="http://schemas.microsoft.com/office/drawing/2014/main" id="{C9E6C145-07CE-6826-7B0F-D03FBC5074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8907" y="64026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6" name="Entrada de lápiz 55">
                <a:extLst>
                  <a:ext uri="{FF2B5EF4-FFF2-40B4-BE49-F238E27FC236}">
                    <a16:creationId xmlns:a16="http://schemas.microsoft.com/office/drawing/2014/main" id="{68907DDC-BF98-EEF2-9B84-8CD333E052E2}"/>
                  </a:ext>
                </a:extLst>
              </p14:cNvPr>
              <p14:cNvContentPartPr/>
              <p14:nvPr/>
            </p14:nvContentPartPr>
            <p14:xfrm>
              <a:off x="11599147" y="6307640"/>
              <a:ext cx="360" cy="360"/>
            </p14:xfrm>
          </p:contentPart>
        </mc:Choice>
        <mc:Fallback>
          <p:pic>
            <p:nvPicPr>
              <p:cNvPr id="56" name="Entrada de lápiz 55">
                <a:extLst>
                  <a:ext uri="{FF2B5EF4-FFF2-40B4-BE49-F238E27FC236}">
                    <a16:creationId xmlns:a16="http://schemas.microsoft.com/office/drawing/2014/main" id="{68907DDC-BF98-EEF2-9B84-8CD333E052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81507" y="6289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7" name="Entrada de lápiz 56">
                <a:extLst>
                  <a:ext uri="{FF2B5EF4-FFF2-40B4-BE49-F238E27FC236}">
                    <a16:creationId xmlns:a16="http://schemas.microsoft.com/office/drawing/2014/main" id="{0AE2F3AB-CF09-71C8-8AB3-D49782BB1BC6}"/>
                  </a:ext>
                </a:extLst>
              </p14:cNvPr>
              <p14:cNvContentPartPr/>
              <p14:nvPr/>
            </p14:nvContentPartPr>
            <p14:xfrm>
              <a:off x="11274427" y="6110000"/>
              <a:ext cx="360" cy="360"/>
            </p14:xfrm>
          </p:contentPart>
        </mc:Choice>
        <mc:Fallback>
          <p:pic>
            <p:nvPicPr>
              <p:cNvPr id="57" name="Entrada de lápiz 56">
                <a:extLst>
                  <a:ext uri="{FF2B5EF4-FFF2-40B4-BE49-F238E27FC236}">
                    <a16:creationId xmlns:a16="http://schemas.microsoft.com/office/drawing/2014/main" id="{0AE2F3AB-CF09-71C8-8AB3-D49782BB1B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56787" y="6092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58" name="Entrada de lápiz 57">
                <a:extLst>
                  <a:ext uri="{FF2B5EF4-FFF2-40B4-BE49-F238E27FC236}">
                    <a16:creationId xmlns:a16="http://schemas.microsoft.com/office/drawing/2014/main" id="{A8A122A8-3655-3DC2-79DC-69D810DBEE4F}"/>
                  </a:ext>
                </a:extLst>
              </p14:cNvPr>
              <p14:cNvContentPartPr/>
              <p14:nvPr/>
            </p14:nvContentPartPr>
            <p14:xfrm>
              <a:off x="11359387" y="5764040"/>
              <a:ext cx="360" cy="360"/>
            </p14:xfrm>
          </p:contentPart>
        </mc:Choice>
        <mc:Fallback>
          <p:pic>
            <p:nvPicPr>
              <p:cNvPr id="58" name="Entrada de lápiz 57">
                <a:extLst>
                  <a:ext uri="{FF2B5EF4-FFF2-40B4-BE49-F238E27FC236}">
                    <a16:creationId xmlns:a16="http://schemas.microsoft.com/office/drawing/2014/main" id="{A8A122A8-3655-3DC2-79DC-69D810DBEE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41387" y="57464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60" name="Entrada de lápiz 59">
                <a:extLst>
                  <a:ext uri="{FF2B5EF4-FFF2-40B4-BE49-F238E27FC236}">
                    <a16:creationId xmlns:a16="http://schemas.microsoft.com/office/drawing/2014/main" id="{8E46E382-7094-4CED-634A-EBAFFC3C7BF1}"/>
                  </a:ext>
                </a:extLst>
              </p14:cNvPr>
              <p14:cNvContentPartPr/>
              <p14:nvPr/>
            </p14:nvContentPartPr>
            <p14:xfrm>
              <a:off x="11930707" y="5996960"/>
              <a:ext cx="360" cy="360"/>
            </p14:xfrm>
          </p:contentPart>
        </mc:Choice>
        <mc:Fallback>
          <p:pic>
            <p:nvPicPr>
              <p:cNvPr id="60" name="Entrada de lápiz 59">
                <a:extLst>
                  <a:ext uri="{FF2B5EF4-FFF2-40B4-BE49-F238E27FC236}">
                    <a16:creationId xmlns:a16="http://schemas.microsoft.com/office/drawing/2014/main" id="{8E46E382-7094-4CED-634A-EBAFFC3C7B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13067" y="5979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1" name="Entrada de lápiz 60">
                <a:extLst>
                  <a:ext uri="{FF2B5EF4-FFF2-40B4-BE49-F238E27FC236}">
                    <a16:creationId xmlns:a16="http://schemas.microsoft.com/office/drawing/2014/main" id="{FDFC0032-980E-B341-5458-A372236BF1C2}"/>
                  </a:ext>
                </a:extLst>
              </p14:cNvPr>
              <p14:cNvContentPartPr/>
              <p14:nvPr/>
            </p14:nvContentPartPr>
            <p14:xfrm>
              <a:off x="11500507" y="5757200"/>
              <a:ext cx="360" cy="360"/>
            </p14:xfrm>
          </p:contentPart>
        </mc:Choice>
        <mc:Fallback>
          <p:pic>
            <p:nvPicPr>
              <p:cNvPr id="61" name="Entrada de lápiz 60">
                <a:extLst>
                  <a:ext uri="{FF2B5EF4-FFF2-40B4-BE49-F238E27FC236}">
                    <a16:creationId xmlns:a16="http://schemas.microsoft.com/office/drawing/2014/main" id="{FDFC0032-980E-B341-5458-A372236BF1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82507" y="5739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63" name="Entrada de lápiz 62">
                <a:extLst>
                  <a:ext uri="{FF2B5EF4-FFF2-40B4-BE49-F238E27FC236}">
                    <a16:creationId xmlns:a16="http://schemas.microsoft.com/office/drawing/2014/main" id="{56E01A5B-9894-1BBB-1166-783E1AE60316}"/>
                  </a:ext>
                </a:extLst>
              </p14:cNvPr>
              <p14:cNvContentPartPr/>
              <p14:nvPr/>
            </p14:nvContentPartPr>
            <p14:xfrm>
              <a:off x="11408707" y="6589880"/>
              <a:ext cx="360" cy="360"/>
            </p14:xfrm>
          </p:contentPart>
        </mc:Choice>
        <mc:Fallback>
          <p:pic>
            <p:nvPicPr>
              <p:cNvPr id="63" name="Entrada de lápiz 62">
                <a:extLst>
                  <a:ext uri="{FF2B5EF4-FFF2-40B4-BE49-F238E27FC236}">
                    <a16:creationId xmlns:a16="http://schemas.microsoft.com/office/drawing/2014/main" id="{56E01A5B-9894-1BBB-1166-783E1AE6031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90707" y="6571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4" name="Entrada de lápiz 63">
                <a:extLst>
                  <a:ext uri="{FF2B5EF4-FFF2-40B4-BE49-F238E27FC236}">
                    <a16:creationId xmlns:a16="http://schemas.microsoft.com/office/drawing/2014/main" id="{7668C211-F371-0620-B8BD-C6B61F6084ED}"/>
                  </a:ext>
                </a:extLst>
              </p14:cNvPr>
              <p14:cNvContentPartPr/>
              <p14:nvPr/>
            </p14:nvContentPartPr>
            <p14:xfrm>
              <a:off x="11944747" y="6765920"/>
              <a:ext cx="360" cy="360"/>
            </p14:xfrm>
          </p:contentPart>
        </mc:Choice>
        <mc:Fallback>
          <p:pic>
            <p:nvPicPr>
              <p:cNvPr id="64" name="Entrada de lápiz 63">
                <a:extLst>
                  <a:ext uri="{FF2B5EF4-FFF2-40B4-BE49-F238E27FC236}">
                    <a16:creationId xmlns:a16="http://schemas.microsoft.com/office/drawing/2014/main" id="{7668C211-F371-0620-B8BD-C6B61F6084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27107" y="6748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65" name="Entrada de lápiz 64">
                <a:extLst>
                  <a:ext uri="{FF2B5EF4-FFF2-40B4-BE49-F238E27FC236}">
                    <a16:creationId xmlns:a16="http://schemas.microsoft.com/office/drawing/2014/main" id="{A3F58203-92DD-3F44-EE67-36358369949B}"/>
                  </a:ext>
                </a:extLst>
              </p14:cNvPr>
              <p14:cNvContentPartPr/>
              <p14:nvPr/>
            </p14:nvContentPartPr>
            <p14:xfrm>
              <a:off x="11761507" y="5919560"/>
              <a:ext cx="35640" cy="35640"/>
            </p14:xfrm>
          </p:contentPart>
        </mc:Choice>
        <mc:Fallback>
          <p:pic>
            <p:nvPicPr>
              <p:cNvPr id="65" name="Entrada de lápiz 64">
                <a:extLst>
                  <a:ext uri="{FF2B5EF4-FFF2-40B4-BE49-F238E27FC236}">
                    <a16:creationId xmlns:a16="http://schemas.microsoft.com/office/drawing/2014/main" id="{A3F58203-92DD-3F44-EE67-36358369949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743507" y="5901560"/>
                <a:ext cx="7128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6" name="Entrada de lápiz 65">
                <a:extLst>
                  <a:ext uri="{FF2B5EF4-FFF2-40B4-BE49-F238E27FC236}">
                    <a16:creationId xmlns:a16="http://schemas.microsoft.com/office/drawing/2014/main" id="{362C564C-49D8-B144-5402-18C4EFB125F0}"/>
                  </a:ext>
                </a:extLst>
              </p14:cNvPr>
              <p14:cNvContentPartPr/>
              <p14:nvPr/>
            </p14:nvContentPartPr>
            <p14:xfrm>
              <a:off x="11591947" y="5545520"/>
              <a:ext cx="360" cy="360"/>
            </p14:xfrm>
          </p:contentPart>
        </mc:Choice>
        <mc:Fallback>
          <p:pic>
            <p:nvPicPr>
              <p:cNvPr id="66" name="Entrada de lápiz 65">
                <a:extLst>
                  <a:ext uri="{FF2B5EF4-FFF2-40B4-BE49-F238E27FC236}">
                    <a16:creationId xmlns:a16="http://schemas.microsoft.com/office/drawing/2014/main" id="{362C564C-49D8-B144-5402-18C4EFB125F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583307" y="5536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67" name="Entrada de lápiz 66">
                <a:extLst>
                  <a:ext uri="{FF2B5EF4-FFF2-40B4-BE49-F238E27FC236}">
                    <a16:creationId xmlns:a16="http://schemas.microsoft.com/office/drawing/2014/main" id="{50565816-EF00-D6AB-1DEF-DD98F30B5351}"/>
                  </a:ext>
                </a:extLst>
              </p14:cNvPr>
              <p14:cNvContentPartPr/>
              <p14:nvPr/>
            </p14:nvContentPartPr>
            <p14:xfrm>
              <a:off x="11662507" y="5630120"/>
              <a:ext cx="360" cy="360"/>
            </p14:xfrm>
          </p:contentPart>
        </mc:Choice>
        <mc:Fallback>
          <p:pic>
            <p:nvPicPr>
              <p:cNvPr id="67" name="Entrada de lápiz 66">
                <a:extLst>
                  <a:ext uri="{FF2B5EF4-FFF2-40B4-BE49-F238E27FC236}">
                    <a16:creationId xmlns:a16="http://schemas.microsoft.com/office/drawing/2014/main" id="{50565816-EF00-D6AB-1DEF-DD98F30B535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53867" y="5621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8" name="Entrada de lápiz 67">
                <a:extLst>
                  <a:ext uri="{FF2B5EF4-FFF2-40B4-BE49-F238E27FC236}">
                    <a16:creationId xmlns:a16="http://schemas.microsoft.com/office/drawing/2014/main" id="{1D9B82D9-9570-ABDB-08F4-AB6B7B2A33B7}"/>
                  </a:ext>
                </a:extLst>
              </p14:cNvPr>
              <p14:cNvContentPartPr/>
              <p14:nvPr/>
            </p14:nvContentPartPr>
            <p14:xfrm>
              <a:off x="11846107" y="5608880"/>
              <a:ext cx="360" cy="360"/>
            </p14:xfrm>
          </p:contentPart>
        </mc:Choice>
        <mc:Fallback>
          <p:pic>
            <p:nvPicPr>
              <p:cNvPr id="68" name="Entrada de lápiz 67">
                <a:extLst>
                  <a:ext uri="{FF2B5EF4-FFF2-40B4-BE49-F238E27FC236}">
                    <a16:creationId xmlns:a16="http://schemas.microsoft.com/office/drawing/2014/main" id="{1D9B82D9-9570-ABDB-08F4-AB6B7B2A33B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837107" y="5600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69" name="Entrada de lápiz 68">
                <a:extLst>
                  <a:ext uri="{FF2B5EF4-FFF2-40B4-BE49-F238E27FC236}">
                    <a16:creationId xmlns:a16="http://schemas.microsoft.com/office/drawing/2014/main" id="{64D93757-204A-F14E-F4E3-0CDD7BB00DF7}"/>
                  </a:ext>
                </a:extLst>
              </p14:cNvPr>
              <p14:cNvContentPartPr/>
              <p14:nvPr/>
            </p14:nvContentPartPr>
            <p14:xfrm>
              <a:off x="11923867" y="5390360"/>
              <a:ext cx="360" cy="360"/>
            </p14:xfrm>
          </p:contentPart>
        </mc:Choice>
        <mc:Fallback>
          <p:pic>
            <p:nvPicPr>
              <p:cNvPr id="69" name="Entrada de lápiz 68">
                <a:extLst>
                  <a:ext uri="{FF2B5EF4-FFF2-40B4-BE49-F238E27FC236}">
                    <a16:creationId xmlns:a16="http://schemas.microsoft.com/office/drawing/2014/main" id="{64D93757-204A-F14E-F4E3-0CDD7BB00DF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14867" y="5381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0" name="Entrada de lápiz 69">
                <a:extLst>
                  <a:ext uri="{FF2B5EF4-FFF2-40B4-BE49-F238E27FC236}">
                    <a16:creationId xmlns:a16="http://schemas.microsoft.com/office/drawing/2014/main" id="{C3E36739-99BC-8E24-8316-4904F261A9C6}"/>
                  </a:ext>
                </a:extLst>
              </p14:cNvPr>
              <p14:cNvContentPartPr/>
              <p14:nvPr/>
            </p14:nvContentPartPr>
            <p14:xfrm>
              <a:off x="11344987" y="5982920"/>
              <a:ext cx="360" cy="360"/>
            </p14:xfrm>
          </p:contentPart>
        </mc:Choice>
        <mc:Fallback>
          <p:pic>
            <p:nvPicPr>
              <p:cNvPr id="70" name="Entrada de lápiz 69">
                <a:extLst>
                  <a:ext uri="{FF2B5EF4-FFF2-40B4-BE49-F238E27FC236}">
                    <a16:creationId xmlns:a16="http://schemas.microsoft.com/office/drawing/2014/main" id="{C3E36739-99BC-8E24-8316-4904F261A9C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336347" y="5974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1" name="Entrada de lápiz 70">
                <a:extLst>
                  <a:ext uri="{FF2B5EF4-FFF2-40B4-BE49-F238E27FC236}">
                    <a16:creationId xmlns:a16="http://schemas.microsoft.com/office/drawing/2014/main" id="{DE841F28-6316-4075-065B-8E84630D3DEC}"/>
                  </a:ext>
                </a:extLst>
              </p14:cNvPr>
              <p14:cNvContentPartPr/>
              <p14:nvPr/>
            </p14:nvContentPartPr>
            <p14:xfrm>
              <a:off x="11175787" y="6180560"/>
              <a:ext cx="360" cy="360"/>
            </p14:xfrm>
          </p:contentPart>
        </mc:Choice>
        <mc:Fallback>
          <p:pic>
            <p:nvPicPr>
              <p:cNvPr id="71" name="Entrada de lápiz 70">
                <a:extLst>
                  <a:ext uri="{FF2B5EF4-FFF2-40B4-BE49-F238E27FC236}">
                    <a16:creationId xmlns:a16="http://schemas.microsoft.com/office/drawing/2014/main" id="{DE841F28-6316-4075-065B-8E84630D3DE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67147" y="6171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2" name="Entrada de lápiz 71">
                <a:extLst>
                  <a:ext uri="{FF2B5EF4-FFF2-40B4-BE49-F238E27FC236}">
                    <a16:creationId xmlns:a16="http://schemas.microsoft.com/office/drawing/2014/main" id="{BE9BD4B1-7D82-3229-129C-21809D315ED3}"/>
                  </a:ext>
                </a:extLst>
              </p14:cNvPr>
              <p14:cNvContentPartPr/>
              <p14:nvPr/>
            </p14:nvContentPartPr>
            <p14:xfrm>
              <a:off x="11105227" y="5588000"/>
              <a:ext cx="360" cy="360"/>
            </p14:xfrm>
          </p:contentPart>
        </mc:Choice>
        <mc:Fallback>
          <p:pic>
            <p:nvPicPr>
              <p:cNvPr id="72" name="Entrada de lápiz 71">
                <a:extLst>
                  <a:ext uri="{FF2B5EF4-FFF2-40B4-BE49-F238E27FC236}">
                    <a16:creationId xmlns:a16="http://schemas.microsoft.com/office/drawing/2014/main" id="{BE9BD4B1-7D82-3229-129C-21809D315ED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96587" y="5579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73" name="Entrada de lápiz 72">
                <a:extLst>
                  <a:ext uri="{FF2B5EF4-FFF2-40B4-BE49-F238E27FC236}">
                    <a16:creationId xmlns:a16="http://schemas.microsoft.com/office/drawing/2014/main" id="{F8BADF5C-CEF5-EE51-530A-7B2EDD3A9B3A}"/>
                  </a:ext>
                </a:extLst>
              </p14:cNvPr>
              <p14:cNvContentPartPr/>
              <p14:nvPr/>
            </p14:nvContentPartPr>
            <p14:xfrm>
              <a:off x="11429947" y="6004160"/>
              <a:ext cx="360" cy="360"/>
            </p14:xfrm>
          </p:contentPart>
        </mc:Choice>
        <mc:Fallback>
          <p:pic>
            <p:nvPicPr>
              <p:cNvPr id="73" name="Entrada de lápiz 72">
                <a:extLst>
                  <a:ext uri="{FF2B5EF4-FFF2-40B4-BE49-F238E27FC236}">
                    <a16:creationId xmlns:a16="http://schemas.microsoft.com/office/drawing/2014/main" id="{F8BADF5C-CEF5-EE51-530A-7B2EDD3A9B3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20947" y="5995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4" name="Entrada de lápiz 73">
                <a:extLst>
                  <a:ext uri="{FF2B5EF4-FFF2-40B4-BE49-F238E27FC236}">
                    <a16:creationId xmlns:a16="http://schemas.microsoft.com/office/drawing/2014/main" id="{5E2F4206-F873-B32D-E4FA-746DA0F1031D}"/>
                  </a:ext>
                </a:extLst>
              </p14:cNvPr>
              <p14:cNvContentPartPr/>
              <p14:nvPr/>
            </p14:nvContentPartPr>
            <p14:xfrm>
              <a:off x="11803627" y="6342920"/>
              <a:ext cx="360" cy="360"/>
            </p14:xfrm>
          </p:contentPart>
        </mc:Choice>
        <mc:Fallback>
          <p:pic>
            <p:nvPicPr>
              <p:cNvPr id="74" name="Entrada de lápiz 73">
                <a:extLst>
                  <a:ext uri="{FF2B5EF4-FFF2-40B4-BE49-F238E27FC236}">
                    <a16:creationId xmlns:a16="http://schemas.microsoft.com/office/drawing/2014/main" id="{5E2F4206-F873-B32D-E4FA-746DA0F1031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94987" y="6333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75" name="Entrada de lápiz 74">
                <a:extLst>
                  <a:ext uri="{FF2B5EF4-FFF2-40B4-BE49-F238E27FC236}">
                    <a16:creationId xmlns:a16="http://schemas.microsoft.com/office/drawing/2014/main" id="{267AC4DA-FB7E-D9F2-A5E0-EB4FC70DF978}"/>
                  </a:ext>
                </a:extLst>
              </p14:cNvPr>
              <p14:cNvContentPartPr/>
              <p14:nvPr/>
            </p14:nvContentPartPr>
            <p14:xfrm>
              <a:off x="11599147" y="6420320"/>
              <a:ext cx="360" cy="360"/>
            </p14:xfrm>
          </p:contentPart>
        </mc:Choice>
        <mc:Fallback>
          <p:pic>
            <p:nvPicPr>
              <p:cNvPr id="75" name="Entrada de lápiz 74">
                <a:extLst>
                  <a:ext uri="{FF2B5EF4-FFF2-40B4-BE49-F238E27FC236}">
                    <a16:creationId xmlns:a16="http://schemas.microsoft.com/office/drawing/2014/main" id="{267AC4DA-FB7E-D9F2-A5E0-EB4FC70DF97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590507" y="6411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76" name="Entrada de lápiz 75">
                <a:extLst>
                  <a:ext uri="{FF2B5EF4-FFF2-40B4-BE49-F238E27FC236}">
                    <a16:creationId xmlns:a16="http://schemas.microsoft.com/office/drawing/2014/main" id="{A3F3A20A-ADD3-4B2A-6BAB-B9D371ADC255}"/>
                  </a:ext>
                </a:extLst>
              </p14:cNvPr>
              <p14:cNvContentPartPr/>
              <p14:nvPr/>
            </p14:nvContentPartPr>
            <p14:xfrm>
              <a:off x="11302867" y="6490880"/>
              <a:ext cx="360" cy="360"/>
            </p14:xfrm>
          </p:contentPart>
        </mc:Choice>
        <mc:Fallback>
          <p:pic>
            <p:nvPicPr>
              <p:cNvPr id="76" name="Entrada de lápiz 75">
                <a:extLst>
                  <a:ext uri="{FF2B5EF4-FFF2-40B4-BE49-F238E27FC236}">
                    <a16:creationId xmlns:a16="http://schemas.microsoft.com/office/drawing/2014/main" id="{A3F3A20A-ADD3-4B2A-6BAB-B9D371ADC25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93867" y="6482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77" name="Entrada de lápiz 76">
                <a:extLst>
                  <a:ext uri="{FF2B5EF4-FFF2-40B4-BE49-F238E27FC236}">
                    <a16:creationId xmlns:a16="http://schemas.microsoft.com/office/drawing/2014/main" id="{0411DDAC-8BBC-4AB8-F641-6957442D7121}"/>
                  </a:ext>
                </a:extLst>
              </p14:cNvPr>
              <p14:cNvContentPartPr/>
              <p14:nvPr/>
            </p14:nvContentPartPr>
            <p14:xfrm>
              <a:off x="11182987" y="6568640"/>
              <a:ext cx="360" cy="360"/>
            </p14:xfrm>
          </p:contentPart>
        </mc:Choice>
        <mc:Fallback>
          <p:pic>
            <p:nvPicPr>
              <p:cNvPr id="77" name="Entrada de lápiz 76">
                <a:extLst>
                  <a:ext uri="{FF2B5EF4-FFF2-40B4-BE49-F238E27FC236}">
                    <a16:creationId xmlns:a16="http://schemas.microsoft.com/office/drawing/2014/main" id="{0411DDAC-8BBC-4AB8-F641-6957442D712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73987" y="6559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78" name="Entrada de lápiz 77">
                <a:extLst>
                  <a:ext uri="{FF2B5EF4-FFF2-40B4-BE49-F238E27FC236}">
                    <a16:creationId xmlns:a16="http://schemas.microsoft.com/office/drawing/2014/main" id="{B124C4BE-CCAA-D2C8-C2F6-C8023B26B6D8}"/>
                  </a:ext>
                </a:extLst>
              </p14:cNvPr>
              <p14:cNvContentPartPr/>
              <p14:nvPr/>
            </p14:nvContentPartPr>
            <p14:xfrm>
              <a:off x="10773667" y="6540200"/>
              <a:ext cx="360" cy="360"/>
            </p14:xfrm>
          </p:contentPart>
        </mc:Choice>
        <mc:Fallback>
          <p:pic>
            <p:nvPicPr>
              <p:cNvPr id="78" name="Entrada de lápiz 77">
                <a:extLst>
                  <a:ext uri="{FF2B5EF4-FFF2-40B4-BE49-F238E27FC236}">
                    <a16:creationId xmlns:a16="http://schemas.microsoft.com/office/drawing/2014/main" id="{B124C4BE-CCAA-D2C8-C2F6-C8023B26B6D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64667" y="6531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79" name="Entrada de lápiz 78">
                <a:extLst>
                  <a:ext uri="{FF2B5EF4-FFF2-40B4-BE49-F238E27FC236}">
                    <a16:creationId xmlns:a16="http://schemas.microsoft.com/office/drawing/2014/main" id="{8A1EC651-E53A-8E5E-5732-1EA80B567CDC}"/>
                  </a:ext>
                </a:extLst>
              </p14:cNvPr>
              <p14:cNvContentPartPr/>
              <p14:nvPr/>
            </p14:nvContentPartPr>
            <p14:xfrm>
              <a:off x="10576027" y="6547400"/>
              <a:ext cx="360" cy="360"/>
            </p14:xfrm>
          </p:contentPart>
        </mc:Choice>
        <mc:Fallback>
          <p:pic>
            <p:nvPicPr>
              <p:cNvPr id="79" name="Entrada de lápiz 78">
                <a:extLst>
                  <a:ext uri="{FF2B5EF4-FFF2-40B4-BE49-F238E27FC236}">
                    <a16:creationId xmlns:a16="http://schemas.microsoft.com/office/drawing/2014/main" id="{8A1EC651-E53A-8E5E-5732-1EA80B567CD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67387" y="6538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80" name="Entrada de lápiz 79">
                <a:extLst>
                  <a:ext uri="{FF2B5EF4-FFF2-40B4-BE49-F238E27FC236}">
                    <a16:creationId xmlns:a16="http://schemas.microsoft.com/office/drawing/2014/main" id="{225FFF03-1E64-82D6-1E5C-EE524FAD1EB3}"/>
                  </a:ext>
                </a:extLst>
              </p14:cNvPr>
              <p14:cNvContentPartPr/>
              <p14:nvPr/>
            </p14:nvContentPartPr>
            <p14:xfrm>
              <a:off x="10540747" y="6399080"/>
              <a:ext cx="360" cy="360"/>
            </p14:xfrm>
          </p:contentPart>
        </mc:Choice>
        <mc:Fallback>
          <p:pic>
            <p:nvPicPr>
              <p:cNvPr id="80" name="Entrada de lápiz 79">
                <a:extLst>
                  <a:ext uri="{FF2B5EF4-FFF2-40B4-BE49-F238E27FC236}">
                    <a16:creationId xmlns:a16="http://schemas.microsoft.com/office/drawing/2014/main" id="{225FFF03-1E64-82D6-1E5C-EE524FAD1EB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32107" y="6390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81" name="Entrada de lápiz 80">
                <a:extLst>
                  <a:ext uri="{FF2B5EF4-FFF2-40B4-BE49-F238E27FC236}">
                    <a16:creationId xmlns:a16="http://schemas.microsoft.com/office/drawing/2014/main" id="{140FD6D3-9832-2DC0-7107-4DD7FCC9EDDE}"/>
                  </a:ext>
                </a:extLst>
              </p14:cNvPr>
              <p14:cNvContentPartPr/>
              <p14:nvPr/>
            </p14:nvContentPartPr>
            <p14:xfrm>
              <a:off x="10639747" y="6116840"/>
              <a:ext cx="360" cy="360"/>
            </p14:xfrm>
          </p:contentPart>
        </mc:Choice>
        <mc:Fallback>
          <p:pic>
            <p:nvPicPr>
              <p:cNvPr id="81" name="Entrada de lápiz 80">
                <a:extLst>
                  <a:ext uri="{FF2B5EF4-FFF2-40B4-BE49-F238E27FC236}">
                    <a16:creationId xmlns:a16="http://schemas.microsoft.com/office/drawing/2014/main" id="{140FD6D3-9832-2DC0-7107-4DD7FCC9EDD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630747" y="6108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82" name="Entrada de lápiz 81">
                <a:extLst>
                  <a:ext uri="{FF2B5EF4-FFF2-40B4-BE49-F238E27FC236}">
                    <a16:creationId xmlns:a16="http://schemas.microsoft.com/office/drawing/2014/main" id="{650C9155-E5B8-15B2-AACB-DE97BCD2DEAE}"/>
                  </a:ext>
                </a:extLst>
              </p14:cNvPr>
              <p14:cNvContentPartPr/>
              <p14:nvPr/>
            </p14:nvContentPartPr>
            <p14:xfrm>
              <a:off x="10801747" y="5869880"/>
              <a:ext cx="360" cy="360"/>
            </p14:xfrm>
          </p:contentPart>
        </mc:Choice>
        <mc:Fallback>
          <p:pic>
            <p:nvPicPr>
              <p:cNvPr id="82" name="Entrada de lápiz 81">
                <a:extLst>
                  <a:ext uri="{FF2B5EF4-FFF2-40B4-BE49-F238E27FC236}">
                    <a16:creationId xmlns:a16="http://schemas.microsoft.com/office/drawing/2014/main" id="{650C9155-E5B8-15B2-AACB-DE97BCD2DEA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93107" y="5861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83" name="Entrada de lápiz 82">
                <a:extLst>
                  <a:ext uri="{FF2B5EF4-FFF2-40B4-BE49-F238E27FC236}">
                    <a16:creationId xmlns:a16="http://schemas.microsoft.com/office/drawing/2014/main" id="{236C0EDB-316A-1115-E7B9-59CC16123BB1}"/>
                  </a:ext>
                </a:extLst>
              </p14:cNvPr>
              <p14:cNvContentPartPr/>
              <p14:nvPr/>
            </p14:nvContentPartPr>
            <p14:xfrm>
              <a:off x="10907587" y="6004160"/>
              <a:ext cx="360" cy="360"/>
            </p14:xfrm>
          </p:contentPart>
        </mc:Choice>
        <mc:Fallback>
          <p:pic>
            <p:nvPicPr>
              <p:cNvPr id="83" name="Entrada de lápiz 82">
                <a:extLst>
                  <a:ext uri="{FF2B5EF4-FFF2-40B4-BE49-F238E27FC236}">
                    <a16:creationId xmlns:a16="http://schemas.microsoft.com/office/drawing/2014/main" id="{236C0EDB-316A-1115-E7B9-59CC16123BB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898947" y="5995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84" name="Entrada de lápiz 83">
                <a:extLst>
                  <a:ext uri="{FF2B5EF4-FFF2-40B4-BE49-F238E27FC236}">
                    <a16:creationId xmlns:a16="http://schemas.microsoft.com/office/drawing/2014/main" id="{7403C019-5C57-5F54-5457-1A448E54B6E2}"/>
                  </a:ext>
                </a:extLst>
              </p14:cNvPr>
              <p14:cNvContentPartPr/>
              <p14:nvPr/>
            </p14:nvContentPartPr>
            <p14:xfrm>
              <a:off x="11077147" y="6004160"/>
              <a:ext cx="360" cy="360"/>
            </p14:xfrm>
          </p:contentPart>
        </mc:Choice>
        <mc:Fallback>
          <p:pic>
            <p:nvPicPr>
              <p:cNvPr id="84" name="Entrada de lápiz 83">
                <a:extLst>
                  <a:ext uri="{FF2B5EF4-FFF2-40B4-BE49-F238E27FC236}">
                    <a16:creationId xmlns:a16="http://schemas.microsoft.com/office/drawing/2014/main" id="{7403C019-5C57-5F54-5457-1A448E54B6E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68147" y="5995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85" name="Entrada de lápiz 84">
                <a:extLst>
                  <a:ext uri="{FF2B5EF4-FFF2-40B4-BE49-F238E27FC236}">
                    <a16:creationId xmlns:a16="http://schemas.microsoft.com/office/drawing/2014/main" id="{43627A45-3ECA-8517-2085-78C059524974}"/>
                  </a:ext>
                </a:extLst>
              </p14:cNvPr>
              <p14:cNvContentPartPr/>
              <p14:nvPr/>
            </p14:nvContentPartPr>
            <p14:xfrm>
              <a:off x="11048707" y="6046280"/>
              <a:ext cx="360" cy="360"/>
            </p14:xfrm>
          </p:contentPart>
        </mc:Choice>
        <mc:Fallback>
          <p:pic>
            <p:nvPicPr>
              <p:cNvPr id="85" name="Entrada de lápiz 84">
                <a:extLst>
                  <a:ext uri="{FF2B5EF4-FFF2-40B4-BE49-F238E27FC236}">
                    <a16:creationId xmlns:a16="http://schemas.microsoft.com/office/drawing/2014/main" id="{43627A45-3ECA-8517-2085-78C05952497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40067" y="6037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86" name="Entrada de lápiz 85">
                <a:extLst>
                  <a:ext uri="{FF2B5EF4-FFF2-40B4-BE49-F238E27FC236}">
                    <a16:creationId xmlns:a16="http://schemas.microsoft.com/office/drawing/2014/main" id="{89EFB42C-DB4D-21D3-04EC-91271D62CA57}"/>
                  </a:ext>
                </a:extLst>
              </p14:cNvPr>
              <p14:cNvContentPartPr/>
              <p14:nvPr/>
            </p14:nvContentPartPr>
            <p14:xfrm>
              <a:off x="11034667" y="6138080"/>
              <a:ext cx="360" cy="360"/>
            </p14:xfrm>
          </p:contentPart>
        </mc:Choice>
        <mc:Fallback>
          <p:pic>
            <p:nvPicPr>
              <p:cNvPr id="86" name="Entrada de lápiz 85">
                <a:extLst>
                  <a:ext uri="{FF2B5EF4-FFF2-40B4-BE49-F238E27FC236}">
                    <a16:creationId xmlns:a16="http://schemas.microsoft.com/office/drawing/2014/main" id="{89EFB42C-DB4D-21D3-04EC-91271D62CA5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26027" y="6129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87" name="Entrada de lápiz 86">
                <a:extLst>
                  <a:ext uri="{FF2B5EF4-FFF2-40B4-BE49-F238E27FC236}">
                    <a16:creationId xmlns:a16="http://schemas.microsoft.com/office/drawing/2014/main" id="{8956DCB6-EBA3-3EBD-D394-72D6D70B5751}"/>
                  </a:ext>
                </a:extLst>
              </p14:cNvPr>
              <p14:cNvContentPartPr/>
              <p14:nvPr/>
            </p14:nvContentPartPr>
            <p14:xfrm>
              <a:off x="10844227" y="6229880"/>
              <a:ext cx="360" cy="360"/>
            </p14:xfrm>
          </p:contentPart>
        </mc:Choice>
        <mc:Fallback>
          <p:pic>
            <p:nvPicPr>
              <p:cNvPr id="87" name="Entrada de lápiz 86">
                <a:extLst>
                  <a:ext uri="{FF2B5EF4-FFF2-40B4-BE49-F238E27FC236}">
                    <a16:creationId xmlns:a16="http://schemas.microsoft.com/office/drawing/2014/main" id="{8956DCB6-EBA3-3EBD-D394-72D6D70B575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835227" y="6220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88" name="Entrada de lápiz 87">
                <a:extLst>
                  <a:ext uri="{FF2B5EF4-FFF2-40B4-BE49-F238E27FC236}">
                    <a16:creationId xmlns:a16="http://schemas.microsoft.com/office/drawing/2014/main" id="{02B57DE6-5682-935D-60BE-D81B54925E41}"/>
                  </a:ext>
                </a:extLst>
              </p14:cNvPr>
              <p14:cNvContentPartPr/>
              <p14:nvPr/>
            </p14:nvContentPartPr>
            <p14:xfrm>
              <a:off x="10604467" y="6279200"/>
              <a:ext cx="360" cy="360"/>
            </p14:xfrm>
          </p:contentPart>
        </mc:Choice>
        <mc:Fallback>
          <p:pic>
            <p:nvPicPr>
              <p:cNvPr id="88" name="Entrada de lápiz 87">
                <a:extLst>
                  <a:ext uri="{FF2B5EF4-FFF2-40B4-BE49-F238E27FC236}">
                    <a16:creationId xmlns:a16="http://schemas.microsoft.com/office/drawing/2014/main" id="{02B57DE6-5682-935D-60BE-D81B54925E4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95467" y="6270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89" name="Entrada de lápiz 88">
                <a:extLst>
                  <a:ext uri="{FF2B5EF4-FFF2-40B4-BE49-F238E27FC236}">
                    <a16:creationId xmlns:a16="http://schemas.microsoft.com/office/drawing/2014/main" id="{EC187729-E68E-EC63-9563-5A135256C0E5}"/>
                  </a:ext>
                </a:extLst>
              </p14:cNvPr>
              <p14:cNvContentPartPr/>
              <p14:nvPr/>
            </p14:nvContentPartPr>
            <p14:xfrm>
              <a:off x="10936027" y="5764040"/>
              <a:ext cx="360" cy="360"/>
            </p14:xfrm>
          </p:contentPart>
        </mc:Choice>
        <mc:Fallback>
          <p:pic>
            <p:nvPicPr>
              <p:cNvPr id="89" name="Entrada de lápiz 88">
                <a:extLst>
                  <a:ext uri="{FF2B5EF4-FFF2-40B4-BE49-F238E27FC236}">
                    <a16:creationId xmlns:a16="http://schemas.microsoft.com/office/drawing/2014/main" id="{EC187729-E68E-EC63-9563-5A135256C0E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927027" y="5755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90" name="Entrada de lápiz 89">
                <a:extLst>
                  <a:ext uri="{FF2B5EF4-FFF2-40B4-BE49-F238E27FC236}">
                    <a16:creationId xmlns:a16="http://schemas.microsoft.com/office/drawing/2014/main" id="{FD8F6013-D51D-9090-8D43-33015E016A61}"/>
                  </a:ext>
                </a:extLst>
              </p14:cNvPr>
              <p14:cNvContentPartPr/>
              <p14:nvPr/>
            </p14:nvContentPartPr>
            <p14:xfrm>
              <a:off x="11126467" y="5700680"/>
              <a:ext cx="360" cy="360"/>
            </p14:xfrm>
          </p:contentPart>
        </mc:Choice>
        <mc:Fallback>
          <p:pic>
            <p:nvPicPr>
              <p:cNvPr id="90" name="Entrada de lápiz 89">
                <a:extLst>
                  <a:ext uri="{FF2B5EF4-FFF2-40B4-BE49-F238E27FC236}">
                    <a16:creationId xmlns:a16="http://schemas.microsoft.com/office/drawing/2014/main" id="{FD8F6013-D51D-9090-8D43-33015E016A6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17467" y="5692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91" name="Entrada de lápiz 90">
                <a:extLst>
                  <a:ext uri="{FF2B5EF4-FFF2-40B4-BE49-F238E27FC236}">
                    <a16:creationId xmlns:a16="http://schemas.microsoft.com/office/drawing/2014/main" id="{93CC0685-91AE-FA86-70BE-03ED3BF79270}"/>
                  </a:ext>
                </a:extLst>
              </p14:cNvPr>
              <p14:cNvContentPartPr/>
              <p14:nvPr/>
            </p14:nvContentPartPr>
            <p14:xfrm>
              <a:off x="11324107" y="5996960"/>
              <a:ext cx="360" cy="360"/>
            </p14:xfrm>
          </p:contentPart>
        </mc:Choice>
        <mc:Fallback>
          <p:pic>
            <p:nvPicPr>
              <p:cNvPr id="91" name="Entrada de lápiz 90">
                <a:extLst>
                  <a:ext uri="{FF2B5EF4-FFF2-40B4-BE49-F238E27FC236}">
                    <a16:creationId xmlns:a16="http://schemas.microsoft.com/office/drawing/2014/main" id="{93CC0685-91AE-FA86-70BE-03ED3BF7927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315107" y="5988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92" name="Entrada de lápiz 91">
                <a:extLst>
                  <a:ext uri="{FF2B5EF4-FFF2-40B4-BE49-F238E27FC236}">
                    <a16:creationId xmlns:a16="http://schemas.microsoft.com/office/drawing/2014/main" id="{307B5219-FAD5-13AA-AA2A-4F3237A3233E}"/>
                  </a:ext>
                </a:extLst>
              </p14:cNvPr>
              <p14:cNvContentPartPr/>
              <p14:nvPr/>
            </p14:nvContentPartPr>
            <p14:xfrm>
              <a:off x="11408707" y="6046280"/>
              <a:ext cx="360" cy="360"/>
            </p14:xfrm>
          </p:contentPart>
        </mc:Choice>
        <mc:Fallback>
          <p:pic>
            <p:nvPicPr>
              <p:cNvPr id="92" name="Entrada de lápiz 91">
                <a:extLst>
                  <a:ext uri="{FF2B5EF4-FFF2-40B4-BE49-F238E27FC236}">
                    <a16:creationId xmlns:a16="http://schemas.microsoft.com/office/drawing/2014/main" id="{307B5219-FAD5-13AA-AA2A-4F3237A3233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399707" y="6037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93" name="Entrada de lápiz 92">
                <a:extLst>
                  <a:ext uri="{FF2B5EF4-FFF2-40B4-BE49-F238E27FC236}">
                    <a16:creationId xmlns:a16="http://schemas.microsoft.com/office/drawing/2014/main" id="{D743219C-E1B1-75CC-18BD-4DC3AE556314}"/>
                  </a:ext>
                </a:extLst>
              </p14:cNvPr>
              <p14:cNvContentPartPr/>
              <p14:nvPr/>
            </p14:nvContentPartPr>
            <p14:xfrm>
              <a:off x="11613187" y="5990120"/>
              <a:ext cx="360" cy="360"/>
            </p14:xfrm>
          </p:contentPart>
        </mc:Choice>
        <mc:Fallback>
          <p:pic>
            <p:nvPicPr>
              <p:cNvPr id="93" name="Entrada de lápiz 92">
                <a:extLst>
                  <a:ext uri="{FF2B5EF4-FFF2-40B4-BE49-F238E27FC236}">
                    <a16:creationId xmlns:a16="http://schemas.microsoft.com/office/drawing/2014/main" id="{D743219C-E1B1-75CC-18BD-4DC3AE55631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04547" y="5981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94" name="Entrada de lápiz 93">
                <a:extLst>
                  <a:ext uri="{FF2B5EF4-FFF2-40B4-BE49-F238E27FC236}">
                    <a16:creationId xmlns:a16="http://schemas.microsoft.com/office/drawing/2014/main" id="{CC5DC766-B767-C300-234A-396475EE620B}"/>
                  </a:ext>
                </a:extLst>
              </p14:cNvPr>
              <p14:cNvContentPartPr/>
              <p14:nvPr/>
            </p14:nvContentPartPr>
            <p14:xfrm>
              <a:off x="11754307" y="5841800"/>
              <a:ext cx="360" cy="360"/>
            </p14:xfrm>
          </p:contentPart>
        </mc:Choice>
        <mc:Fallback>
          <p:pic>
            <p:nvPicPr>
              <p:cNvPr id="94" name="Entrada de lápiz 93">
                <a:extLst>
                  <a:ext uri="{FF2B5EF4-FFF2-40B4-BE49-F238E27FC236}">
                    <a16:creationId xmlns:a16="http://schemas.microsoft.com/office/drawing/2014/main" id="{CC5DC766-B767-C300-234A-396475EE620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45667" y="5833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95" name="Entrada de lápiz 94">
                <a:extLst>
                  <a:ext uri="{FF2B5EF4-FFF2-40B4-BE49-F238E27FC236}">
                    <a16:creationId xmlns:a16="http://schemas.microsoft.com/office/drawing/2014/main" id="{4AE9D555-E4DB-8FA5-99C2-9C3AFCCD0C63}"/>
                  </a:ext>
                </a:extLst>
              </p14:cNvPr>
              <p14:cNvContentPartPr/>
              <p14:nvPr/>
            </p14:nvContentPartPr>
            <p14:xfrm>
              <a:off x="11860147" y="6222680"/>
              <a:ext cx="360" cy="360"/>
            </p14:xfrm>
          </p:contentPart>
        </mc:Choice>
        <mc:Fallback>
          <p:pic>
            <p:nvPicPr>
              <p:cNvPr id="95" name="Entrada de lápiz 94">
                <a:extLst>
                  <a:ext uri="{FF2B5EF4-FFF2-40B4-BE49-F238E27FC236}">
                    <a16:creationId xmlns:a16="http://schemas.microsoft.com/office/drawing/2014/main" id="{4AE9D555-E4DB-8FA5-99C2-9C3AFCCD0C6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851507" y="6214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96" name="Entrada de lápiz 95">
                <a:extLst>
                  <a:ext uri="{FF2B5EF4-FFF2-40B4-BE49-F238E27FC236}">
                    <a16:creationId xmlns:a16="http://schemas.microsoft.com/office/drawing/2014/main" id="{1C90C2A5-76E6-E63C-200E-E5CAA8D3FB48}"/>
                  </a:ext>
                </a:extLst>
              </p14:cNvPr>
              <p14:cNvContentPartPr/>
              <p14:nvPr/>
            </p14:nvContentPartPr>
            <p14:xfrm>
              <a:off x="11888587" y="6286400"/>
              <a:ext cx="360" cy="360"/>
            </p14:xfrm>
          </p:contentPart>
        </mc:Choice>
        <mc:Fallback>
          <p:pic>
            <p:nvPicPr>
              <p:cNvPr id="96" name="Entrada de lápiz 95">
                <a:extLst>
                  <a:ext uri="{FF2B5EF4-FFF2-40B4-BE49-F238E27FC236}">
                    <a16:creationId xmlns:a16="http://schemas.microsoft.com/office/drawing/2014/main" id="{1C90C2A5-76E6-E63C-200E-E5CAA8D3FB4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879587" y="6277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97" name="Entrada de lápiz 96">
                <a:extLst>
                  <a:ext uri="{FF2B5EF4-FFF2-40B4-BE49-F238E27FC236}">
                    <a16:creationId xmlns:a16="http://schemas.microsoft.com/office/drawing/2014/main" id="{E847F248-19BF-BE0C-B9B9-9D0B9734C1F2}"/>
                  </a:ext>
                </a:extLst>
              </p14:cNvPr>
              <p14:cNvContentPartPr/>
              <p14:nvPr/>
            </p14:nvContentPartPr>
            <p14:xfrm>
              <a:off x="11782747" y="6519320"/>
              <a:ext cx="360" cy="360"/>
            </p14:xfrm>
          </p:contentPart>
        </mc:Choice>
        <mc:Fallback>
          <p:pic>
            <p:nvPicPr>
              <p:cNvPr id="97" name="Entrada de lápiz 96">
                <a:extLst>
                  <a:ext uri="{FF2B5EF4-FFF2-40B4-BE49-F238E27FC236}">
                    <a16:creationId xmlns:a16="http://schemas.microsoft.com/office/drawing/2014/main" id="{E847F248-19BF-BE0C-B9B9-9D0B9734C1F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73747" y="6510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98" name="Entrada de lápiz 97">
                <a:extLst>
                  <a:ext uri="{FF2B5EF4-FFF2-40B4-BE49-F238E27FC236}">
                    <a16:creationId xmlns:a16="http://schemas.microsoft.com/office/drawing/2014/main" id="{39B4E461-975A-9BC2-57FE-B83B7C21B177}"/>
                  </a:ext>
                </a:extLst>
              </p14:cNvPr>
              <p14:cNvContentPartPr/>
              <p14:nvPr/>
            </p14:nvContentPartPr>
            <p14:xfrm>
              <a:off x="11634427" y="6660440"/>
              <a:ext cx="360" cy="360"/>
            </p14:xfrm>
          </p:contentPart>
        </mc:Choice>
        <mc:Fallback>
          <p:pic>
            <p:nvPicPr>
              <p:cNvPr id="98" name="Entrada de lápiz 97">
                <a:extLst>
                  <a:ext uri="{FF2B5EF4-FFF2-40B4-BE49-F238E27FC236}">
                    <a16:creationId xmlns:a16="http://schemas.microsoft.com/office/drawing/2014/main" id="{39B4E461-975A-9BC2-57FE-B83B7C21B17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25787" y="6651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99" name="Entrada de lápiz 98">
                <a:extLst>
                  <a:ext uri="{FF2B5EF4-FFF2-40B4-BE49-F238E27FC236}">
                    <a16:creationId xmlns:a16="http://schemas.microsoft.com/office/drawing/2014/main" id="{A149978D-0119-3B50-46CF-CE5EEF09E374}"/>
                  </a:ext>
                </a:extLst>
              </p14:cNvPr>
              <p14:cNvContentPartPr/>
              <p14:nvPr/>
            </p14:nvContentPartPr>
            <p14:xfrm>
              <a:off x="11577907" y="6625160"/>
              <a:ext cx="360" cy="360"/>
            </p14:xfrm>
          </p:contentPart>
        </mc:Choice>
        <mc:Fallback>
          <p:pic>
            <p:nvPicPr>
              <p:cNvPr id="99" name="Entrada de lápiz 98">
                <a:extLst>
                  <a:ext uri="{FF2B5EF4-FFF2-40B4-BE49-F238E27FC236}">
                    <a16:creationId xmlns:a16="http://schemas.microsoft.com/office/drawing/2014/main" id="{A149978D-0119-3B50-46CF-CE5EEF09E37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569267" y="6616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00" name="Entrada de lápiz 99">
                <a:extLst>
                  <a:ext uri="{FF2B5EF4-FFF2-40B4-BE49-F238E27FC236}">
                    <a16:creationId xmlns:a16="http://schemas.microsoft.com/office/drawing/2014/main" id="{A0A59EB8-E5F8-A062-5ECF-529FF7F423CE}"/>
                  </a:ext>
                </a:extLst>
              </p14:cNvPr>
              <p14:cNvContentPartPr/>
              <p14:nvPr/>
            </p14:nvContentPartPr>
            <p14:xfrm>
              <a:off x="11486107" y="6625160"/>
              <a:ext cx="360" cy="360"/>
            </p14:xfrm>
          </p:contentPart>
        </mc:Choice>
        <mc:Fallback>
          <p:pic>
            <p:nvPicPr>
              <p:cNvPr id="100" name="Entrada de lápiz 99">
                <a:extLst>
                  <a:ext uri="{FF2B5EF4-FFF2-40B4-BE49-F238E27FC236}">
                    <a16:creationId xmlns:a16="http://schemas.microsoft.com/office/drawing/2014/main" id="{A0A59EB8-E5F8-A062-5ECF-529FF7F423C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77467" y="6616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01" name="Entrada de lápiz 100">
                <a:extLst>
                  <a:ext uri="{FF2B5EF4-FFF2-40B4-BE49-F238E27FC236}">
                    <a16:creationId xmlns:a16="http://schemas.microsoft.com/office/drawing/2014/main" id="{5065BCBA-16F0-DC43-4764-E714857730CE}"/>
                  </a:ext>
                </a:extLst>
              </p14:cNvPr>
              <p14:cNvContentPartPr/>
              <p14:nvPr/>
            </p14:nvContentPartPr>
            <p14:xfrm>
              <a:off x="11436787" y="6667280"/>
              <a:ext cx="360" cy="360"/>
            </p14:xfrm>
          </p:contentPart>
        </mc:Choice>
        <mc:Fallback>
          <p:pic>
            <p:nvPicPr>
              <p:cNvPr id="101" name="Entrada de lápiz 100">
                <a:extLst>
                  <a:ext uri="{FF2B5EF4-FFF2-40B4-BE49-F238E27FC236}">
                    <a16:creationId xmlns:a16="http://schemas.microsoft.com/office/drawing/2014/main" id="{5065BCBA-16F0-DC43-4764-E714857730C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28147" y="6658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02" name="Entrada de lápiz 101">
                <a:extLst>
                  <a:ext uri="{FF2B5EF4-FFF2-40B4-BE49-F238E27FC236}">
                    <a16:creationId xmlns:a16="http://schemas.microsoft.com/office/drawing/2014/main" id="{EDEA2457-25E5-2460-6FC5-EB1A816D7F6D}"/>
                  </a:ext>
                </a:extLst>
              </p14:cNvPr>
              <p14:cNvContentPartPr/>
              <p14:nvPr/>
            </p14:nvContentPartPr>
            <p14:xfrm>
              <a:off x="11267587" y="6702560"/>
              <a:ext cx="360" cy="360"/>
            </p14:xfrm>
          </p:contentPart>
        </mc:Choice>
        <mc:Fallback>
          <p:pic>
            <p:nvPicPr>
              <p:cNvPr id="102" name="Entrada de lápiz 101">
                <a:extLst>
                  <a:ext uri="{FF2B5EF4-FFF2-40B4-BE49-F238E27FC236}">
                    <a16:creationId xmlns:a16="http://schemas.microsoft.com/office/drawing/2014/main" id="{EDEA2457-25E5-2460-6FC5-EB1A816D7F6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58587" y="6693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03" name="Entrada de lápiz 102">
                <a:extLst>
                  <a:ext uri="{FF2B5EF4-FFF2-40B4-BE49-F238E27FC236}">
                    <a16:creationId xmlns:a16="http://schemas.microsoft.com/office/drawing/2014/main" id="{22E1C8A4-E720-4E9F-CE8B-1439FE735CD0}"/>
                  </a:ext>
                </a:extLst>
              </p14:cNvPr>
              <p14:cNvContentPartPr/>
              <p14:nvPr/>
            </p14:nvContentPartPr>
            <p14:xfrm>
              <a:off x="11112427" y="6667280"/>
              <a:ext cx="360" cy="360"/>
            </p14:xfrm>
          </p:contentPart>
        </mc:Choice>
        <mc:Fallback>
          <p:pic>
            <p:nvPicPr>
              <p:cNvPr id="103" name="Entrada de lápiz 102">
                <a:extLst>
                  <a:ext uri="{FF2B5EF4-FFF2-40B4-BE49-F238E27FC236}">
                    <a16:creationId xmlns:a16="http://schemas.microsoft.com/office/drawing/2014/main" id="{22E1C8A4-E720-4E9F-CE8B-1439FE735CD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03427" y="6658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104" name="Entrada de lápiz 103">
                <a:extLst>
                  <a:ext uri="{FF2B5EF4-FFF2-40B4-BE49-F238E27FC236}">
                    <a16:creationId xmlns:a16="http://schemas.microsoft.com/office/drawing/2014/main" id="{5C14809F-AB69-1611-AFC9-E6A141681C57}"/>
                  </a:ext>
                </a:extLst>
              </p14:cNvPr>
              <p14:cNvContentPartPr/>
              <p14:nvPr/>
            </p14:nvContentPartPr>
            <p14:xfrm>
              <a:off x="10971307" y="6610760"/>
              <a:ext cx="360" cy="360"/>
            </p14:xfrm>
          </p:contentPart>
        </mc:Choice>
        <mc:Fallback>
          <p:pic>
            <p:nvPicPr>
              <p:cNvPr id="104" name="Entrada de lápiz 103">
                <a:extLst>
                  <a:ext uri="{FF2B5EF4-FFF2-40B4-BE49-F238E27FC236}">
                    <a16:creationId xmlns:a16="http://schemas.microsoft.com/office/drawing/2014/main" id="{5C14809F-AB69-1611-AFC9-E6A141681C5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962307" y="6602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105" name="Entrada de lápiz 104">
                <a:extLst>
                  <a:ext uri="{FF2B5EF4-FFF2-40B4-BE49-F238E27FC236}">
                    <a16:creationId xmlns:a16="http://schemas.microsoft.com/office/drawing/2014/main" id="{AA9B61D1-6D80-3002-ECEF-880E5EF877B6}"/>
                  </a:ext>
                </a:extLst>
              </p14:cNvPr>
              <p14:cNvContentPartPr/>
              <p14:nvPr/>
            </p14:nvContentPartPr>
            <p14:xfrm>
              <a:off x="10710307" y="6731000"/>
              <a:ext cx="360" cy="360"/>
            </p14:xfrm>
          </p:contentPart>
        </mc:Choice>
        <mc:Fallback>
          <p:pic>
            <p:nvPicPr>
              <p:cNvPr id="105" name="Entrada de lápiz 104">
                <a:extLst>
                  <a:ext uri="{FF2B5EF4-FFF2-40B4-BE49-F238E27FC236}">
                    <a16:creationId xmlns:a16="http://schemas.microsoft.com/office/drawing/2014/main" id="{AA9B61D1-6D80-3002-ECEF-880E5EF877B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01307" y="6722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106" name="Entrada de lápiz 105">
                <a:extLst>
                  <a:ext uri="{FF2B5EF4-FFF2-40B4-BE49-F238E27FC236}">
                    <a16:creationId xmlns:a16="http://schemas.microsoft.com/office/drawing/2014/main" id="{D109D71E-1E58-ECAB-D792-0711651E435A}"/>
                  </a:ext>
                </a:extLst>
              </p14:cNvPr>
              <p14:cNvContentPartPr/>
              <p14:nvPr/>
            </p14:nvContentPartPr>
            <p14:xfrm>
              <a:off x="10448947" y="6639200"/>
              <a:ext cx="360" cy="360"/>
            </p14:xfrm>
          </p:contentPart>
        </mc:Choice>
        <mc:Fallback>
          <p:pic>
            <p:nvPicPr>
              <p:cNvPr id="106" name="Entrada de lápiz 105">
                <a:extLst>
                  <a:ext uri="{FF2B5EF4-FFF2-40B4-BE49-F238E27FC236}">
                    <a16:creationId xmlns:a16="http://schemas.microsoft.com/office/drawing/2014/main" id="{D109D71E-1E58-ECAB-D792-0711651E435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440307" y="6630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107" name="Entrada de lápiz 106">
                <a:extLst>
                  <a:ext uri="{FF2B5EF4-FFF2-40B4-BE49-F238E27FC236}">
                    <a16:creationId xmlns:a16="http://schemas.microsoft.com/office/drawing/2014/main" id="{74324805-AD70-4C67-BC71-118ABBFF8553}"/>
                  </a:ext>
                </a:extLst>
              </p14:cNvPr>
              <p14:cNvContentPartPr/>
              <p14:nvPr/>
            </p14:nvContentPartPr>
            <p14:xfrm>
              <a:off x="11140507" y="6610760"/>
              <a:ext cx="360" cy="360"/>
            </p14:xfrm>
          </p:contentPart>
        </mc:Choice>
        <mc:Fallback>
          <p:pic>
            <p:nvPicPr>
              <p:cNvPr id="107" name="Entrada de lápiz 106">
                <a:extLst>
                  <a:ext uri="{FF2B5EF4-FFF2-40B4-BE49-F238E27FC236}">
                    <a16:creationId xmlns:a16="http://schemas.microsoft.com/office/drawing/2014/main" id="{74324805-AD70-4C67-BC71-118ABBFF855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31867" y="6602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08" name="Entrada de lápiz 107">
                <a:extLst>
                  <a:ext uri="{FF2B5EF4-FFF2-40B4-BE49-F238E27FC236}">
                    <a16:creationId xmlns:a16="http://schemas.microsoft.com/office/drawing/2014/main" id="{05C85A7C-0996-1626-3A15-E19110F81565}"/>
                  </a:ext>
                </a:extLst>
              </p14:cNvPr>
              <p14:cNvContentPartPr/>
              <p14:nvPr/>
            </p14:nvContentPartPr>
            <p14:xfrm>
              <a:off x="11549827" y="6660440"/>
              <a:ext cx="360" cy="360"/>
            </p14:xfrm>
          </p:contentPart>
        </mc:Choice>
        <mc:Fallback>
          <p:pic>
            <p:nvPicPr>
              <p:cNvPr id="108" name="Entrada de lápiz 107">
                <a:extLst>
                  <a:ext uri="{FF2B5EF4-FFF2-40B4-BE49-F238E27FC236}">
                    <a16:creationId xmlns:a16="http://schemas.microsoft.com/office/drawing/2014/main" id="{05C85A7C-0996-1626-3A15-E19110F8156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540827" y="6651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109" name="Entrada de lápiz 108">
                <a:extLst>
                  <a:ext uri="{FF2B5EF4-FFF2-40B4-BE49-F238E27FC236}">
                    <a16:creationId xmlns:a16="http://schemas.microsoft.com/office/drawing/2014/main" id="{5344E879-A086-31A5-9693-8268049CB6A6}"/>
                  </a:ext>
                </a:extLst>
              </p14:cNvPr>
              <p14:cNvContentPartPr/>
              <p14:nvPr/>
            </p14:nvContentPartPr>
            <p14:xfrm>
              <a:off x="11824867" y="6660440"/>
              <a:ext cx="360" cy="360"/>
            </p14:xfrm>
          </p:contentPart>
        </mc:Choice>
        <mc:Fallback>
          <p:pic>
            <p:nvPicPr>
              <p:cNvPr id="109" name="Entrada de lápiz 108">
                <a:extLst>
                  <a:ext uri="{FF2B5EF4-FFF2-40B4-BE49-F238E27FC236}">
                    <a16:creationId xmlns:a16="http://schemas.microsoft.com/office/drawing/2014/main" id="{5344E879-A086-31A5-9693-8268049CB6A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816227" y="6651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10" name="Entrada de lápiz 109">
                <a:extLst>
                  <a:ext uri="{FF2B5EF4-FFF2-40B4-BE49-F238E27FC236}">
                    <a16:creationId xmlns:a16="http://schemas.microsoft.com/office/drawing/2014/main" id="{17228F99-A05A-1678-4BCA-E5F428406010}"/>
                  </a:ext>
                </a:extLst>
              </p14:cNvPr>
              <p14:cNvContentPartPr/>
              <p14:nvPr/>
            </p14:nvContentPartPr>
            <p14:xfrm>
              <a:off x="11916667" y="6731000"/>
              <a:ext cx="360" cy="360"/>
            </p14:xfrm>
          </p:contentPart>
        </mc:Choice>
        <mc:Fallback>
          <p:pic>
            <p:nvPicPr>
              <p:cNvPr id="110" name="Entrada de lápiz 109">
                <a:extLst>
                  <a:ext uri="{FF2B5EF4-FFF2-40B4-BE49-F238E27FC236}">
                    <a16:creationId xmlns:a16="http://schemas.microsoft.com/office/drawing/2014/main" id="{17228F99-A05A-1678-4BCA-E5F42840601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07667" y="6722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111" name="Entrada de lápiz 110">
                <a:extLst>
                  <a:ext uri="{FF2B5EF4-FFF2-40B4-BE49-F238E27FC236}">
                    <a16:creationId xmlns:a16="http://schemas.microsoft.com/office/drawing/2014/main" id="{729BC155-977D-BEF1-9C57-0A186405BA92}"/>
                  </a:ext>
                </a:extLst>
              </p14:cNvPr>
              <p14:cNvContentPartPr/>
              <p14:nvPr/>
            </p14:nvContentPartPr>
            <p14:xfrm>
              <a:off x="12008467" y="6688520"/>
              <a:ext cx="360" cy="360"/>
            </p14:xfrm>
          </p:contentPart>
        </mc:Choice>
        <mc:Fallback>
          <p:pic>
            <p:nvPicPr>
              <p:cNvPr id="111" name="Entrada de lápiz 110">
                <a:extLst>
                  <a:ext uri="{FF2B5EF4-FFF2-40B4-BE49-F238E27FC236}">
                    <a16:creationId xmlns:a16="http://schemas.microsoft.com/office/drawing/2014/main" id="{729BC155-977D-BEF1-9C57-0A186405BA9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99467" y="6679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12" name="Entrada de lápiz 111">
                <a:extLst>
                  <a:ext uri="{FF2B5EF4-FFF2-40B4-BE49-F238E27FC236}">
                    <a16:creationId xmlns:a16="http://schemas.microsoft.com/office/drawing/2014/main" id="{4B652951-8EBF-733B-9F58-3ECFDA973716}"/>
                  </a:ext>
                </a:extLst>
              </p14:cNvPr>
              <p14:cNvContentPartPr/>
              <p14:nvPr/>
            </p14:nvContentPartPr>
            <p14:xfrm>
              <a:off x="11775547" y="6681320"/>
              <a:ext cx="360" cy="360"/>
            </p14:xfrm>
          </p:contentPart>
        </mc:Choice>
        <mc:Fallback>
          <p:pic>
            <p:nvPicPr>
              <p:cNvPr id="112" name="Entrada de lápiz 111">
                <a:extLst>
                  <a:ext uri="{FF2B5EF4-FFF2-40B4-BE49-F238E27FC236}">
                    <a16:creationId xmlns:a16="http://schemas.microsoft.com/office/drawing/2014/main" id="{4B652951-8EBF-733B-9F58-3ECFDA97371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66547" y="6672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113" name="Entrada de lápiz 112">
                <a:extLst>
                  <a:ext uri="{FF2B5EF4-FFF2-40B4-BE49-F238E27FC236}">
                    <a16:creationId xmlns:a16="http://schemas.microsoft.com/office/drawing/2014/main" id="{A5A06651-BC5D-BA44-0B43-58AC2834B4B0}"/>
                  </a:ext>
                </a:extLst>
              </p14:cNvPr>
              <p14:cNvContentPartPr/>
              <p14:nvPr/>
            </p14:nvContentPartPr>
            <p14:xfrm>
              <a:off x="11387467" y="6780320"/>
              <a:ext cx="360" cy="360"/>
            </p14:xfrm>
          </p:contentPart>
        </mc:Choice>
        <mc:Fallback>
          <p:pic>
            <p:nvPicPr>
              <p:cNvPr id="113" name="Entrada de lápiz 112">
                <a:extLst>
                  <a:ext uri="{FF2B5EF4-FFF2-40B4-BE49-F238E27FC236}">
                    <a16:creationId xmlns:a16="http://schemas.microsoft.com/office/drawing/2014/main" id="{A5A06651-BC5D-BA44-0B43-58AC2834B4B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378827" y="6771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114" name="Entrada de lápiz 113">
                <a:extLst>
                  <a:ext uri="{FF2B5EF4-FFF2-40B4-BE49-F238E27FC236}">
                    <a16:creationId xmlns:a16="http://schemas.microsoft.com/office/drawing/2014/main" id="{8D10F5F5-6AAA-472D-0B58-368F9E957A97}"/>
                  </a:ext>
                </a:extLst>
              </p14:cNvPr>
              <p14:cNvContentPartPr/>
              <p14:nvPr/>
            </p14:nvContentPartPr>
            <p14:xfrm>
              <a:off x="11740267" y="6603920"/>
              <a:ext cx="360" cy="360"/>
            </p14:xfrm>
          </p:contentPart>
        </mc:Choice>
        <mc:Fallback>
          <p:pic>
            <p:nvPicPr>
              <p:cNvPr id="114" name="Entrada de lápiz 113">
                <a:extLst>
                  <a:ext uri="{FF2B5EF4-FFF2-40B4-BE49-F238E27FC236}">
                    <a16:creationId xmlns:a16="http://schemas.microsoft.com/office/drawing/2014/main" id="{8D10F5F5-6AAA-472D-0B58-368F9E957A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31267" y="6594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115" name="Entrada de lápiz 114">
                <a:extLst>
                  <a:ext uri="{FF2B5EF4-FFF2-40B4-BE49-F238E27FC236}">
                    <a16:creationId xmlns:a16="http://schemas.microsoft.com/office/drawing/2014/main" id="{478DB92A-A5D0-D6D8-0C35-7691DBDD6FF1}"/>
                  </a:ext>
                </a:extLst>
              </p14:cNvPr>
              <p14:cNvContentPartPr/>
              <p14:nvPr/>
            </p14:nvContentPartPr>
            <p14:xfrm>
              <a:off x="12064987" y="6476840"/>
              <a:ext cx="360" cy="360"/>
            </p14:xfrm>
          </p:contentPart>
        </mc:Choice>
        <mc:Fallback>
          <p:pic>
            <p:nvPicPr>
              <p:cNvPr id="115" name="Entrada de lápiz 114">
                <a:extLst>
                  <a:ext uri="{FF2B5EF4-FFF2-40B4-BE49-F238E27FC236}">
                    <a16:creationId xmlns:a16="http://schemas.microsoft.com/office/drawing/2014/main" id="{478DB92A-A5D0-D6D8-0C35-7691DBDD6FF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055987" y="6467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116" name="Entrada de lápiz 115">
                <a:extLst>
                  <a:ext uri="{FF2B5EF4-FFF2-40B4-BE49-F238E27FC236}">
                    <a16:creationId xmlns:a16="http://schemas.microsoft.com/office/drawing/2014/main" id="{4D201E6E-CFCE-6969-D41F-F742289257C7}"/>
                  </a:ext>
                </a:extLst>
              </p14:cNvPr>
              <p14:cNvContentPartPr/>
              <p14:nvPr/>
            </p14:nvContentPartPr>
            <p14:xfrm>
              <a:off x="11930707" y="6335720"/>
              <a:ext cx="360" cy="360"/>
            </p14:xfrm>
          </p:contentPart>
        </mc:Choice>
        <mc:Fallback>
          <p:pic>
            <p:nvPicPr>
              <p:cNvPr id="116" name="Entrada de lápiz 115">
                <a:extLst>
                  <a:ext uri="{FF2B5EF4-FFF2-40B4-BE49-F238E27FC236}">
                    <a16:creationId xmlns:a16="http://schemas.microsoft.com/office/drawing/2014/main" id="{4D201E6E-CFCE-6969-D41F-F742289257C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22067" y="6326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17" name="Entrada de lápiz 116">
                <a:extLst>
                  <a:ext uri="{FF2B5EF4-FFF2-40B4-BE49-F238E27FC236}">
                    <a16:creationId xmlns:a16="http://schemas.microsoft.com/office/drawing/2014/main" id="{6322CB30-18EF-B3B4-CAF6-14EF7D37197A}"/>
                  </a:ext>
                </a:extLst>
              </p14:cNvPr>
              <p14:cNvContentPartPr/>
              <p14:nvPr/>
            </p14:nvContentPartPr>
            <p14:xfrm>
              <a:off x="11669707" y="6314480"/>
              <a:ext cx="360" cy="360"/>
            </p14:xfrm>
          </p:contentPart>
        </mc:Choice>
        <mc:Fallback>
          <p:pic>
            <p:nvPicPr>
              <p:cNvPr id="117" name="Entrada de lápiz 116">
                <a:extLst>
                  <a:ext uri="{FF2B5EF4-FFF2-40B4-BE49-F238E27FC236}">
                    <a16:creationId xmlns:a16="http://schemas.microsoft.com/office/drawing/2014/main" id="{6322CB30-18EF-B3B4-CAF6-14EF7D37197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61067" y="6305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18" name="Entrada de lápiz 117">
                <a:extLst>
                  <a:ext uri="{FF2B5EF4-FFF2-40B4-BE49-F238E27FC236}">
                    <a16:creationId xmlns:a16="http://schemas.microsoft.com/office/drawing/2014/main" id="{D4CF8A93-7AF0-0C11-F917-263387913427}"/>
                  </a:ext>
                </a:extLst>
              </p14:cNvPr>
              <p14:cNvContentPartPr/>
              <p14:nvPr/>
            </p14:nvContentPartPr>
            <p14:xfrm>
              <a:off x="11909467" y="6046280"/>
              <a:ext cx="360" cy="360"/>
            </p14:xfrm>
          </p:contentPart>
        </mc:Choice>
        <mc:Fallback>
          <p:pic>
            <p:nvPicPr>
              <p:cNvPr id="118" name="Entrada de lápiz 117">
                <a:extLst>
                  <a:ext uri="{FF2B5EF4-FFF2-40B4-BE49-F238E27FC236}">
                    <a16:creationId xmlns:a16="http://schemas.microsoft.com/office/drawing/2014/main" id="{D4CF8A93-7AF0-0C11-F917-26338791342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00827" y="6037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19" name="Entrada de lápiz 118">
                <a:extLst>
                  <a:ext uri="{FF2B5EF4-FFF2-40B4-BE49-F238E27FC236}">
                    <a16:creationId xmlns:a16="http://schemas.microsoft.com/office/drawing/2014/main" id="{09B518FD-9ABA-D226-ACB7-FB34EAEA8261}"/>
                  </a:ext>
                </a:extLst>
              </p14:cNvPr>
              <p14:cNvContentPartPr/>
              <p14:nvPr/>
            </p14:nvContentPartPr>
            <p14:xfrm>
              <a:off x="12043747" y="5834600"/>
              <a:ext cx="360" cy="360"/>
            </p14:xfrm>
          </p:contentPart>
        </mc:Choice>
        <mc:Fallback>
          <p:pic>
            <p:nvPicPr>
              <p:cNvPr id="119" name="Entrada de lápiz 118">
                <a:extLst>
                  <a:ext uri="{FF2B5EF4-FFF2-40B4-BE49-F238E27FC236}">
                    <a16:creationId xmlns:a16="http://schemas.microsoft.com/office/drawing/2014/main" id="{09B518FD-9ABA-D226-ACB7-FB34EAEA826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034747" y="5825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25" name="Entrada de lápiz 124">
                <a:extLst>
                  <a:ext uri="{FF2B5EF4-FFF2-40B4-BE49-F238E27FC236}">
                    <a16:creationId xmlns:a16="http://schemas.microsoft.com/office/drawing/2014/main" id="{CC7BFF1D-BF4C-E096-6E62-66ADA7AF7C0F}"/>
                  </a:ext>
                </a:extLst>
              </p14:cNvPr>
              <p14:cNvContentPartPr/>
              <p14:nvPr/>
            </p14:nvContentPartPr>
            <p14:xfrm>
              <a:off x="11295667" y="6787160"/>
              <a:ext cx="360" cy="360"/>
            </p14:xfrm>
          </p:contentPart>
        </mc:Choice>
        <mc:Fallback>
          <p:pic>
            <p:nvPicPr>
              <p:cNvPr id="125" name="Entrada de lápiz 124">
                <a:extLst>
                  <a:ext uri="{FF2B5EF4-FFF2-40B4-BE49-F238E27FC236}">
                    <a16:creationId xmlns:a16="http://schemas.microsoft.com/office/drawing/2014/main" id="{CC7BFF1D-BF4C-E096-6E62-66ADA7AF7C0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87027" y="6778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26" name="Entrada de lápiz 125">
                <a:extLst>
                  <a:ext uri="{FF2B5EF4-FFF2-40B4-BE49-F238E27FC236}">
                    <a16:creationId xmlns:a16="http://schemas.microsoft.com/office/drawing/2014/main" id="{3A2200BE-547C-246B-F8D1-0CB8B21F67AD}"/>
                  </a:ext>
                </a:extLst>
              </p14:cNvPr>
              <p14:cNvContentPartPr/>
              <p14:nvPr/>
            </p14:nvContentPartPr>
            <p14:xfrm>
              <a:off x="11112427" y="6765920"/>
              <a:ext cx="360" cy="360"/>
            </p14:xfrm>
          </p:contentPart>
        </mc:Choice>
        <mc:Fallback>
          <p:pic>
            <p:nvPicPr>
              <p:cNvPr id="126" name="Entrada de lápiz 125">
                <a:extLst>
                  <a:ext uri="{FF2B5EF4-FFF2-40B4-BE49-F238E27FC236}">
                    <a16:creationId xmlns:a16="http://schemas.microsoft.com/office/drawing/2014/main" id="{3A2200BE-547C-246B-F8D1-0CB8B21F67A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03427" y="6757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28" name="Entrada de lápiz 127">
                <a:extLst>
                  <a:ext uri="{FF2B5EF4-FFF2-40B4-BE49-F238E27FC236}">
                    <a16:creationId xmlns:a16="http://schemas.microsoft.com/office/drawing/2014/main" id="{271E80F7-F66F-9665-9ECB-7C9480E02F89}"/>
                  </a:ext>
                </a:extLst>
              </p14:cNvPr>
              <p14:cNvContentPartPr/>
              <p14:nvPr/>
            </p14:nvContentPartPr>
            <p14:xfrm>
              <a:off x="11733067" y="6745040"/>
              <a:ext cx="360" cy="360"/>
            </p14:xfrm>
          </p:contentPart>
        </mc:Choice>
        <mc:Fallback>
          <p:pic>
            <p:nvPicPr>
              <p:cNvPr id="128" name="Entrada de lápiz 127">
                <a:extLst>
                  <a:ext uri="{FF2B5EF4-FFF2-40B4-BE49-F238E27FC236}">
                    <a16:creationId xmlns:a16="http://schemas.microsoft.com/office/drawing/2014/main" id="{271E80F7-F66F-9665-9ECB-7C9480E02F8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24427" y="6736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29" name="Entrada de lápiz 128">
                <a:extLst>
                  <a:ext uri="{FF2B5EF4-FFF2-40B4-BE49-F238E27FC236}">
                    <a16:creationId xmlns:a16="http://schemas.microsoft.com/office/drawing/2014/main" id="{24D89B8D-C6D0-6AA1-9E7F-49E851D7C68A}"/>
                  </a:ext>
                </a:extLst>
              </p14:cNvPr>
              <p14:cNvContentPartPr/>
              <p14:nvPr/>
            </p14:nvContentPartPr>
            <p14:xfrm>
              <a:off x="11330947" y="6596720"/>
              <a:ext cx="360" cy="360"/>
            </p14:xfrm>
          </p:contentPart>
        </mc:Choice>
        <mc:Fallback>
          <p:pic>
            <p:nvPicPr>
              <p:cNvPr id="129" name="Entrada de lápiz 128">
                <a:extLst>
                  <a:ext uri="{FF2B5EF4-FFF2-40B4-BE49-F238E27FC236}">
                    <a16:creationId xmlns:a16="http://schemas.microsoft.com/office/drawing/2014/main" id="{24D89B8D-C6D0-6AA1-9E7F-49E851D7C6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322307" y="6588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30" name="Entrada de lápiz 129">
                <a:extLst>
                  <a:ext uri="{FF2B5EF4-FFF2-40B4-BE49-F238E27FC236}">
                    <a16:creationId xmlns:a16="http://schemas.microsoft.com/office/drawing/2014/main" id="{10C5EBE1-9651-EA3B-0F74-519BA7EC6323}"/>
                  </a:ext>
                </a:extLst>
              </p14:cNvPr>
              <p14:cNvContentPartPr/>
              <p14:nvPr/>
            </p14:nvContentPartPr>
            <p14:xfrm>
              <a:off x="11211067" y="6723800"/>
              <a:ext cx="360" cy="360"/>
            </p14:xfrm>
          </p:contentPart>
        </mc:Choice>
        <mc:Fallback>
          <p:pic>
            <p:nvPicPr>
              <p:cNvPr id="130" name="Entrada de lápiz 129">
                <a:extLst>
                  <a:ext uri="{FF2B5EF4-FFF2-40B4-BE49-F238E27FC236}">
                    <a16:creationId xmlns:a16="http://schemas.microsoft.com/office/drawing/2014/main" id="{10C5EBE1-9651-EA3B-0F74-519BA7EC632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02427" y="6714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31" name="Entrada de lápiz 130">
                <a:extLst>
                  <a:ext uri="{FF2B5EF4-FFF2-40B4-BE49-F238E27FC236}">
                    <a16:creationId xmlns:a16="http://schemas.microsoft.com/office/drawing/2014/main" id="{5497E24A-0BBA-98BB-6742-C1156ED175C6}"/>
                  </a:ext>
                </a:extLst>
              </p14:cNvPr>
              <p14:cNvContentPartPr/>
              <p14:nvPr/>
            </p14:nvContentPartPr>
            <p14:xfrm>
              <a:off x="11140507" y="6568640"/>
              <a:ext cx="360" cy="360"/>
            </p14:xfrm>
          </p:contentPart>
        </mc:Choice>
        <mc:Fallback>
          <p:pic>
            <p:nvPicPr>
              <p:cNvPr id="131" name="Entrada de lápiz 130">
                <a:extLst>
                  <a:ext uri="{FF2B5EF4-FFF2-40B4-BE49-F238E27FC236}">
                    <a16:creationId xmlns:a16="http://schemas.microsoft.com/office/drawing/2014/main" id="{5497E24A-0BBA-98BB-6742-C1156ED175C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31867" y="6559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132" name="Entrada de lápiz 131">
                <a:extLst>
                  <a:ext uri="{FF2B5EF4-FFF2-40B4-BE49-F238E27FC236}">
                    <a16:creationId xmlns:a16="http://schemas.microsoft.com/office/drawing/2014/main" id="{2D68D823-0B32-B9DD-80C2-2D79B5AA5093}"/>
                  </a:ext>
                </a:extLst>
              </p14:cNvPr>
              <p14:cNvContentPartPr/>
              <p14:nvPr/>
            </p14:nvContentPartPr>
            <p14:xfrm>
              <a:off x="10978147" y="6603920"/>
              <a:ext cx="360" cy="360"/>
            </p14:xfrm>
          </p:contentPart>
        </mc:Choice>
        <mc:Fallback>
          <p:pic>
            <p:nvPicPr>
              <p:cNvPr id="132" name="Entrada de lápiz 131">
                <a:extLst>
                  <a:ext uri="{FF2B5EF4-FFF2-40B4-BE49-F238E27FC236}">
                    <a16:creationId xmlns:a16="http://schemas.microsoft.com/office/drawing/2014/main" id="{2D68D823-0B32-B9DD-80C2-2D79B5AA509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969507" y="6594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33" name="Entrada de lápiz 132">
                <a:extLst>
                  <a:ext uri="{FF2B5EF4-FFF2-40B4-BE49-F238E27FC236}">
                    <a16:creationId xmlns:a16="http://schemas.microsoft.com/office/drawing/2014/main" id="{C7185FDD-1F83-99C5-1D92-2976994B3497}"/>
                  </a:ext>
                </a:extLst>
              </p14:cNvPr>
              <p14:cNvContentPartPr/>
              <p14:nvPr/>
            </p14:nvContentPartPr>
            <p14:xfrm>
              <a:off x="10858267" y="6660440"/>
              <a:ext cx="360" cy="360"/>
            </p14:xfrm>
          </p:contentPart>
        </mc:Choice>
        <mc:Fallback>
          <p:pic>
            <p:nvPicPr>
              <p:cNvPr id="133" name="Entrada de lápiz 132">
                <a:extLst>
                  <a:ext uri="{FF2B5EF4-FFF2-40B4-BE49-F238E27FC236}">
                    <a16:creationId xmlns:a16="http://schemas.microsoft.com/office/drawing/2014/main" id="{C7185FDD-1F83-99C5-1D92-2976994B34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849627" y="6651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134" name="Entrada de lápiz 133">
                <a:extLst>
                  <a:ext uri="{FF2B5EF4-FFF2-40B4-BE49-F238E27FC236}">
                    <a16:creationId xmlns:a16="http://schemas.microsoft.com/office/drawing/2014/main" id="{836770A3-6812-4D8B-A2FE-3BE8CDB081BC}"/>
                  </a:ext>
                </a:extLst>
              </p14:cNvPr>
              <p14:cNvContentPartPr/>
              <p14:nvPr/>
            </p14:nvContentPartPr>
            <p14:xfrm>
              <a:off x="10561987" y="6519320"/>
              <a:ext cx="360" cy="360"/>
            </p14:xfrm>
          </p:contentPart>
        </mc:Choice>
        <mc:Fallback>
          <p:pic>
            <p:nvPicPr>
              <p:cNvPr id="134" name="Entrada de lápiz 133">
                <a:extLst>
                  <a:ext uri="{FF2B5EF4-FFF2-40B4-BE49-F238E27FC236}">
                    <a16:creationId xmlns:a16="http://schemas.microsoft.com/office/drawing/2014/main" id="{836770A3-6812-4D8B-A2FE-3BE8CDB081B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53347" y="6510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35" name="Entrada de lápiz 134">
                <a:extLst>
                  <a:ext uri="{FF2B5EF4-FFF2-40B4-BE49-F238E27FC236}">
                    <a16:creationId xmlns:a16="http://schemas.microsoft.com/office/drawing/2014/main" id="{DD626001-E0F8-CE61-D8B5-104FD5E82408}"/>
                  </a:ext>
                </a:extLst>
              </p14:cNvPr>
              <p14:cNvContentPartPr/>
              <p14:nvPr/>
            </p14:nvContentPartPr>
            <p14:xfrm>
              <a:off x="10392787" y="6476840"/>
              <a:ext cx="360" cy="360"/>
            </p14:xfrm>
          </p:contentPart>
        </mc:Choice>
        <mc:Fallback>
          <p:pic>
            <p:nvPicPr>
              <p:cNvPr id="135" name="Entrada de lápiz 134">
                <a:extLst>
                  <a:ext uri="{FF2B5EF4-FFF2-40B4-BE49-F238E27FC236}">
                    <a16:creationId xmlns:a16="http://schemas.microsoft.com/office/drawing/2014/main" id="{DD626001-E0F8-CE61-D8B5-104FD5E8240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383787" y="6467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136" name="Entrada de lápiz 135">
                <a:extLst>
                  <a:ext uri="{FF2B5EF4-FFF2-40B4-BE49-F238E27FC236}">
                    <a16:creationId xmlns:a16="http://schemas.microsoft.com/office/drawing/2014/main" id="{92FF58EF-189D-6609-18E0-C9830076DDAE}"/>
                  </a:ext>
                </a:extLst>
              </p14:cNvPr>
              <p14:cNvContentPartPr/>
              <p14:nvPr/>
            </p14:nvContentPartPr>
            <p14:xfrm>
              <a:off x="10738387" y="6208640"/>
              <a:ext cx="360" cy="360"/>
            </p14:xfrm>
          </p:contentPart>
        </mc:Choice>
        <mc:Fallback>
          <p:pic>
            <p:nvPicPr>
              <p:cNvPr id="136" name="Entrada de lápiz 135">
                <a:extLst>
                  <a:ext uri="{FF2B5EF4-FFF2-40B4-BE49-F238E27FC236}">
                    <a16:creationId xmlns:a16="http://schemas.microsoft.com/office/drawing/2014/main" id="{92FF58EF-189D-6609-18E0-C9830076DDA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29387" y="6200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137" name="Entrada de lápiz 136">
                <a:extLst>
                  <a:ext uri="{FF2B5EF4-FFF2-40B4-BE49-F238E27FC236}">
                    <a16:creationId xmlns:a16="http://schemas.microsoft.com/office/drawing/2014/main" id="{5333DA58-DFE5-06C3-5D28-894FECC7BB8E}"/>
                  </a:ext>
                </a:extLst>
              </p14:cNvPr>
              <p14:cNvContentPartPr/>
              <p14:nvPr/>
            </p14:nvContentPartPr>
            <p14:xfrm>
              <a:off x="10420867" y="6053480"/>
              <a:ext cx="360" cy="360"/>
            </p14:xfrm>
          </p:contentPart>
        </mc:Choice>
        <mc:Fallback>
          <p:pic>
            <p:nvPicPr>
              <p:cNvPr id="137" name="Entrada de lápiz 136">
                <a:extLst>
                  <a:ext uri="{FF2B5EF4-FFF2-40B4-BE49-F238E27FC236}">
                    <a16:creationId xmlns:a16="http://schemas.microsoft.com/office/drawing/2014/main" id="{5333DA58-DFE5-06C3-5D28-894FECC7BB8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412227" y="6044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138" name="Entrada de lápiz 137">
                <a:extLst>
                  <a:ext uri="{FF2B5EF4-FFF2-40B4-BE49-F238E27FC236}">
                    <a16:creationId xmlns:a16="http://schemas.microsoft.com/office/drawing/2014/main" id="{2703275B-5AE1-59E1-3593-E9C81F22C472}"/>
                  </a:ext>
                </a:extLst>
              </p14:cNvPr>
              <p14:cNvContentPartPr/>
              <p14:nvPr/>
            </p14:nvContentPartPr>
            <p14:xfrm>
              <a:off x="10554787" y="5990120"/>
              <a:ext cx="360" cy="360"/>
            </p14:xfrm>
          </p:contentPart>
        </mc:Choice>
        <mc:Fallback>
          <p:pic>
            <p:nvPicPr>
              <p:cNvPr id="138" name="Entrada de lápiz 137">
                <a:extLst>
                  <a:ext uri="{FF2B5EF4-FFF2-40B4-BE49-F238E27FC236}">
                    <a16:creationId xmlns:a16="http://schemas.microsoft.com/office/drawing/2014/main" id="{2703275B-5AE1-59E1-3593-E9C81F22C47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46147" y="5981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139" name="Entrada de lápiz 138">
                <a:extLst>
                  <a:ext uri="{FF2B5EF4-FFF2-40B4-BE49-F238E27FC236}">
                    <a16:creationId xmlns:a16="http://schemas.microsoft.com/office/drawing/2014/main" id="{6497E36C-5DBB-D9BC-3400-0F5DA36C441A}"/>
                  </a:ext>
                </a:extLst>
              </p14:cNvPr>
              <p14:cNvContentPartPr/>
              <p14:nvPr/>
            </p14:nvContentPartPr>
            <p14:xfrm>
              <a:off x="10928827" y="5721920"/>
              <a:ext cx="360" cy="360"/>
            </p14:xfrm>
          </p:contentPart>
        </mc:Choice>
        <mc:Fallback>
          <p:pic>
            <p:nvPicPr>
              <p:cNvPr id="139" name="Entrada de lápiz 138">
                <a:extLst>
                  <a:ext uri="{FF2B5EF4-FFF2-40B4-BE49-F238E27FC236}">
                    <a16:creationId xmlns:a16="http://schemas.microsoft.com/office/drawing/2014/main" id="{6497E36C-5DBB-D9BC-3400-0F5DA36C441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920187" y="5712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140" name="Entrada de lápiz 139">
                <a:extLst>
                  <a:ext uri="{FF2B5EF4-FFF2-40B4-BE49-F238E27FC236}">
                    <a16:creationId xmlns:a16="http://schemas.microsoft.com/office/drawing/2014/main" id="{5171B1F6-E8D5-C6F7-99B7-FDA18A509836}"/>
                  </a:ext>
                </a:extLst>
              </p14:cNvPr>
              <p14:cNvContentPartPr/>
              <p14:nvPr/>
            </p14:nvContentPartPr>
            <p14:xfrm>
              <a:off x="11154547" y="5531480"/>
              <a:ext cx="360" cy="360"/>
            </p14:xfrm>
          </p:contentPart>
        </mc:Choice>
        <mc:Fallback>
          <p:pic>
            <p:nvPicPr>
              <p:cNvPr id="140" name="Entrada de lápiz 139">
                <a:extLst>
                  <a:ext uri="{FF2B5EF4-FFF2-40B4-BE49-F238E27FC236}">
                    <a16:creationId xmlns:a16="http://schemas.microsoft.com/office/drawing/2014/main" id="{5171B1F6-E8D5-C6F7-99B7-FDA18A50983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45907" y="5522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41" name="Entrada de lápiz 140">
                <a:extLst>
                  <a:ext uri="{FF2B5EF4-FFF2-40B4-BE49-F238E27FC236}">
                    <a16:creationId xmlns:a16="http://schemas.microsoft.com/office/drawing/2014/main" id="{3E3F648F-DFDD-DDF5-8A2B-71E234C89187}"/>
                  </a:ext>
                </a:extLst>
              </p14:cNvPr>
              <p14:cNvContentPartPr/>
              <p14:nvPr/>
            </p14:nvContentPartPr>
            <p14:xfrm>
              <a:off x="11055907" y="5841800"/>
              <a:ext cx="360" cy="360"/>
            </p14:xfrm>
          </p:contentPart>
        </mc:Choice>
        <mc:Fallback>
          <p:pic>
            <p:nvPicPr>
              <p:cNvPr id="141" name="Entrada de lápiz 140">
                <a:extLst>
                  <a:ext uri="{FF2B5EF4-FFF2-40B4-BE49-F238E27FC236}">
                    <a16:creationId xmlns:a16="http://schemas.microsoft.com/office/drawing/2014/main" id="{3E3F648F-DFDD-DDF5-8A2B-71E234C8918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46907" y="5833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142" name="Entrada de lápiz 141">
                <a:extLst>
                  <a:ext uri="{FF2B5EF4-FFF2-40B4-BE49-F238E27FC236}">
                    <a16:creationId xmlns:a16="http://schemas.microsoft.com/office/drawing/2014/main" id="{30460D15-A6C7-1CC2-55E7-F247CAF7C5E9}"/>
                  </a:ext>
                </a:extLst>
              </p14:cNvPr>
              <p14:cNvContentPartPr/>
              <p14:nvPr/>
            </p14:nvContentPartPr>
            <p14:xfrm>
              <a:off x="10921987" y="6145280"/>
              <a:ext cx="360" cy="360"/>
            </p14:xfrm>
          </p:contentPart>
        </mc:Choice>
        <mc:Fallback>
          <p:pic>
            <p:nvPicPr>
              <p:cNvPr id="142" name="Entrada de lápiz 141">
                <a:extLst>
                  <a:ext uri="{FF2B5EF4-FFF2-40B4-BE49-F238E27FC236}">
                    <a16:creationId xmlns:a16="http://schemas.microsoft.com/office/drawing/2014/main" id="{30460D15-A6C7-1CC2-55E7-F247CAF7C5E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912987" y="6136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44" name="Entrada de lápiz 143">
                <a:extLst>
                  <a:ext uri="{FF2B5EF4-FFF2-40B4-BE49-F238E27FC236}">
                    <a16:creationId xmlns:a16="http://schemas.microsoft.com/office/drawing/2014/main" id="{849935B6-832D-6F1B-86FC-9E128F0BFBF9}"/>
                  </a:ext>
                </a:extLst>
              </p14:cNvPr>
              <p14:cNvContentPartPr/>
              <p14:nvPr/>
            </p14:nvContentPartPr>
            <p14:xfrm>
              <a:off x="10879507" y="6201800"/>
              <a:ext cx="360" cy="360"/>
            </p14:xfrm>
          </p:contentPart>
        </mc:Choice>
        <mc:Fallback>
          <p:pic>
            <p:nvPicPr>
              <p:cNvPr id="144" name="Entrada de lápiz 143">
                <a:extLst>
                  <a:ext uri="{FF2B5EF4-FFF2-40B4-BE49-F238E27FC236}">
                    <a16:creationId xmlns:a16="http://schemas.microsoft.com/office/drawing/2014/main" id="{849935B6-832D-6F1B-86FC-9E128F0BFBF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870507" y="6192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145" name="Entrada de lápiz 144">
                <a:extLst>
                  <a:ext uri="{FF2B5EF4-FFF2-40B4-BE49-F238E27FC236}">
                    <a16:creationId xmlns:a16="http://schemas.microsoft.com/office/drawing/2014/main" id="{37F8F997-DE6C-8C9C-9E31-BA720AC7501A}"/>
                  </a:ext>
                </a:extLst>
              </p14:cNvPr>
              <p14:cNvContentPartPr/>
              <p14:nvPr/>
            </p14:nvContentPartPr>
            <p14:xfrm>
              <a:off x="11267587" y="6145280"/>
              <a:ext cx="360" cy="360"/>
            </p14:xfrm>
          </p:contentPart>
        </mc:Choice>
        <mc:Fallback>
          <p:pic>
            <p:nvPicPr>
              <p:cNvPr id="145" name="Entrada de lápiz 144">
                <a:extLst>
                  <a:ext uri="{FF2B5EF4-FFF2-40B4-BE49-F238E27FC236}">
                    <a16:creationId xmlns:a16="http://schemas.microsoft.com/office/drawing/2014/main" id="{37F8F997-DE6C-8C9C-9E31-BA720AC7501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58587" y="6136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146" name="Entrada de lápiz 145">
                <a:extLst>
                  <a:ext uri="{FF2B5EF4-FFF2-40B4-BE49-F238E27FC236}">
                    <a16:creationId xmlns:a16="http://schemas.microsoft.com/office/drawing/2014/main" id="{2D6B2585-B5FD-1517-E699-0CC69E9FBF1E}"/>
                  </a:ext>
                </a:extLst>
              </p14:cNvPr>
              <p14:cNvContentPartPr/>
              <p14:nvPr/>
            </p14:nvContentPartPr>
            <p14:xfrm>
              <a:off x="11542627" y="5877080"/>
              <a:ext cx="360" cy="360"/>
            </p14:xfrm>
          </p:contentPart>
        </mc:Choice>
        <mc:Fallback>
          <p:pic>
            <p:nvPicPr>
              <p:cNvPr id="146" name="Entrada de lápiz 145">
                <a:extLst>
                  <a:ext uri="{FF2B5EF4-FFF2-40B4-BE49-F238E27FC236}">
                    <a16:creationId xmlns:a16="http://schemas.microsoft.com/office/drawing/2014/main" id="{2D6B2585-B5FD-1517-E699-0CC69E9FBF1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533987" y="5868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147" name="Entrada de lápiz 146">
                <a:extLst>
                  <a:ext uri="{FF2B5EF4-FFF2-40B4-BE49-F238E27FC236}">
                    <a16:creationId xmlns:a16="http://schemas.microsoft.com/office/drawing/2014/main" id="{71863BDA-DF5C-F436-543C-6B4732D58D20}"/>
                  </a:ext>
                </a:extLst>
              </p14:cNvPr>
              <p14:cNvContentPartPr/>
              <p14:nvPr/>
            </p14:nvContentPartPr>
            <p14:xfrm>
              <a:off x="11571067" y="5813720"/>
              <a:ext cx="360" cy="360"/>
            </p14:xfrm>
          </p:contentPart>
        </mc:Choice>
        <mc:Fallback>
          <p:pic>
            <p:nvPicPr>
              <p:cNvPr id="147" name="Entrada de lápiz 146">
                <a:extLst>
                  <a:ext uri="{FF2B5EF4-FFF2-40B4-BE49-F238E27FC236}">
                    <a16:creationId xmlns:a16="http://schemas.microsoft.com/office/drawing/2014/main" id="{71863BDA-DF5C-F436-543C-6B4732D58D2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562067" y="5804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148" name="Entrada de lápiz 147">
                <a:extLst>
                  <a:ext uri="{FF2B5EF4-FFF2-40B4-BE49-F238E27FC236}">
                    <a16:creationId xmlns:a16="http://schemas.microsoft.com/office/drawing/2014/main" id="{F4172970-5A5C-9797-4A5C-999BA0FC489D}"/>
                  </a:ext>
                </a:extLst>
              </p14:cNvPr>
              <p14:cNvContentPartPr/>
              <p14:nvPr/>
            </p14:nvContentPartPr>
            <p14:xfrm>
              <a:off x="11274427" y="5919560"/>
              <a:ext cx="360" cy="360"/>
            </p14:xfrm>
          </p:contentPart>
        </mc:Choice>
        <mc:Fallback>
          <p:pic>
            <p:nvPicPr>
              <p:cNvPr id="148" name="Entrada de lápiz 147">
                <a:extLst>
                  <a:ext uri="{FF2B5EF4-FFF2-40B4-BE49-F238E27FC236}">
                    <a16:creationId xmlns:a16="http://schemas.microsoft.com/office/drawing/2014/main" id="{F4172970-5A5C-9797-4A5C-999BA0FC489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65787" y="5910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149" name="Entrada de lápiz 148">
                <a:extLst>
                  <a:ext uri="{FF2B5EF4-FFF2-40B4-BE49-F238E27FC236}">
                    <a16:creationId xmlns:a16="http://schemas.microsoft.com/office/drawing/2014/main" id="{DD8E73F4-B0F7-10CF-EBCE-495DFC17AAB5}"/>
                  </a:ext>
                </a:extLst>
              </p14:cNvPr>
              <p14:cNvContentPartPr/>
              <p14:nvPr/>
            </p14:nvContentPartPr>
            <p14:xfrm>
              <a:off x="11147707" y="5863040"/>
              <a:ext cx="360" cy="360"/>
            </p14:xfrm>
          </p:contentPart>
        </mc:Choice>
        <mc:Fallback>
          <p:pic>
            <p:nvPicPr>
              <p:cNvPr id="149" name="Entrada de lápiz 148">
                <a:extLst>
                  <a:ext uri="{FF2B5EF4-FFF2-40B4-BE49-F238E27FC236}">
                    <a16:creationId xmlns:a16="http://schemas.microsoft.com/office/drawing/2014/main" id="{DD8E73F4-B0F7-10CF-EBCE-495DFC17AAB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38707" y="5854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151" name="Entrada de lápiz 150">
                <a:extLst>
                  <a:ext uri="{FF2B5EF4-FFF2-40B4-BE49-F238E27FC236}">
                    <a16:creationId xmlns:a16="http://schemas.microsoft.com/office/drawing/2014/main" id="{477BB5C3-93BD-0360-D687-843983E9D86C}"/>
                  </a:ext>
                </a:extLst>
              </p14:cNvPr>
              <p14:cNvContentPartPr/>
              <p14:nvPr/>
            </p14:nvContentPartPr>
            <p14:xfrm>
              <a:off x="10921987" y="6286400"/>
              <a:ext cx="360" cy="360"/>
            </p14:xfrm>
          </p:contentPart>
        </mc:Choice>
        <mc:Fallback>
          <p:pic>
            <p:nvPicPr>
              <p:cNvPr id="151" name="Entrada de lápiz 150">
                <a:extLst>
                  <a:ext uri="{FF2B5EF4-FFF2-40B4-BE49-F238E27FC236}">
                    <a16:creationId xmlns:a16="http://schemas.microsoft.com/office/drawing/2014/main" id="{477BB5C3-93BD-0360-D687-843983E9D86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912987" y="6277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152" name="Entrada de lápiz 151">
                <a:extLst>
                  <a:ext uri="{FF2B5EF4-FFF2-40B4-BE49-F238E27FC236}">
                    <a16:creationId xmlns:a16="http://schemas.microsoft.com/office/drawing/2014/main" id="{5C4D3FB3-D276-1CC6-2519-846C6B78322E}"/>
                  </a:ext>
                </a:extLst>
              </p14:cNvPr>
              <p14:cNvContentPartPr/>
              <p14:nvPr/>
            </p14:nvContentPartPr>
            <p14:xfrm>
              <a:off x="11020627" y="6243920"/>
              <a:ext cx="360" cy="360"/>
            </p14:xfrm>
          </p:contentPart>
        </mc:Choice>
        <mc:Fallback>
          <p:pic>
            <p:nvPicPr>
              <p:cNvPr id="152" name="Entrada de lápiz 151">
                <a:extLst>
                  <a:ext uri="{FF2B5EF4-FFF2-40B4-BE49-F238E27FC236}">
                    <a16:creationId xmlns:a16="http://schemas.microsoft.com/office/drawing/2014/main" id="{5C4D3FB3-D276-1CC6-2519-846C6B78322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11627" y="6235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53" name="Entrada de lápiz 152">
                <a:extLst>
                  <a:ext uri="{FF2B5EF4-FFF2-40B4-BE49-F238E27FC236}">
                    <a16:creationId xmlns:a16="http://schemas.microsoft.com/office/drawing/2014/main" id="{D48BC492-F3BE-7905-BD59-022E7A39F213}"/>
                  </a:ext>
                </a:extLst>
              </p14:cNvPr>
              <p14:cNvContentPartPr/>
              <p14:nvPr/>
            </p14:nvContentPartPr>
            <p14:xfrm>
              <a:off x="11063107" y="6342920"/>
              <a:ext cx="360" cy="360"/>
            </p14:xfrm>
          </p:contentPart>
        </mc:Choice>
        <mc:Fallback>
          <p:pic>
            <p:nvPicPr>
              <p:cNvPr id="153" name="Entrada de lápiz 152">
                <a:extLst>
                  <a:ext uri="{FF2B5EF4-FFF2-40B4-BE49-F238E27FC236}">
                    <a16:creationId xmlns:a16="http://schemas.microsoft.com/office/drawing/2014/main" id="{D48BC492-F3BE-7905-BD59-022E7A39F21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54107" y="6333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154" name="Entrada de lápiz 153">
                <a:extLst>
                  <a:ext uri="{FF2B5EF4-FFF2-40B4-BE49-F238E27FC236}">
                    <a16:creationId xmlns:a16="http://schemas.microsoft.com/office/drawing/2014/main" id="{D2B0A17C-C631-E10E-CACB-988B3101299A}"/>
                  </a:ext>
                </a:extLst>
              </p14:cNvPr>
              <p14:cNvContentPartPr/>
              <p14:nvPr/>
            </p14:nvContentPartPr>
            <p14:xfrm>
              <a:off x="10801747" y="6392240"/>
              <a:ext cx="360" cy="360"/>
            </p14:xfrm>
          </p:contentPart>
        </mc:Choice>
        <mc:Fallback>
          <p:pic>
            <p:nvPicPr>
              <p:cNvPr id="154" name="Entrada de lápiz 153">
                <a:extLst>
                  <a:ext uri="{FF2B5EF4-FFF2-40B4-BE49-F238E27FC236}">
                    <a16:creationId xmlns:a16="http://schemas.microsoft.com/office/drawing/2014/main" id="{D2B0A17C-C631-E10E-CACB-988B3101299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93107" y="6383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155" name="Entrada de lápiz 154">
                <a:extLst>
                  <a:ext uri="{FF2B5EF4-FFF2-40B4-BE49-F238E27FC236}">
                    <a16:creationId xmlns:a16="http://schemas.microsoft.com/office/drawing/2014/main" id="{8B0F7A62-36CD-EF41-D74E-DE6114A3FF4A}"/>
                  </a:ext>
                </a:extLst>
              </p14:cNvPr>
              <p14:cNvContentPartPr/>
              <p14:nvPr/>
            </p14:nvContentPartPr>
            <p14:xfrm>
              <a:off x="10759627" y="6356960"/>
              <a:ext cx="360" cy="360"/>
            </p14:xfrm>
          </p:contentPart>
        </mc:Choice>
        <mc:Fallback>
          <p:pic>
            <p:nvPicPr>
              <p:cNvPr id="155" name="Entrada de lápiz 154">
                <a:extLst>
                  <a:ext uri="{FF2B5EF4-FFF2-40B4-BE49-F238E27FC236}">
                    <a16:creationId xmlns:a16="http://schemas.microsoft.com/office/drawing/2014/main" id="{8B0F7A62-36CD-EF41-D74E-DE6114A3FF4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50627" y="6347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156" name="Entrada de lápiz 155">
                <a:extLst>
                  <a:ext uri="{FF2B5EF4-FFF2-40B4-BE49-F238E27FC236}">
                    <a16:creationId xmlns:a16="http://schemas.microsoft.com/office/drawing/2014/main" id="{C48837AB-1F17-E27D-8EC1-EC11014FE570}"/>
                  </a:ext>
                </a:extLst>
              </p14:cNvPr>
              <p14:cNvContentPartPr/>
              <p14:nvPr/>
            </p14:nvContentPartPr>
            <p14:xfrm>
              <a:off x="10717147" y="6321680"/>
              <a:ext cx="360" cy="360"/>
            </p14:xfrm>
          </p:contentPart>
        </mc:Choice>
        <mc:Fallback>
          <p:pic>
            <p:nvPicPr>
              <p:cNvPr id="156" name="Entrada de lápiz 155">
                <a:extLst>
                  <a:ext uri="{FF2B5EF4-FFF2-40B4-BE49-F238E27FC236}">
                    <a16:creationId xmlns:a16="http://schemas.microsoft.com/office/drawing/2014/main" id="{C48837AB-1F17-E27D-8EC1-EC11014FE57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08507" y="6312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157" name="Entrada de lápiz 156">
                <a:extLst>
                  <a:ext uri="{FF2B5EF4-FFF2-40B4-BE49-F238E27FC236}">
                    <a16:creationId xmlns:a16="http://schemas.microsoft.com/office/drawing/2014/main" id="{3D1D9159-C488-74B8-BF48-5DBAEB9D2C30}"/>
                  </a:ext>
                </a:extLst>
              </p14:cNvPr>
              <p14:cNvContentPartPr/>
              <p14:nvPr/>
            </p14:nvContentPartPr>
            <p14:xfrm>
              <a:off x="11048707" y="6399080"/>
              <a:ext cx="360" cy="360"/>
            </p14:xfrm>
          </p:contentPart>
        </mc:Choice>
        <mc:Fallback>
          <p:pic>
            <p:nvPicPr>
              <p:cNvPr id="157" name="Entrada de lápiz 156">
                <a:extLst>
                  <a:ext uri="{FF2B5EF4-FFF2-40B4-BE49-F238E27FC236}">
                    <a16:creationId xmlns:a16="http://schemas.microsoft.com/office/drawing/2014/main" id="{3D1D9159-C488-74B8-BF48-5DBAEB9D2C3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40067" y="6390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158" name="Entrada de lápiz 157">
                <a:extLst>
                  <a:ext uri="{FF2B5EF4-FFF2-40B4-BE49-F238E27FC236}">
                    <a16:creationId xmlns:a16="http://schemas.microsoft.com/office/drawing/2014/main" id="{6D9932B8-118E-3F08-C354-BFB3458694F4}"/>
                  </a:ext>
                </a:extLst>
              </p14:cNvPr>
              <p14:cNvContentPartPr/>
              <p14:nvPr/>
            </p14:nvContentPartPr>
            <p14:xfrm>
              <a:off x="11105227" y="6371000"/>
              <a:ext cx="360" cy="360"/>
            </p14:xfrm>
          </p:contentPart>
        </mc:Choice>
        <mc:Fallback>
          <p:pic>
            <p:nvPicPr>
              <p:cNvPr id="158" name="Entrada de lápiz 157">
                <a:extLst>
                  <a:ext uri="{FF2B5EF4-FFF2-40B4-BE49-F238E27FC236}">
                    <a16:creationId xmlns:a16="http://schemas.microsoft.com/office/drawing/2014/main" id="{6D9932B8-118E-3F08-C354-BFB3458694F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96587" y="6362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159" name="Entrada de lápiz 158">
                <a:extLst>
                  <a:ext uri="{FF2B5EF4-FFF2-40B4-BE49-F238E27FC236}">
                    <a16:creationId xmlns:a16="http://schemas.microsoft.com/office/drawing/2014/main" id="{4C42D949-CBF7-2F5F-8BD7-A43ECD4FE9FD}"/>
                  </a:ext>
                </a:extLst>
              </p14:cNvPr>
              <p14:cNvContentPartPr/>
              <p14:nvPr/>
            </p14:nvContentPartPr>
            <p14:xfrm>
              <a:off x="11620387" y="6385040"/>
              <a:ext cx="360" cy="360"/>
            </p14:xfrm>
          </p:contentPart>
        </mc:Choice>
        <mc:Fallback>
          <p:pic>
            <p:nvPicPr>
              <p:cNvPr id="159" name="Entrada de lápiz 158">
                <a:extLst>
                  <a:ext uri="{FF2B5EF4-FFF2-40B4-BE49-F238E27FC236}">
                    <a16:creationId xmlns:a16="http://schemas.microsoft.com/office/drawing/2014/main" id="{4C42D949-CBF7-2F5F-8BD7-A43ECD4FE9F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11387" y="6376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160" name="Entrada de lápiz 159">
                <a:extLst>
                  <a:ext uri="{FF2B5EF4-FFF2-40B4-BE49-F238E27FC236}">
                    <a16:creationId xmlns:a16="http://schemas.microsoft.com/office/drawing/2014/main" id="{67062AC1-9766-A69C-BAA4-7A4C41B6FFA1}"/>
                  </a:ext>
                </a:extLst>
              </p14:cNvPr>
              <p14:cNvContentPartPr/>
              <p14:nvPr/>
            </p14:nvContentPartPr>
            <p14:xfrm>
              <a:off x="11867347" y="6455600"/>
              <a:ext cx="360" cy="360"/>
            </p14:xfrm>
          </p:contentPart>
        </mc:Choice>
        <mc:Fallback>
          <p:pic>
            <p:nvPicPr>
              <p:cNvPr id="160" name="Entrada de lápiz 159">
                <a:extLst>
                  <a:ext uri="{FF2B5EF4-FFF2-40B4-BE49-F238E27FC236}">
                    <a16:creationId xmlns:a16="http://schemas.microsoft.com/office/drawing/2014/main" id="{67062AC1-9766-A69C-BAA4-7A4C41B6FFA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858347" y="6446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161" name="Entrada de lápiz 160">
                <a:extLst>
                  <a:ext uri="{FF2B5EF4-FFF2-40B4-BE49-F238E27FC236}">
                    <a16:creationId xmlns:a16="http://schemas.microsoft.com/office/drawing/2014/main" id="{16AF1E38-8F7E-6B7C-2E81-90C504C7E2AB}"/>
                  </a:ext>
                </a:extLst>
              </p14:cNvPr>
              <p14:cNvContentPartPr/>
              <p14:nvPr/>
            </p14:nvContentPartPr>
            <p14:xfrm>
              <a:off x="11937907" y="6385040"/>
              <a:ext cx="360" cy="360"/>
            </p14:xfrm>
          </p:contentPart>
        </mc:Choice>
        <mc:Fallback>
          <p:pic>
            <p:nvPicPr>
              <p:cNvPr id="161" name="Entrada de lápiz 160">
                <a:extLst>
                  <a:ext uri="{FF2B5EF4-FFF2-40B4-BE49-F238E27FC236}">
                    <a16:creationId xmlns:a16="http://schemas.microsoft.com/office/drawing/2014/main" id="{16AF1E38-8F7E-6B7C-2E81-90C504C7E2A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28907" y="6376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162" name="Entrada de lápiz 161">
                <a:extLst>
                  <a:ext uri="{FF2B5EF4-FFF2-40B4-BE49-F238E27FC236}">
                    <a16:creationId xmlns:a16="http://schemas.microsoft.com/office/drawing/2014/main" id="{BE4F4A2D-8B18-475E-FA7B-B8F8A48875E3}"/>
                  </a:ext>
                </a:extLst>
              </p14:cNvPr>
              <p14:cNvContentPartPr/>
              <p14:nvPr/>
            </p14:nvContentPartPr>
            <p14:xfrm>
              <a:off x="12036547" y="6124040"/>
              <a:ext cx="360" cy="360"/>
            </p14:xfrm>
          </p:contentPart>
        </mc:Choice>
        <mc:Fallback>
          <p:pic>
            <p:nvPicPr>
              <p:cNvPr id="162" name="Entrada de lápiz 161">
                <a:extLst>
                  <a:ext uri="{FF2B5EF4-FFF2-40B4-BE49-F238E27FC236}">
                    <a16:creationId xmlns:a16="http://schemas.microsoft.com/office/drawing/2014/main" id="{BE4F4A2D-8B18-475E-FA7B-B8F8A48875E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027907" y="6115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163" name="Entrada de lápiz 162">
                <a:extLst>
                  <a:ext uri="{FF2B5EF4-FFF2-40B4-BE49-F238E27FC236}">
                    <a16:creationId xmlns:a16="http://schemas.microsoft.com/office/drawing/2014/main" id="{2DBBE7F0-2454-DACC-CEAA-EC02D0264E29}"/>
                  </a:ext>
                </a:extLst>
              </p14:cNvPr>
              <p14:cNvContentPartPr/>
              <p14:nvPr/>
            </p14:nvContentPartPr>
            <p14:xfrm>
              <a:off x="12057787" y="6081560"/>
              <a:ext cx="360" cy="360"/>
            </p14:xfrm>
          </p:contentPart>
        </mc:Choice>
        <mc:Fallback>
          <p:pic>
            <p:nvPicPr>
              <p:cNvPr id="163" name="Entrada de lápiz 162">
                <a:extLst>
                  <a:ext uri="{FF2B5EF4-FFF2-40B4-BE49-F238E27FC236}">
                    <a16:creationId xmlns:a16="http://schemas.microsoft.com/office/drawing/2014/main" id="{2DBBE7F0-2454-DACC-CEAA-EC02D0264E2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048787" y="6072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164" name="Entrada de lápiz 163">
                <a:extLst>
                  <a:ext uri="{FF2B5EF4-FFF2-40B4-BE49-F238E27FC236}">
                    <a16:creationId xmlns:a16="http://schemas.microsoft.com/office/drawing/2014/main" id="{60E87684-8958-F348-AFB5-6B7916B0828A}"/>
                  </a:ext>
                </a:extLst>
              </p14:cNvPr>
              <p14:cNvContentPartPr/>
              <p14:nvPr/>
            </p14:nvContentPartPr>
            <p14:xfrm>
              <a:off x="11987227" y="6025400"/>
              <a:ext cx="360" cy="360"/>
            </p14:xfrm>
          </p:contentPart>
        </mc:Choice>
        <mc:Fallback>
          <p:pic>
            <p:nvPicPr>
              <p:cNvPr id="164" name="Entrada de lápiz 163">
                <a:extLst>
                  <a:ext uri="{FF2B5EF4-FFF2-40B4-BE49-F238E27FC236}">
                    <a16:creationId xmlns:a16="http://schemas.microsoft.com/office/drawing/2014/main" id="{60E87684-8958-F348-AFB5-6B7916B082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78227" y="6016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165" name="Entrada de lápiz 164">
                <a:extLst>
                  <a:ext uri="{FF2B5EF4-FFF2-40B4-BE49-F238E27FC236}">
                    <a16:creationId xmlns:a16="http://schemas.microsoft.com/office/drawing/2014/main" id="{8B0E3F9A-9043-2151-6C14-4BE1F1AF285C}"/>
                  </a:ext>
                </a:extLst>
              </p14:cNvPr>
              <p14:cNvContentPartPr/>
              <p14:nvPr/>
            </p14:nvContentPartPr>
            <p14:xfrm>
              <a:off x="11923867" y="6145280"/>
              <a:ext cx="360" cy="360"/>
            </p14:xfrm>
          </p:contentPart>
        </mc:Choice>
        <mc:Fallback>
          <p:pic>
            <p:nvPicPr>
              <p:cNvPr id="165" name="Entrada de lápiz 164">
                <a:extLst>
                  <a:ext uri="{FF2B5EF4-FFF2-40B4-BE49-F238E27FC236}">
                    <a16:creationId xmlns:a16="http://schemas.microsoft.com/office/drawing/2014/main" id="{8B0E3F9A-9043-2151-6C14-4BE1F1AF285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14867" y="6136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166" name="Entrada de lápiz 165">
                <a:extLst>
                  <a:ext uri="{FF2B5EF4-FFF2-40B4-BE49-F238E27FC236}">
                    <a16:creationId xmlns:a16="http://schemas.microsoft.com/office/drawing/2014/main" id="{AAF53012-96EA-6848-418B-5226F66871BB}"/>
                  </a:ext>
                </a:extLst>
              </p14:cNvPr>
              <p14:cNvContentPartPr/>
              <p14:nvPr/>
            </p14:nvContentPartPr>
            <p14:xfrm>
              <a:off x="11923867" y="6272360"/>
              <a:ext cx="360" cy="360"/>
            </p14:xfrm>
          </p:contentPart>
        </mc:Choice>
        <mc:Fallback>
          <p:pic>
            <p:nvPicPr>
              <p:cNvPr id="166" name="Entrada de lápiz 165">
                <a:extLst>
                  <a:ext uri="{FF2B5EF4-FFF2-40B4-BE49-F238E27FC236}">
                    <a16:creationId xmlns:a16="http://schemas.microsoft.com/office/drawing/2014/main" id="{AAF53012-96EA-6848-418B-5226F66871B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14867" y="6263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167" name="Entrada de lápiz 166">
                <a:extLst>
                  <a:ext uri="{FF2B5EF4-FFF2-40B4-BE49-F238E27FC236}">
                    <a16:creationId xmlns:a16="http://schemas.microsoft.com/office/drawing/2014/main" id="{B86541AF-D732-EA6B-3A84-8BFB9EA5A85A}"/>
                  </a:ext>
                </a:extLst>
              </p14:cNvPr>
              <p14:cNvContentPartPr/>
              <p14:nvPr/>
            </p14:nvContentPartPr>
            <p14:xfrm>
              <a:off x="12022507" y="6392240"/>
              <a:ext cx="360" cy="360"/>
            </p14:xfrm>
          </p:contentPart>
        </mc:Choice>
        <mc:Fallback>
          <p:pic>
            <p:nvPicPr>
              <p:cNvPr id="167" name="Entrada de lápiz 166">
                <a:extLst>
                  <a:ext uri="{FF2B5EF4-FFF2-40B4-BE49-F238E27FC236}">
                    <a16:creationId xmlns:a16="http://schemas.microsoft.com/office/drawing/2014/main" id="{B86541AF-D732-EA6B-3A84-8BFB9EA5A85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013507" y="6383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168" name="Entrada de lápiz 167">
                <a:extLst>
                  <a:ext uri="{FF2B5EF4-FFF2-40B4-BE49-F238E27FC236}">
                    <a16:creationId xmlns:a16="http://schemas.microsoft.com/office/drawing/2014/main" id="{75CD730B-1F0E-C1E8-AE47-4D416E9E0633}"/>
                  </a:ext>
                </a:extLst>
              </p14:cNvPr>
              <p14:cNvContentPartPr/>
              <p14:nvPr/>
            </p14:nvContentPartPr>
            <p14:xfrm>
              <a:off x="12057787" y="6519320"/>
              <a:ext cx="360" cy="360"/>
            </p14:xfrm>
          </p:contentPart>
        </mc:Choice>
        <mc:Fallback>
          <p:pic>
            <p:nvPicPr>
              <p:cNvPr id="168" name="Entrada de lápiz 167">
                <a:extLst>
                  <a:ext uri="{FF2B5EF4-FFF2-40B4-BE49-F238E27FC236}">
                    <a16:creationId xmlns:a16="http://schemas.microsoft.com/office/drawing/2014/main" id="{75CD730B-1F0E-C1E8-AE47-4D416E9E063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048787" y="6510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169" name="Entrada de lápiz 168">
                <a:extLst>
                  <a:ext uri="{FF2B5EF4-FFF2-40B4-BE49-F238E27FC236}">
                    <a16:creationId xmlns:a16="http://schemas.microsoft.com/office/drawing/2014/main" id="{236CDC5C-2A50-C185-B950-0913348D76BD}"/>
                  </a:ext>
                </a:extLst>
              </p14:cNvPr>
              <p14:cNvContentPartPr/>
              <p14:nvPr/>
            </p14:nvContentPartPr>
            <p14:xfrm>
              <a:off x="12050587" y="6660440"/>
              <a:ext cx="360" cy="360"/>
            </p14:xfrm>
          </p:contentPart>
        </mc:Choice>
        <mc:Fallback>
          <p:pic>
            <p:nvPicPr>
              <p:cNvPr id="169" name="Entrada de lápiz 168">
                <a:extLst>
                  <a:ext uri="{FF2B5EF4-FFF2-40B4-BE49-F238E27FC236}">
                    <a16:creationId xmlns:a16="http://schemas.microsoft.com/office/drawing/2014/main" id="{236CDC5C-2A50-C185-B950-0913348D76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041947" y="6651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170" name="Entrada de lápiz 169">
                <a:extLst>
                  <a:ext uri="{FF2B5EF4-FFF2-40B4-BE49-F238E27FC236}">
                    <a16:creationId xmlns:a16="http://schemas.microsoft.com/office/drawing/2014/main" id="{04F295A0-1117-FAC0-7DF6-1981AAA3F347}"/>
                  </a:ext>
                </a:extLst>
              </p14:cNvPr>
              <p14:cNvContentPartPr/>
              <p14:nvPr/>
            </p14:nvContentPartPr>
            <p14:xfrm>
              <a:off x="11973187" y="6625160"/>
              <a:ext cx="360" cy="360"/>
            </p14:xfrm>
          </p:contentPart>
        </mc:Choice>
        <mc:Fallback>
          <p:pic>
            <p:nvPicPr>
              <p:cNvPr id="170" name="Entrada de lápiz 169">
                <a:extLst>
                  <a:ext uri="{FF2B5EF4-FFF2-40B4-BE49-F238E27FC236}">
                    <a16:creationId xmlns:a16="http://schemas.microsoft.com/office/drawing/2014/main" id="{04F295A0-1117-FAC0-7DF6-1981AAA3F34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64187" y="6616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171" name="Entrada de lápiz 170">
                <a:extLst>
                  <a:ext uri="{FF2B5EF4-FFF2-40B4-BE49-F238E27FC236}">
                    <a16:creationId xmlns:a16="http://schemas.microsoft.com/office/drawing/2014/main" id="{1D811854-DD52-9DD6-590F-1A1C1C54D6D3}"/>
                  </a:ext>
                </a:extLst>
              </p14:cNvPr>
              <p14:cNvContentPartPr/>
              <p14:nvPr/>
            </p14:nvContentPartPr>
            <p14:xfrm>
              <a:off x="11719027" y="6420320"/>
              <a:ext cx="360" cy="360"/>
            </p14:xfrm>
          </p:contentPart>
        </mc:Choice>
        <mc:Fallback>
          <p:pic>
            <p:nvPicPr>
              <p:cNvPr id="171" name="Entrada de lápiz 170">
                <a:extLst>
                  <a:ext uri="{FF2B5EF4-FFF2-40B4-BE49-F238E27FC236}">
                    <a16:creationId xmlns:a16="http://schemas.microsoft.com/office/drawing/2014/main" id="{1D811854-DD52-9DD6-590F-1A1C1C54D6D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10387" y="6411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172" name="Entrada de lápiz 171">
                <a:extLst>
                  <a:ext uri="{FF2B5EF4-FFF2-40B4-BE49-F238E27FC236}">
                    <a16:creationId xmlns:a16="http://schemas.microsoft.com/office/drawing/2014/main" id="{5DC704A7-BFA1-06F3-546C-8725528AA825}"/>
                  </a:ext>
                </a:extLst>
              </p14:cNvPr>
              <p14:cNvContentPartPr/>
              <p14:nvPr/>
            </p14:nvContentPartPr>
            <p14:xfrm>
              <a:off x="11733067" y="6243920"/>
              <a:ext cx="360" cy="360"/>
            </p14:xfrm>
          </p:contentPart>
        </mc:Choice>
        <mc:Fallback>
          <p:pic>
            <p:nvPicPr>
              <p:cNvPr id="172" name="Entrada de lápiz 171">
                <a:extLst>
                  <a:ext uri="{FF2B5EF4-FFF2-40B4-BE49-F238E27FC236}">
                    <a16:creationId xmlns:a16="http://schemas.microsoft.com/office/drawing/2014/main" id="{5DC704A7-BFA1-06F3-546C-8725528AA82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24427" y="6235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173" name="Entrada de lápiz 172">
                <a:extLst>
                  <a:ext uri="{FF2B5EF4-FFF2-40B4-BE49-F238E27FC236}">
                    <a16:creationId xmlns:a16="http://schemas.microsoft.com/office/drawing/2014/main" id="{9F9DA465-5269-1D3E-6EA5-729D0E4441A7}"/>
                  </a:ext>
                </a:extLst>
              </p14:cNvPr>
              <p14:cNvContentPartPr/>
              <p14:nvPr/>
            </p14:nvContentPartPr>
            <p14:xfrm>
              <a:off x="11761507" y="6131240"/>
              <a:ext cx="360" cy="360"/>
            </p14:xfrm>
          </p:contentPart>
        </mc:Choice>
        <mc:Fallback>
          <p:pic>
            <p:nvPicPr>
              <p:cNvPr id="173" name="Entrada de lápiz 172">
                <a:extLst>
                  <a:ext uri="{FF2B5EF4-FFF2-40B4-BE49-F238E27FC236}">
                    <a16:creationId xmlns:a16="http://schemas.microsoft.com/office/drawing/2014/main" id="{9F9DA465-5269-1D3E-6EA5-729D0E4441A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52507" y="6122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174" name="Entrada de lápiz 173">
                <a:extLst>
                  <a:ext uri="{FF2B5EF4-FFF2-40B4-BE49-F238E27FC236}">
                    <a16:creationId xmlns:a16="http://schemas.microsoft.com/office/drawing/2014/main" id="{3ABAD3C5-4FFD-1551-7E15-E10EC8FF25D0}"/>
                  </a:ext>
                </a:extLst>
              </p14:cNvPr>
              <p14:cNvContentPartPr/>
              <p14:nvPr/>
            </p14:nvContentPartPr>
            <p14:xfrm>
              <a:off x="11613187" y="6095960"/>
              <a:ext cx="360" cy="360"/>
            </p14:xfrm>
          </p:contentPart>
        </mc:Choice>
        <mc:Fallback>
          <p:pic>
            <p:nvPicPr>
              <p:cNvPr id="174" name="Entrada de lápiz 173">
                <a:extLst>
                  <a:ext uri="{FF2B5EF4-FFF2-40B4-BE49-F238E27FC236}">
                    <a16:creationId xmlns:a16="http://schemas.microsoft.com/office/drawing/2014/main" id="{3ABAD3C5-4FFD-1551-7E15-E10EC8FF25D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04547" y="6086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175" name="Entrada de lápiz 174">
                <a:extLst>
                  <a:ext uri="{FF2B5EF4-FFF2-40B4-BE49-F238E27FC236}">
                    <a16:creationId xmlns:a16="http://schemas.microsoft.com/office/drawing/2014/main" id="{A4C0FB08-F23B-484B-096D-E2333EB316FF}"/>
                  </a:ext>
                </a:extLst>
              </p14:cNvPr>
              <p14:cNvContentPartPr/>
              <p14:nvPr/>
            </p14:nvContentPartPr>
            <p14:xfrm>
              <a:off x="11676907" y="5996960"/>
              <a:ext cx="360" cy="360"/>
            </p14:xfrm>
          </p:contentPart>
        </mc:Choice>
        <mc:Fallback>
          <p:pic>
            <p:nvPicPr>
              <p:cNvPr id="175" name="Entrada de lápiz 174">
                <a:extLst>
                  <a:ext uri="{FF2B5EF4-FFF2-40B4-BE49-F238E27FC236}">
                    <a16:creationId xmlns:a16="http://schemas.microsoft.com/office/drawing/2014/main" id="{A4C0FB08-F23B-484B-096D-E2333EB316F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67907" y="5988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176" name="Entrada de lápiz 175">
                <a:extLst>
                  <a:ext uri="{FF2B5EF4-FFF2-40B4-BE49-F238E27FC236}">
                    <a16:creationId xmlns:a16="http://schemas.microsoft.com/office/drawing/2014/main" id="{03F955C9-AA26-F1A3-39F4-4AB8E6716D99}"/>
                  </a:ext>
                </a:extLst>
              </p14:cNvPr>
              <p14:cNvContentPartPr/>
              <p14:nvPr/>
            </p14:nvContentPartPr>
            <p14:xfrm>
              <a:off x="11641627" y="5912360"/>
              <a:ext cx="360" cy="360"/>
            </p14:xfrm>
          </p:contentPart>
        </mc:Choice>
        <mc:Fallback>
          <p:pic>
            <p:nvPicPr>
              <p:cNvPr id="176" name="Entrada de lápiz 175">
                <a:extLst>
                  <a:ext uri="{FF2B5EF4-FFF2-40B4-BE49-F238E27FC236}">
                    <a16:creationId xmlns:a16="http://schemas.microsoft.com/office/drawing/2014/main" id="{03F955C9-AA26-F1A3-39F4-4AB8E6716D9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32627" y="5903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177" name="Entrada de lápiz 176">
                <a:extLst>
                  <a:ext uri="{FF2B5EF4-FFF2-40B4-BE49-F238E27FC236}">
                    <a16:creationId xmlns:a16="http://schemas.microsoft.com/office/drawing/2014/main" id="{61526EAF-23BF-9431-DDB5-A2862C46282F}"/>
                  </a:ext>
                </a:extLst>
              </p14:cNvPr>
              <p14:cNvContentPartPr/>
              <p14:nvPr/>
            </p14:nvContentPartPr>
            <p14:xfrm>
              <a:off x="11352187" y="6088760"/>
              <a:ext cx="360" cy="360"/>
            </p14:xfrm>
          </p:contentPart>
        </mc:Choice>
        <mc:Fallback>
          <p:pic>
            <p:nvPicPr>
              <p:cNvPr id="177" name="Entrada de lápiz 176">
                <a:extLst>
                  <a:ext uri="{FF2B5EF4-FFF2-40B4-BE49-F238E27FC236}">
                    <a16:creationId xmlns:a16="http://schemas.microsoft.com/office/drawing/2014/main" id="{61526EAF-23BF-9431-DDB5-A2862C46282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343547" y="6080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178" name="Entrada de lápiz 177">
                <a:extLst>
                  <a:ext uri="{FF2B5EF4-FFF2-40B4-BE49-F238E27FC236}">
                    <a16:creationId xmlns:a16="http://schemas.microsoft.com/office/drawing/2014/main" id="{7ABF41B8-FB14-26B1-CA8F-39AD8C316D2F}"/>
                  </a:ext>
                </a:extLst>
              </p14:cNvPr>
              <p14:cNvContentPartPr/>
              <p14:nvPr/>
            </p14:nvContentPartPr>
            <p14:xfrm>
              <a:off x="11288827" y="6159320"/>
              <a:ext cx="360" cy="360"/>
            </p14:xfrm>
          </p:contentPart>
        </mc:Choice>
        <mc:Fallback>
          <p:pic>
            <p:nvPicPr>
              <p:cNvPr id="178" name="Entrada de lápiz 177">
                <a:extLst>
                  <a:ext uri="{FF2B5EF4-FFF2-40B4-BE49-F238E27FC236}">
                    <a16:creationId xmlns:a16="http://schemas.microsoft.com/office/drawing/2014/main" id="{7ABF41B8-FB14-26B1-CA8F-39AD8C316D2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79827" y="6150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179" name="Entrada de lápiz 178">
                <a:extLst>
                  <a:ext uri="{FF2B5EF4-FFF2-40B4-BE49-F238E27FC236}">
                    <a16:creationId xmlns:a16="http://schemas.microsoft.com/office/drawing/2014/main" id="{AF70A5E0-8686-9C01-3354-0B068DC53C28}"/>
                  </a:ext>
                </a:extLst>
              </p14:cNvPr>
              <p14:cNvContentPartPr/>
              <p14:nvPr/>
            </p14:nvContentPartPr>
            <p14:xfrm>
              <a:off x="11330947" y="6293240"/>
              <a:ext cx="360" cy="360"/>
            </p14:xfrm>
          </p:contentPart>
        </mc:Choice>
        <mc:Fallback>
          <p:pic>
            <p:nvPicPr>
              <p:cNvPr id="179" name="Entrada de lápiz 178">
                <a:extLst>
                  <a:ext uri="{FF2B5EF4-FFF2-40B4-BE49-F238E27FC236}">
                    <a16:creationId xmlns:a16="http://schemas.microsoft.com/office/drawing/2014/main" id="{AF70A5E0-8686-9C01-3354-0B068DC53C2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322307" y="6284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180" name="Entrada de lápiz 179">
                <a:extLst>
                  <a:ext uri="{FF2B5EF4-FFF2-40B4-BE49-F238E27FC236}">
                    <a16:creationId xmlns:a16="http://schemas.microsoft.com/office/drawing/2014/main" id="{01711F8B-9D7A-2020-EF17-005B75A89885}"/>
                  </a:ext>
                </a:extLst>
              </p14:cNvPr>
              <p14:cNvContentPartPr/>
              <p14:nvPr/>
            </p14:nvContentPartPr>
            <p14:xfrm>
              <a:off x="11450827" y="6399080"/>
              <a:ext cx="360" cy="360"/>
            </p14:xfrm>
          </p:contentPart>
        </mc:Choice>
        <mc:Fallback>
          <p:pic>
            <p:nvPicPr>
              <p:cNvPr id="180" name="Entrada de lápiz 179">
                <a:extLst>
                  <a:ext uri="{FF2B5EF4-FFF2-40B4-BE49-F238E27FC236}">
                    <a16:creationId xmlns:a16="http://schemas.microsoft.com/office/drawing/2014/main" id="{01711F8B-9D7A-2020-EF17-005B75A8988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42187" y="6390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181" name="Entrada de lápiz 180">
                <a:extLst>
                  <a:ext uri="{FF2B5EF4-FFF2-40B4-BE49-F238E27FC236}">
                    <a16:creationId xmlns:a16="http://schemas.microsoft.com/office/drawing/2014/main" id="{895D3B5B-5BF7-CD0E-3653-6A6B0D6F924C}"/>
                  </a:ext>
                </a:extLst>
              </p14:cNvPr>
              <p14:cNvContentPartPr/>
              <p14:nvPr/>
            </p14:nvContentPartPr>
            <p14:xfrm>
              <a:off x="11577907" y="6349760"/>
              <a:ext cx="360" cy="360"/>
            </p14:xfrm>
          </p:contentPart>
        </mc:Choice>
        <mc:Fallback>
          <p:pic>
            <p:nvPicPr>
              <p:cNvPr id="181" name="Entrada de lápiz 180">
                <a:extLst>
                  <a:ext uri="{FF2B5EF4-FFF2-40B4-BE49-F238E27FC236}">
                    <a16:creationId xmlns:a16="http://schemas.microsoft.com/office/drawing/2014/main" id="{895D3B5B-5BF7-CD0E-3653-6A6B0D6F924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569267" y="6341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185" name="Entrada de lápiz 184">
                <a:extLst>
                  <a:ext uri="{FF2B5EF4-FFF2-40B4-BE49-F238E27FC236}">
                    <a16:creationId xmlns:a16="http://schemas.microsoft.com/office/drawing/2014/main" id="{05ED7A19-891D-E95E-3A32-8FF50FE0BAFE}"/>
                  </a:ext>
                </a:extLst>
              </p14:cNvPr>
              <p14:cNvContentPartPr/>
              <p14:nvPr/>
            </p14:nvContentPartPr>
            <p14:xfrm>
              <a:off x="11450827" y="6215840"/>
              <a:ext cx="360" cy="360"/>
            </p14:xfrm>
          </p:contentPart>
        </mc:Choice>
        <mc:Fallback>
          <p:pic>
            <p:nvPicPr>
              <p:cNvPr id="185" name="Entrada de lápiz 184">
                <a:extLst>
                  <a:ext uri="{FF2B5EF4-FFF2-40B4-BE49-F238E27FC236}">
                    <a16:creationId xmlns:a16="http://schemas.microsoft.com/office/drawing/2014/main" id="{05ED7A19-891D-E95E-3A32-8FF50FE0BAF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42187" y="6206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187" name="Entrada de lápiz 186">
                <a:extLst>
                  <a:ext uri="{FF2B5EF4-FFF2-40B4-BE49-F238E27FC236}">
                    <a16:creationId xmlns:a16="http://schemas.microsoft.com/office/drawing/2014/main" id="{AFDFB7C2-4746-7E65-4706-5E0ACB509421}"/>
                  </a:ext>
                </a:extLst>
              </p14:cNvPr>
              <p14:cNvContentPartPr/>
              <p14:nvPr/>
            </p14:nvContentPartPr>
            <p14:xfrm>
              <a:off x="11429947" y="6314480"/>
              <a:ext cx="360" cy="360"/>
            </p14:xfrm>
          </p:contentPart>
        </mc:Choice>
        <mc:Fallback>
          <p:pic>
            <p:nvPicPr>
              <p:cNvPr id="187" name="Entrada de lápiz 186">
                <a:extLst>
                  <a:ext uri="{FF2B5EF4-FFF2-40B4-BE49-F238E27FC236}">
                    <a16:creationId xmlns:a16="http://schemas.microsoft.com/office/drawing/2014/main" id="{AFDFB7C2-4746-7E65-4706-5E0ACB50942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20947" y="6305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188" name="Entrada de lápiz 187">
                <a:extLst>
                  <a:ext uri="{FF2B5EF4-FFF2-40B4-BE49-F238E27FC236}">
                    <a16:creationId xmlns:a16="http://schemas.microsoft.com/office/drawing/2014/main" id="{53037707-5A4F-0F22-8DA5-2CE2A9CBE871}"/>
                  </a:ext>
                </a:extLst>
              </p14:cNvPr>
              <p14:cNvContentPartPr/>
              <p14:nvPr/>
            </p14:nvContentPartPr>
            <p14:xfrm>
              <a:off x="11542627" y="6455600"/>
              <a:ext cx="360" cy="360"/>
            </p14:xfrm>
          </p:contentPart>
        </mc:Choice>
        <mc:Fallback>
          <p:pic>
            <p:nvPicPr>
              <p:cNvPr id="188" name="Entrada de lápiz 187">
                <a:extLst>
                  <a:ext uri="{FF2B5EF4-FFF2-40B4-BE49-F238E27FC236}">
                    <a16:creationId xmlns:a16="http://schemas.microsoft.com/office/drawing/2014/main" id="{53037707-5A4F-0F22-8DA5-2CE2A9CBE87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533987" y="6446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189" name="Entrada de lápiz 188">
                <a:extLst>
                  <a:ext uri="{FF2B5EF4-FFF2-40B4-BE49-F238E27FC236}">
                    <a16:creationId xmlns:a16="http://schemas.microsoft.com/office/drawing/2014/main" id="{B1539D18-3830-0248-0618-6561BF0D8172}"/>
                  </a:ext>
                </a:extLst>
              </p14:cNvPr>
              <p14:cNvContentPartPr/>
              <p14:nvPr/>
            </p14:nvContentPartPr>
            <p14:xfrm>
              <a:off x="11112427" y="6349760"/>
              <a:ext cx="360" cy="360"/>
            </p14:xfrm>
          </p:contentPart>
        </mc:Choice>
        <mc:Fallback>
          <p:pic>
            <p:nvPicPr>
              <p:cNvPr id="189" name="Entrada de lápiz 188">
                <a:extLst>
                  <a:ext uri="{FF2B5EF4-FFF2-40B4-BE49-F238E27FC236}">
                    <a16:creationId xmlns:a16="http://schemas.microsoft.com/office/drawing/2014/main" id="{B1539D18-3830-0248-0618-6561BF0D817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03427" y="6341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190" name="Entrada de lápiz 189">
                <a:extLst>
                  <a:ext uri="{FF2B5EF4-FFF2-40B4-BE49-F238E27FC236}">
                    <a16:creationId xmlns:a16="http://schemas.microsoft.com/office/drawing/2014/main" id="{6313ED63-D291-DEBD-D8A1-E72CDD8800DA}"/>
                  </a:ext>
                </a:extLst>
              </p14:cNvPr>
              <p14:cNvContentPartPr/>
              <p14:nvPr/>
            </p14:nvContentPartPr>
            <p14:xfrm>
              <a:off x="11521387" y="5947640"/>
              <a:ext cx="360" cy="360"/>
            </p14:xfrm>
          </p:contentPart>
        </mc:Choice>
        <mc:Fallback>
          <p:pic>
            <p:nvPicPr>
              <p:cNvPr id="190" name="Entrada de lápiz 189">
                <a:extLst>
                  <a:ext uri="{FF2B5EF4-FFF2-40B4-BE49-F238E27FC236}">
                    <a16:creationId xmlns:a16="http://schemas.microsoft.com/office/drawing/2014/main" id="{6313ED63-D291-DEBD-D8A1-E72CDD8800D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512747" y="5939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91" name="Entrada de lápiz 190">
                <a:extLst>
                  <a:ext uri="{FF2B5EF4-FFF2-40B4-BE49-F238E27FC236}">
                    <a16:creationId xmlns:a16="http://schemas.microsoft.com/office/drawing/2014/main" id="{812C25B2-8948-7C1A-A634-790985A72BA7}"/>
                  </a:ext>
                </a:extLst>
              </p14:cNvPr>
              <p14:cNvContentPartPr/>
              <p14:nvPr/>
            </p14:nvContentPartPr>
            <p14:xfrm>
              <a:off x="11253547" y="5679440"/>
              <a:ext cx="360" cy="360"/>
            </p14:xfrm>
          </p:contentPart>
        </mc:Choice>
        <mc:Fallback>
          <p:pic>
            <p:nvPicPr>
              <p:cNvPr id="191" name="Entrada de lápiz 190">
                <a:extLst>
                  <a:ext uri="{FF2B5EF4-FFF2-40B4-BE49-F238E27FC236}">
                    <a16:creationId xmlns:a16="http://schemas.microsoft.com/office/drawing/2014/main" id="{812C25B2-8948-7C1A-A634-790985A72BA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44547" y="5670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192" name="Entrada de lápiz 191">
                <a:extLst>
                  <a:ext uri="{FF2B5EF4-FFF2-40B4-BE49-F238E27FC236}">
                    <a16:creationId xmlns:a16="http://schemas.microsoft.com/office/drawing/2014/main" id="{CAEFEBB3-83F8-FE57-B6EA-DA802E6C6726}"/>
                  </a:ext>
                </a:extLst>
              </p14:cNvPr>
              <p14:cNvContentPartPr/>
              <p14:nvPr/>
            </p14:nvContentPartPr>
            <p14:xfrm>
              <a:off x="11225107" y="5390360"/>
              <a:ext cx="360" cy="360"/>
            </p14:xfrm>
          </p:contentPart>
        </mc:Choice>
        <mc:Fallback>
          <p:pic>
            <p:nvPicPr>
              <p:cNvPr id="192" name="Entrada de lápiz 191">
                <a:extLst>
                  <a:ext uri="{FF2B5EF4-FFF2-40B4-BE49-F238E27FC236}">
                    <a16:creationId xmlns:a16="http://schemas.microsoft.com/office/drawing/2014/main" id="{CAEFEBB3-83F8-FE57-B6EA-DA802E6C672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16467" y="5381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93" name="Entrada de lápiz 192">
                <a:extLst>
                  <a:ext uri="{FF2B5EF4-FFF2-40B4-BE49-F238E27FC236}">
                    <a16:creationId xmlns:a16="http://schemas.microsoft.com/office/drawing/2014/main" id="{9978D5E7-B520-E7D9-630C-4162F9E5D25C}"/>
                  </a:ext>
                </a:extLst>
              </p14:cNvPr>
              <p14:cNvContentPartPr/>
              <p14:nvPr/>
            </p14:nvContentPartPr>
            <p14:xfrm>
              <a:off x="11387467" y="5164640"/>
              <a:ext cx="360" cy="360"/>
            </p14:xfrm>
          </p:contentPart>
        </mc:Choice>
        <mc:Fallback>
          <p:pic>
            <p:nvPicPr>
              <p:cNvPr id="193" name="Entrada de lápiz 192">
                <a:extLst>
                  <a:ext uri="{FF2B5EF4-FFF2-40B4-BE49-F238E27FC236}">
                    <a16:creationId xmlns:a16="http://schemas.microsoft.com/office/drawing/2014/main" id="{9978D5E7-B520-E7D9-630C-4162F9E5D25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378827" y="5155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194" name="Entrada de lápiz 193">
                <a:extLst>
                  <a:ext uri="{FF2B5EF4-FFF2-40B4-BE49-F238E27FC236}">
                    <a16:creationId xmlns:a16="http://schemas.microsoft.com/office/drawing/2014/main" id="{3A3D04C3-3D45-0073-C3A0-B276A88B4F05}"/>
                  </a:ext>
                </a:extLst>
              </p14:cNvPr>
              <p14:cNvContentPartPr/>
              <p14:nvPr/>
            </p14:nvContentPartPr>
            <p14:xfrm>
              <a:off x="11655667" y="5129360"/>
              <a:ext cx="360" cy="360"/>
            </p14:xfrm>
          </p:contentPart>
        </mc:Choice>
        <mc:Fallback>
          <p:pic>
            <p:nvPicPr>
              <p:cNvPr id="194" name="Entrada de lápiz 193">
                <a:extLst>
                  <a:ext uri="{FF2B5EF4-FFF2-40B4-BE49-F238E27FC236}">
                    <a16:creationId xmlns:a16="http://schemas.microsoft.com/office/drawing/2014/main" id="{3A3D04C3-3D45-0073-C3A0-B276A88B4F0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46667" y="5120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95" name="Entrada de lápiz 194">
                <a:extLst>
                  <a:ext uri="{FF2B5EF4-FFF2-40B4-BE49-F238E27FC236}">
                    <a16:creationId xmlns:a16="http://schemas.microsoft.com/office/drawing/2014/main" id="{2F90C469-9278-A583-B664-97A6D46CC446}"/>
                  </a:ext>
                </a:extLst>
              </p14:cNvPr>
              <p14:cNvContentPartPr/>
              <p14:nvPr/>
            </p14:nvContentPartPr>
            <p14:xfrm>
              <a:off x="11959147" y="4959800"/>
              <a:ext cx="360" cy="360"/>
            </p14:xfrm>
          </p:contentPart>
        </mc:Choice>
        <mc:Fallback>
          <p:pic>
            <p:nvPicPr>
              <p:cNvPr id="195" name="Entrada de lápiz 194">
                <a:extLst>
                  <a:ext uri="{FF2B5EF4-FFF2-40B4-BE49-F238E27FC236}">
                    <a16:creationId xmlns:a16="http://schemas.microsoft.com/office/drawing/2014/main" id="{2F90C469-9278-A583-B664-97A6D46CC44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50147" y="4951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6">
            <p14:nvContentPartPr>
              <p14:cNvPr id="196" name="Entrada de lápiz 195">
                <a:extLst>
                  <a:ext uri="{FF2B5EF4-FFF2-40B4-BE49-F238E27FC236}">
                    <a16:creationId xmlns:a16="http://schemas.microsoft.com/office/drawing/2014/main" id="{89DDC16A-184D-E9D2-BA46-628B9C53D65B}"/>
                  </a:ext>
                </a:extLst>
              </p14:cNvPr>
              <p14:cNvContentPartPr/>
              <p14:nvPr/>
            </p14:nvContentPartPr>
            <p14:xfrm>
              <a:off x="12029707" y="4734080"/>
              <a:ext cx="360" cy="360"/>
            </p14:xfrm>
          </p:contentPart>
        </mc:Choice>
        <mc:Fallback>
          <p:pic>
            <p:nvPicPr>
              <p:cNvPr id="196" name="Entrada de lápiz 195">
                <a:extLst>
                  <a:ext uri="{FF2B5EF4-FFF2-40B4-BE49-F238E27FC236}">
                    <a16:creationId xmlns:a16="http://schemas.microsoft.com/office/drawing/2014/main" id="{89DDC16A-184D-E9D2-BA46-628B9C53D65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020707" y="4725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97" name="Entrada de lápiz 196">
                <a:extLst>
                  <a:ext uri="{FF2B5EF4-FFF2-40B4-BE49-F238E27FC236}">
                    <a16:creationId xmlns:a16="http://schemas.microsoft.com/office/drawing/2014/main" id="{AA09F772-CA78-6E67-8722-CDB82927C6BD}"/>
                  </a:ext>
                </a:extLst>
              </p14:cNvPr>
              <p14:cNvContentPartPr/>
              <p14:nvPr/>
            </p14:nvContentPartPr>
            <p14:xfrm>
              <a:off x="11909467" y="4578920"/>
              <a:ext cx="360" cy="360"/>
            </p14:xfrm>
          </p:contentPart>
        </mc:Choice>
        <mc:Fallback>
          <p:pic>
            <p:nvPicPr>
              <p:cNvPr id="197" name="Entrada de lápiz 196">
                <a:extLst>
                  <a:ext uri="{FF2B5EF4-FFF2-40B4-BE49-F238E27FC236}">
                    <a16:creationId xmlns:a16="http://schemas.microsoft.com/office/drawing/2014/main" id="{AA09F772-CA78-6E67-8722-CDB82927C6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00827" y="4569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8">
            <p14:nvContentPartPr>
              <p14:cNvPr id="198" name="Entrada de lápiz 197">
                <a:extLst>
                  <a:ext uri="{FF2B5EF4-FFF2-40B4-BE49-F238E27FC236}">
                    <a16:creationId xmlns:a16="http://schemas.microsoft.com/office/drawing/2014/main" id="{5C83F609-180C-6435-A2BE-59816BCEB308}"/>
                  </a:ext>
                </a:extLst>
              </p14:cNvPr>
              <p14:cNvContentPartPr/>
              <p14:nvPr/>
            </p14:nvContentPartPr>
            <p14:xfrm>
              <a:off x="11789587" y="4614200"/>
              <a:ext cx="360" cy="360"/>
            </p14:xfrm>
          </p:contentPart>
        </mc:Choice>
        <mc:Fallback>
          <p:pic>
            <p:nvPicPr>
              <p:cNvPr id="198" name="Entrada de lápiz 197">
                <a:extLst>
                  <a:ext uri="{FF2B5EF4-FFF2-40B4-BE49-F238E27FC236}">
                    <a16:creationId xmlns:a16="http://schemas.microsoft.com/office/drawing/2014/main" id="{5C83F609-180C-6435-A2BE-59816BCEB30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80947" y="4605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99" name="Entrada de lápiz 198">
                <a:extLst>
                  <a:ext uri="{FF2B5EF4-FFF2-40B4-BE49-F238E27FC236}">
                    <a16:creationId xmlns:a16="http://schemas.microsoft.com/office/drawing/2014/main" id="{25C1A068-18F4-C168-F9B9-AB519787F0B0}"/>
                  </a:ext>
                </a:extLst>
              </p14:cNvPr>
              <p14:cNvContentPartPr/>
              <p14:nvPr/>
            </p14:nvContentPartPr>
            <p14:xfrm>
              <a:off x="11634427" y="4600160"/>
              <a:ext cx="360" cy="360"/>
            </p14:xfrm>
          </p:contentPart>
        </mc:Choice>
        <mc:Fallback>
          <p:pic>
            <p:nvPicPr>
              <p:cNvPr id="199" name="Entrada de lápiz 198">
                <a:extLst>
                  <a:ext uri="{FF2B5EF4-FFF2-40B4-BE49-F238E27FC236}">
                    <a16:creationId xmlns:a16="http://schemas.microsoft.com/office/drawing/2014/main" id="{25C1A068-18F4-C168-F9B9-AB519787F0B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25787" y="4591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200" name="Entrada de lápiz 199">
                <a:extLst>
                  <a:ext uri="{FF2B5EF4-FFF2-40B4-BE49-F238E27FC236}">
                    <a16:creationId xmlns:a16="http://schemas.microsoft.com/office/drawing/2014/main" id="{5931A201-34A8-E9FD-D94A-1D1214AE31E7}"/>
                  </a:ext>
                </a:extLst>
              </p14:cNvPr>
              <p14:cNvContentPartPr/>
              <p14:nvPr/>
            </p14:nvContentPartPr>
            <p14:xfrm>
              <a:off x="11620387" y="4875200"/>
              <a:ext cx="360" cy="360"/>
            </p14:xfrm>
          </p:contentPart>
        </mc:Choice>
        <mc:Fallback>
          <p:pic>
            <p:nvPicPr>
              <p:cNvPr id="200" name="Entrada de lápiz 199">
                <a:extLst>
                  <a:ext uri="{FF2B5EF4-FFF2-40B4-BE49-F238E27FC236}">
                    <a16:creationId xmlns:a16="http://schemas.microsoft.com/office/drawing/2014/main" id="{5931A201-34A8-E9FD-D94A-1D1214AE31E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11387" y="4866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201" name="Entrada de lápiz 200">
                <a:extLst>
                  <a:ext uri="{FF2B5EF4-FFF2-40B4-BE49-F238E27FC236}">
                    <a16:creationId xmlns:a16="http://schemas.microsoft.com/office/drawing/2014/main" id="{55CC1FC0-5172-BDC1-92E2-E7F54D95F577}"/>
                  </a:ext>
                </a:extLst>
              </p14:cNvPr>
              <p14:cNvContentPartPr/>
              <p14:nvPr/>
            </p14:nvContentPartPr>
            <p14:xfrm>
              <a:off x="11577907" y="4995080"/>
              <a:ext cx="360" cy="360"/>
            </p14:xfrm>
          </p:contentPart>
        </mc:Choice>
        <mc:Fallback>
          <p:pic>
            <p:nvPicPr>
              <p:cNvPr id="201" name="Entrada de lápiz 200">
                <a:extLst>
                  <a:ext uri="{FF2B5EF4-FFF2-40B4-BE49-F238E27FC236}">
                    <a16:creationId xmlns:a16="http://schemas.microsoft.com/office/drawing/2014/main" id="{55CC1FC0-5172-BDC1-92E2-E7F54D95F57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569267" y="4986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202" name="Entrada de lápiz 201">
                <a:extLst>
                  <a:ext uri="{FF2B5EF4-FFF2-40B4-BE49-F238E27FC236}">
                    <a16:creationId xmlns:a16="http://schemas.microsoft.com/office/drawing/2014/main" id="{9B863211-2A2E-AD61-20BB-DF19C443EA28}"/>
                  </a:ext>
                </a:extLst>
              </p14:cNvPr>
              <p14:cNvContentPartPr/>
              <p14:nvPr/>
            </p14:nvContentPartPr>
            <p14:xfrm>
              <a:off x="11352187" y="5079680"/>
              <a:ext cx="360" cy="360"/>
            </p14:xfrm>
          </p:contentPart>
        </mc:Choice>
        <mc:Fallback>
          <p:pic>
            <p:nvPicPr>
              <p:cNvPr id="202" name="Entrada de lápiz 201">
                <a:extLst>
                  <a:ext uri="{FF2B5EF4-FFF2-40B4-BE49-F238E27FC236}">
                    <a16:creationId xmlns:a16="http://schemas.microsoft.com/office/drawing/2014/main" id="{9B863211-2A2E-AD61-20BB-DF19C443EA2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343547" y="5071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203" name="Entrada de lápiz 202">
                <a:extLst>
                  <a:ext uri="{FF2B5EF4-FFF2-40B4-BE49-F238E27FC236}">
                    <a16:creationId xmlns:a16="http://schemas.microsoft.com/office/drawing/2014/main" id="{86116B36-721E-BCD7-8619-7A8F739B5E14}"/>
                  </a:ext>
                </a:extLst>
              </p14:cNvPr>
              <p14:cNvContentPartPr/>
              <p14:nvPr/>
            </p14:nvContentPartPr>
            <p14:xfrm>
              <a:off x="11218267" y="5079680"/>
              <a:ext cx="360" cy="360"/>
            </p14:xfrm>
          </p:contentPart>
        </mc:Choice>
        <mc:Fallback>
          <p:pic>
            <p:nvPicPr>
              <p:cNvPr id="203" name="Entrada de lápiz 202">
                <a:extLst>
                  <a:ext uri="{FF2B5EF4-FFF2-40B4-BE49-F238E27FC236}">
                    <a16:creationId xmlns:a16="http://schemas.microsoft.com/office/drawing/2014/main" id="{86116B36-721E-BCD7-8619-7A8F739B5E1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09267" y="5071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204" name="Entrada de lápiz 203">
                <a:extLst>
                  <a:ext uri="{FF2B5EF4-FFF2-40B4-BE49-F238E27FC236}">
                    <a16:creationId xmlns:a16="http://schemas.microsoft.com/office/drawing/2014/main" id="{5AF7519E-104E-0D73-CE50-E64CC882B5D1}"/>
                  </a:ext>
                </a:extLst>
              </p14:cNvPr>
              <p14:cNvContentPartPr/>
              <p14:nvPr/>
            </p14:nvContentPartPr>
            <p14:xfrm>
              <a:off x="11098387" y="5086880"/>
              <a:ext cx="360" cy="360"/>
            </p14:xfrm>
          </p:contentPart>
        </mc:Choice>
        <mc:Fallback>
          <p:pic>
            <p:nvPicPr>
              <p:cNvPr id="204" name="Entrada de lápiz 203">
                <a:extLst>
                  <a:ext uri="{FF2B5EF4-FFF2-40B4-BE49-F238E27FC236}">
                    <a16:creationId xmlns:a16="http://schemas.microsoft.com/office/drawing/2014/main" id="{5AF7519E-104E-0D73-CE50-E64CC882B5D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89387" y="5077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205" name="Entrada de lápiz 204">
                <a:extLst>
                  <a:ext uri="{FF2B5EF4-FFF2-40B4-BE49-F238E27FC236}">
                    <a16:creationId xmlns:a16="http://schemas.microsoft.com/office/drawing/2014/main" id="{B022DED0-3CC6-5EEC-E547-BAF43D10A599}"/>
                  </a:ext>
                </a:extLst>
              </p14:cNvPr>
              <p14:cNvContentPartPr/>
              <p14:nvPr/>
            </p14:nvContentPartPr>
            <p14:xfrm>
              <a:off x="10928827" y="5164640"/>
              <a:ext cx="360" cy="360"/>
            </p14:xfrm>
          </p:contentPart>
        </mc:Choice>
        <mc:Fallback>
          <p:pic>
            <p:nvPicPr>
              <p:cNvPr id="205" name="Entrada de lápiz 204">
                <a:extLst>
                  <a:ext uri="{FF2B5EF4-FFF2-40B4-BE49-F238E27FC236}">
                    <a16:creationId xmlns:a16="http://schemas.microsoft.com/office/drawing/2014/main" id="{B022DED0-3CC6-5EEC-E547-BAF43D10A59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920187" y="5155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206" name="Entrada de lápiz 205">
                <a:extLst>
                  <a:ext uri="{FF2B5EF4-FFF2-40B4-BE49-F238E27FC236}">
                    <a16:creationId xmlns:a16="http://schemas.microsoft.com/office/drawing/2014/main" id="{5662B9C1-F8A6-ADF4-1DA0-736666E04CA0}"/>
                  </a:ext>
                </a:extLst>
              </p14:cNvPr>
              <p14:cNvContentPartPr/>
              <p14:nvPr/>
            </p14:nvContentPartPr>
            <p14:xfrm>
              <a:off x="10851427" y="5256080"/>
              <a:ext cx="360" cy="360"/>
            </p14:xfrm>
          </p:contentPart>
        </mc:Choice>
        <mc:Fallback>
          <p:pic>
            <p:nvPicPr>
              <p:cNvPr id="206" name="Entrada de lápiz 205">
                <a:extLst>
                  <a:ext uri="{FF2B5EF4-FFF2-40B4-BE49-F238E27FC236}">
                    <a16:creationId xmlns:a16="http://schemas.microsoft.com/office/drawing/2014/main" id="{5662B9C1-F8A6-ADF4-1DA0-736666E04CA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842427" y="5247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207" name="Entrada de lápiz 206">
                <a:extLst>
                  <a:ext uri="{FF2B5EF4-FFF2-40B4-BE49-F238E27FC236}">
                    <a16:creationId xmlns:a16="http://schemas.microsoft.com/office/drawing/2014/main" id="{225D111C-E7B3-DBEC-82F6-FD7A08BF255C}"/>
                  </a:ext>
                </a:extLst>
              </p14:cNvPr>
              <p14:cNvContentPartPr/>
              <p14:nvPr/>
            </p14:nvContentPartPr>
            <p14:xfrm>
              <a:off x="10681867" y="5355080"/>
              <a:ext cx="360" cy="360"/>
            </p14:xfrm>
          </p:contentPart>
        </mc:Choice>
        <mc:Fallback>
          <p:pic>
            <p:nvPicPr>
              <p:cNvPr id="207" name="Entrada de lápiz 206">
                <a:extLst>
                  <a:ext uri="{FF2B5EF4-FFF2-40B4-BE49-F238E27FC236}">
                    <a16:creationId xmlns:a16="http://schemas.microsoft.com/office/drawing/2014/main" id="{225D111C-E7B3-DBEC-82F6-FD7A08BF255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673227" y="5346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208" name="Entrada de lápiz 207">
                <a:extLst>
                  <a:ext uri="{FF2B5EF4-FFF2-40B4-BE49-F238E27FC236}">
                    <a16:creationId xmlns:a16="http://schemas.microsoft.com/office/drawing/2014/main" id="{1FCBDDD6-A24D-3201-B81A-B91B92AB9DFB}"/>
                  </a:ext>
                </a:extLst>
              </p14:cNvPr>
              <p14:cNvContentPartPr/>
              <p14:nvPr/>
            </p14:nvContentPartPr>
            <p14:xfrm>
              <a:off x="10583227" y="5496200"/>
              <a:ext cx="360" cy="360"/>
            </p14:xfrm>
          </p:contentPart>
        </mc:Choice>
        <mc:Fallback>
          <p:pic>
            <p:nvPicPr>
              <p:cNvPr id="208" name="Entrada de lápiz 207">
                <a:extLst>
                  <a:ext uri="{FF2B5EF4-FFF2-40B4-BE49-F238E27FC236}">
                    <a16:creationId xmlns:a16="http://schemas.microsoft.com/office/drawing/2014/main" id="{1FCBDDD6-A24D-3201-B81A-B91B92AB9DF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74227" y="5487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209" name="Entrada de lápiz 208">
                <a:extLst>
                  <a:ext uri="{FF2B5EF4-FFF2-40B4-BE49-F238E27FC236}">
                    <a16:creationId xmlns:a16="http://schemas.microsoft.com/office/drawing/2014/main" id="{7E9B364B-E0AE-EB1F-AD72-BF18A49BAB10}"/>
                  </a:ext>
                </a:extLst>
              </p14:cNvPr>
              <p14:cNvContentPartPr/>
              <p14:nvPr/>
            </p14:nvContentPartPr>
            <p14:xfrm>
              <a:off x="10470187" y="5884280"/>
              <a:ext cx="360" cy="360"/>
            </p14:xfrm>
          </p:contentPart>
        </mc:Choice>
        <mc:Fallback>
          <p:pic>
            <p:nvPicPr>
              <p:cNvPr id="209" name="Entrada de lápiz 208">
                <a:extLst>
                  <a:ext uri="{FF2B5EF4-FFF2-40B4-BE49-F238E27FC236}">
                    <a16:creationId xmlns:a16="http://schemas.microsoft.com/office/drawing/2014/main" id="{7E9B364B-E0AE-EB1F-AD72-BF18A49BAB1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461547" y="5875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210" name="Entrada de lápiz 209">
                <a:extLst>
                  <a:ext uri="{FF2B5EF4-FFF2-40B4-BE49-F238E27FC236}">
                    <a16:creationId xmlns:a16="http://schemas.microsoft.com/office/drawing/2014/main" id="{EB4C2735-D2DB-BFC3-E102-2E658A1D7ABE}"/>
                  </a:ext>
                </a:extLst>
              </p14:cNvPr>
              <p14:cNvContentPartPr/>
              <p14:nvPr/>
            </p14:nvContentPartPr>
            <p14:xfrm>
              <a:off x="10491427" y="5940440"/>
              <a:ext cx="360" cy="360"/>
            </p14:xfrm>
          </p:contentPart>
        </mc:Choice>
        <mc:Fallback>
          <p:pic>
            <p:nvPicPr>
              <p:cNvPr id="210" name="Entrada de lápiz 209">
                <a:extLst>
                  <a:ext uri="{FF2B5EF4-FFF2-40B4-BE49-F238E27FC236}">
                    <a16:creationId xmlns:a16="http://schemas.microsoft.com/office/drawing/2014/main" id="{EB4C2735-D2DB-BFC3-E102-2E658A1D7AB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482787" y="5931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211" name="Entrada de lápiz 210">
                <a:extLst>
                  <a:ext uri="{FF2B5EF4-FFF2-40B4-BE49-F238E27FC236}">
                    <a16:creationId xmlns:a16="http://schemas.microsoft.com/office/drawing/2014/main" id="{A3DAAE70-12AB-9180-C337-7D5668A76C2E}"/>
                  </a:ext>
                </a:extLst>
              </p14:cNvPr>
              <p14:cNvContentPartPr/>
              <p14:nvPr/>
            </p14:nvContentPartPr>
            <p14:xfrm>
              <a:off x="10618507" y="5531480"/>
              <a:ext cx="360" cy="360"/>
            </p14:xfrm>
          </p:contentPart>
        </mc:Choice>
        <mc:Fallback>
          <p:pic>
            <p:nvPicPr>
              <p:cNvPr id="211" name="Entrada de lápiz 210">
                <a:extLst>
                  <a:ext uri="{FF2B5EF4-FFF2-40B4-BE49-F238E27FC236}">
                    <a16:creationId xmlns:a16="http://schemas.microsoft.com/office/drawing/2014/main" id="{A3DAAE70-12AB-9180-C337-7D5668A76C2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609507" y="5522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212" name="Entrada de lápiz 211">
                <a:extLst>
                  <a:ext uri="{FF2B5EF4-FFF2-40B4-BE49-F238E27FC236}">
                    <a16:creationId xmlns:a16="http://schemas.microsoft.com/office/drawing/2014/main" id="{9DC3144A-4384-66D8-483A-832670F6A2AA}"/>
                  </a:ext>
                </a:extLst>
              </p14:cNvPr>
              <p14:cNvContentPartPr/>
              <p14:nvPr/>
            </p14:nvContentPartPr>
            <p14:xfrm>
              <a:off x="10794907" y="5439680"/>
              <a:ext cx="360" cy="360"/>
            </p14:xfrm>
          </p:contentPart>
        </mc:Choice>
        <mc:Fallback>
          <p:pic>
            <p:nvPicPr>
              <p:cNvPr id="212" name="Entrada de lápiz 211">
                <a:extLst>
                  <a:ext uri="{FF2B5EF4-FFF2-40B4-BE49-F238E27FC236}">
                    <a16:creationId xmlns:a16="http://schemas.microsoft.com/office/drawing/2014/main" id="{9DC3144A-4384-66D8-483A-832670F6A2A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85907" y="5430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3">
            <p14:nvContentPartPr>
              <p14:cNvPr id="213" name="Entrada de lápiz 212">
                <a:extLst>
                  <a:ext uri="{FF2B5EF4-FFF2-40B4-BE49-F238E27FC236}">
                    <a16:creationId xmlns:a16="http://schemas.microsoft.com/office/drawing/2014/main" id="{049D8C90-2B65-7E2E-527F-ECEC736E3A9F}"/>
                  </a:ext>
                </a:extLst>
              </p14:cNvPr>
              <p14:cNvContentPartPr/>
              <p14:nvPr/>
            </p14:nvContentPartPr>
            <p14:xfrm>
              <a:off x="11091187" y="5136200"/>
              <a:ext cx="360" cy="360"/>
            </p14:xfrm>
          </p:contentPart>
        </mc:Choice>
        <mc:Fallback>
          <p:pic>
            <p:nvPicPr>
              <p:cNvPr id="213" name="Entrada de lápiz 212">
                <a:extLst>
                  <a:ext uri="{FF2B5EF4-FFF2-40B4-BE49-F238E27FC236}">
                    <a16:creationId xmlns:a16="http://schemas.microsoft.com/office/drawing/2014/main" id="{049D8C90-2B65-7E2E-527F-ECEC736E3A9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82187" y="5127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214" name="Entrada de lápiz 213">
                <a:extLst>
                  <a:ext uri="{FF2B5EF4-FFF2-40B4-BE49-F238E27FC236}">
                    <a16:creationId xmlns:a16="http://schemas.microsoft.com/office/drawing/2014/main" id="{D50B6FE0-2953-63BA-1D13-6BAE7E59F2F7}"/>
                  </a:ext>
                </a:extLst>
              </p14:cNvPr>
              <p14:cNvContentPartPr/>
              <p14:nvPr/>
            </p14:nvContentPartPr>
            <p14:xfrm>
              <a:off x="11119267" y="4981040"/>
              <a:ext cx="360" cy="360"/>
            </p14:xfrm>
          </p:contentPart>
        </mc:Choice>
        <mc:Fallback>
          <p:pic>
            <p:nvPicPr>
              <p:cNvPr id="214" name="Entrada de lápiz 213">
                <a:extLst>
                  <a:ext uri="{FF2B5EF4-FFF2-40B4-BE49-F238E27FC236}">
                    <a16:creationId xmlns:a16="http://schemas.microsoft.com/office/drawing/2014/main" id="{D50B6FE0-2953-63BA-1D13-6BAE7E59F2F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10627" y="4972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5">
            <p14:nvContentPartPr>
              <p14:cNvPr id="215" name="Entrada de lápiz 214">
                <a:extLst>
                  <a:ext uri="{FF2B5EF4-FFF2-40B4-BE49-F238E27FC236}">
                    <a16:creationId xmlns:a16="http://schemas.microsoft.com/office/drawing/2014/main" id="{A68FBE57-C8FC-8288-C157-3AD222FE36DE}"/>
                  </a:ext>
                </a:extLst>
              </p14:cNvPr>
              <p14:cNvContentPartPr/>
              <p14:nvPr/>
            </p14:nvContentPartPr>
            <p14:xfrm>
              <a:off x="11211067" y="4663520"/>
              <a:ext cx="360" cy="360"/>
            </p14:xfrm>
          </p:contentPart>
        </mc:Choice>
        <mc:Fallback>
          <p:pic>
            <p:nvPicPr>
              <p:cNvPr id="215" name="Entrada de lápiz 214">
                <a:extLst>
                  <a:ext uri="{FF2B5EF4-FFF2-40B4-BE49-F238E27FC236}">
                    <a16:creationId xmlns:a16="http://schemas.microsoft.com/office/drawing/2014/main" id="{A68FBE57-C8FC-8288-C157-3AD222FE36D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02427" y="4654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216" name="Entrada de lápiz 215">
                <a:extLst>
                  <a:ext uri="{FF2B5EF4-FFF2-40B4-BE49-F238E27FC236}">
                    <a16:creationId xmlns:a16="http://schemas.microsoft.com/office/drawing/2014/main" id="{123D228C-DEEB-0105-17AD-138DC94A94DD}"/>
                  </a:ext>
                </a:extLst>
              </p14:cNvPr>
              <p14:cNvContentPartPr/>
              <p14:nvPr/>
            </p14:nvContentPartPr>
            <p14:xfrm>
              <a:off x="11472067" y="4847120"/>
              <a:ext cx="360" cy="360"/>
            </p14:xfrm>
          </p:contentPart>
        </mc:Choice>
        <mc:Fallback>
          <p:pic>
            <p:nvPicPr>
              <p:cNvPr id="216" name="Entrada de lápiz 215">
                <a:extLst>
                  <a:ext uri="{FF2B5EF4-FFF2-40B4-BE49-F238E27FC236}">
                    <a16:creationId xmlns:a16="http://schemas.microsoft.com/office/drawing/2014/main" id="{123D228C-DEEB-0105-17AD-138DC94A94D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63427" y="4838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7">
            <p14:nvContentPartPr>
              <p14:cNvPr id="217" name="Entrada de lápiz 216">
                <a:extLst>
                  <a:ext uri="{FF2B5EF4-FFF2-40B4-BE49-F238E27FC236}">
                    <a16:creationId xmlns:a16="http://schemas.microsoft.com/office/drawing/2014/main" id="{ABF17831-36A8-1CCF-A611-9D1C81366F0B}"/>
                  </a:ext>
                </a:extLst>
              </p14:cNvPr>
              <p14:cNvContentPartPr/>
              <p14:nvPr/>
            </p14:nvContentPartPr>
            <p14:xfrm>
              <a:off x="11211067" y="4769360"/>
              <a:ext cx="360" cy="360"/>
            </p14:xfrm>
          </p:contentPart>
        </mc:Choice>
        <mc:Fallback>
          <p:pic>
            <p:nvPicPr>
              <p:cNvPr id="217" name="Entrada de lápiz 216">
                <a:extLst>
                  <a:ext uri="{FF2B5EF4-FFF2-40B4-BE49-F238E27FC236}">
                    <a16:creationId xmlns:a16="http://schemas.microsoft.com/office/drawing/2014/main" id="{ABF17831-36A8-1CCF-A611-9D1C81366F0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02427" y="4760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218" name="Entrada de lápiz 217">
                <a:extLst>
                  <a:ext uri="{FF2B5EF4-FFF2-40B4-BE49-F238E27FC236}">
                    <a16:creationId xmlns:a16="http://schemas.microsoft.com/office/drawing/2014/main" id="{60CF3E80-ADA5-D930-7884-92C230F520E0}"/>
                  </a:ext>
                </a:extLst>
              </p14:cNvPr>
              <p14:cNvContentPartPr/>
              <p14:nvPr/>
            </p14:nvContentPartPr>
            <p14:xfrm>
              <a:off x="11069947" y="4607000"/>
              <a:ext cx="360" cy="360"/>
            </p14:xfrm>
          </p:contentPart>
        </mc:Choice>
        <mc:Fallback>
          <p:pic>
            <p:nvPicPr>
              <p:cNvPr id="218" name="Entrada de lápiz 217">
                <a:extLst>
                  <a:ext uri="{FF2B5EF4-FFF2-40B4-BE49-F238E27FC236}">
                    <a16:creationId xmlns:a16="http://schemas.microsoft.com/office/drawing/2014/main" id="{60CF3E80-ADA5-D930-7884-92C230F520E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61307" y="4598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9">
            <p14:nvContentPartPr>
              <p14:cNvPr id="219" name="Entrada de lápiz 218">
                <a:extLst>
                  <a:ext uri="{FF2B5EF4-FFF2-40B4-BE49-F238E27FC236}">
                    <a16:creationId xmlns:a16="http://schemas.microsoft.com/office/drawing/2014/main" id="{CFDE7E56-0ED3-8A43-3BD3-20D84E07983C}"/>
                  </a:ext>
                </a:extLst>
              </p14:cNvPr>
              <p14:cNvContentPartPr/>
              <p14:nvPr/>
            </p14:nvContentPartPr>
            <p14:xfrm>
              <a:off x="10801747" y="4889240"/>
              <a:ext cx="360" cy="360"/>
            </p14:xfrm>
          </p:contentPart>
        </mc:Choice>
        <mc:Fallback>
          <p:pic>
            <p:nvPicPr>
              <p:cNvPr id="219" name="Entrada de lápiz 218">
                <a:extLst>
                  <a:ext uri="{FF2B5EF4-FFF2-40B4-BE49-F238E27FC236}">
                    <a16:creationId xmlns:a16="http://schemas.microsoft.com/office/drawing/2014/main" id="{CFDE7E56-0ED3-8A43-3BD3-20D84E07983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93107" y="4880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220" name="Entrada de lápiz 219">
                <a:extLst>
                  <a:ext uri="{FF2B5EF4-FFF2-40B4-BE49-F238E27FC236}">
                    <a16:creationId xmlns:a16="http://schemas.microsoft.com/office/drawing/2014/main" id="{16AD9E35-A79E-99CE-66E1-A8AAC1942917}"/>
                  </a:ext>
                </a:extLst>
              </p14:cNvPr>
              <p14:cNvContentPartPr/>
              <p14:nvPr/>
            </p14:nvContentPartPr>
            <p14:xfrm>
              <a:off x="10660627" y="5009120"/>
              <a:ext cx="360" cy="360"/>
            </p14:xfrm>
          </p:contentPart>
        </mc:Choice>
        <mc:Fallback>
          <p:pic>
            <p:nvPicPr>
              <p:cNvPr id="220" name="Entrada de lápiz 219">
                <a:extLst>
                  <a:ext uri="{FF2B5EF4-FFF2-40B4-BE49-F238E27FC236}">
                    <a16:creationId xmlns:a16="http://schemas.microsoft.com/office/drawing/2014/main" id="{16AD9E35-A79E-99CE-66E1-A8AAC194291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651987" y="5000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1">
            <p14:nvContentPartPr>
              <p14:cNvPr id="221" name="Entrada de lápiz 220">
                <a:extLst>
                  <a:ext uri="{FF2B5EF4-FFF2-40B4-BE49-F238E27FC236}">
                    <a16:creationId xmlns:a16="http://schemas.microsoft.com/office/drawing/2014/main" id="{D8E8B184-DB6F-B470-883D-FF92973FCA21}"/>
                  </a:ext>
                </a:extLst>
              </p14:cNvPr>
              <p14:cNvContentPartPr/>
              <p14:nvPr/>
            </p14:nvContentPartPr>
            <p14:xfrm>
              <a:off x="11606347" y="4190840"/>
              <a:ext cx="360" cy="360"/>
            </p14:xfrm>
          </p:contentPart>
        </mc:Choice>
        <mc:Fallback>
          <p:pic>
            <p:nvPicPr>
              <p:cNvPr id="221" name="Entrada de lápiz 220">
                <a:extLst>
                  <a:ext uri="{FF2B5EF4-FFF2-40B4-BE49-F238E27FC236}">
                    <a16:creationId xmlns:a16="http://schemas.microsoft.com/office/drawing/2014/main" id="{D8E8B184-DB6F-B470-883D-FF92973FCA2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597347" y="4181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222" name="Entrada de lápiz 221">
                <a:extLst>
                  <a:ext uri="{FF2B5EF4-FFF2-40B4-BE49-F238E27FC236}">
                    <a16:creationId xmlns:a16="http://schemas.microsoft.com/office/drawing/2014/main" id="{03B23857-F215-A2FB-C526-14AB03EE6343}"/>
                  </a:ext>
                </a:extLst>
              </p14:cNvPr>
              <p14:cNvContentPartPr/>
              <p14:nvPr/>
            </p14:nvContentPartPr>
            <p14:xfrm>
              <a:off x="11719027" y="4254200"/>
              <a:ext cx="360" cy="360"/>
            </p14:xfrm>
          </p:contentPart>
        </mc:Choice>
        <mc:Fallback>
          <p:pic>
            <p:nvPicPr>
              <p:cNvPr id="222" name="Entrada de lápiz 221">
                <a:extLst>
                  <a:ext uri="{FF2B5EF4-FFF2-40B4-BE49-F238E27FC236}">
                    <a16:creationId xmlns:a16="http://schemas.microsoft.com/office/drawing/2014/main" id="{03B23857-F215-A2FB-C526-14AB03EE634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10387" y="4245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3">
            <p14:nvContentPartPr>
              <p14:cNvPr id="223" name="Entrada de lápiz 222">
                <a:extLst>
                  <a:ext uri="{FF2B5EF4-FFF2-40B4-BE49-F238E27FC236}">
                    <a16:creationId xmlns:a16="http://schemas.microsoft.com/office/drawing/2014/main" id="{68C7E28E-18B7-E5DF-2F81-4F22B9A28B6E}"/>
                  </a:ext>
                </a:extLst>
              </p14:cNvPr>
              <p14:cNvContentPartPr/>
              <p14:nvPr/>
            </p14:nvContentPartPr>
            <p14:xfrm>
              <a:off x="11832067" y="4536440"/>
              <a:ext cx="360" cy="360"/>
            </p14:xfrm>
          </p:contentPart>
        </mc:Choice>
        <mc:Fallback>
          <p:pic>
            <p:nvPicPr>
              <p:cNvPr id="223" name="Entrada de lápiz 222">
                <a:extLst>
                  <a:ext uri="{FF2B5EF4-FFF2-40B4-BE49-F238E27FC236}">
                    <a16:creationId xmlns:a16="http://schemas.microsoft.com/office/drawing/2014/main" id="{68C7E28E-18B7-E5DF-2F81-4F22B9A28B6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823067" y="4527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224" name="Entrada de lápiz 223">
                <a:extLst>
                  <a:ext uri="{FF2B5EF4-FFF2-40B4-BE49-F238E27FC236}">
                    <a16:creationId xmlns:a16="http://schemas.microsoft.com/office/drawing/2014/main" id="{EB7127A3-57E4-0CA2-8FD2-3B639B0070E0}"/>
                  </a:ext>
                </a:extLst>
              </p14:cNvPr>
              <p14:cNvContentPartPr/>
              <p14:nvPr/>
            </p14:nvContentPartPr>
            <p14:xfrm>
              <a:off x="11655667" y="4698800"/>
              <a:ext cx="360" cy="360"/>
            </p14:xfrm>
          </p:contentPart>
        </mc:Choice>
        <mc:Fallback>
          <p:pic>
            <p:nvPicPr>
              <p:cNvPr id="224" name="Entrada de lápiz 223">
                <a:extLst>
                  <a:ext uri="{FF2B5EF4-FFF2-40B4-BE49-F238E27FC236}">
                    <a16:creationId xmlns:a16="http://schemas.microsoft.com/office/drawing/2014/main" id="{EB7127A3-57E4-0CA2-8FD2-3B639B0070E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46667" y="4690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5">
            <p14:nvContentPartPr>
              <p14:cNvPr id="225" name="Entrada de lápiz 224">
                <a:extLst>
                  <a:ext uri="{FF2B5EF4-FFF2-40B4-BE49-F238E27FC236}">
                    <a16:creationId xmlns:a16="http://schemas.microsoft.com/office/drawing/2014/main" id="{19CF1E47-6828-8ABE-2847-C2D6DF60E8C6}"/>
                  </a:ext>
                </a:extLst>
              </p14:cNvPr>
              <p14:cNvContentPartPr/>
              <p14:nvPr/>
            </p14:nvContentPartPr>
            <p14:xfrm>
              <a:off x="11690947" y="4818680"/>
              <a:ext cx="360" cy="360"/>
            </p14:xfrm>
          </p:contentPart>
        </mc:Choice>
        <mc:Fallback>
          <p:pic>
            <p:nvPicPr>
              <p:cNvPr id="225" name="Entrada de lápiz 224">
                <a:extLst>
                  <a:ext uri="{FF2B5EF4-FFF2-40B4-BE49-F238E27FC236}">
                    <a16:creationId xmlns:a16="http://schemas.microsoft.com/office/drawing/2014/main" id="{19CF1E47-6828-8ABE-2847-C2D6DF60E8C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81947" y="4810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226" name="Entrada de lápiz 225">
                <a:extLst>
                  <a:ext uri="{FF2B5EF4-FFF2-40B4-BE49-F238E27FC236}">
                    <a16:creationId xmlns:a16="http://schemas.microsoft.com/office/drawing/2014/main" id="{0E8D795A-0826-6150-1968-508D413816D8}"/>
                  </a:ext>
                </a:extLst>
              </p14:cNvPr>
              <p14:cNvContentPartPr/>
              <p14:nvPr/>
            </p14:nvContentPartPr>
            <p14:xfrm>
              <a:off x="11761507" y="5100920"/>
              <a:ext cx="360" cy="360"/>
            </p14:xfrm>
          </p:contentPart>
        </mc:Choice>
        <mc:Fallback>
          <p:pic>
            <p:nvPicPr>
              <p:cNvPr id="226" name="Entrada de lápiz 225">
                <a:extLst>
                  <a:ext uri="{FF2B5EF4-FFF2-40B4-BE49-F238E27FC236}">
                    <a16:creationId xmlns:a16="http://schemas.microsoft.com/office/drawing/2014/main" id="{0E8D795A-0826-6150-1968-508D413816D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52507" y="5092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227" name="Entrada de lápiz 226">
                <a:extLst>
                  <a:ext uri="{FF2B5EF4-FFF2-40B4-BE49-F238E27FC236}">
                    <a16:creationId xmlns:a16="http://schemas.microsoft.com/office/drawing/2014/main" id="{5CC0BD90-6D78-EBE3-336F-B64867A0E8EF}"/>
                  </a:ext>
                </a:extLst>
              </p14:cNvPr>
              <p14:cNvContentPartPr/>
              <p14:nvPr/>
            </p14:nvContentPartPr>
            <p14:xfrm>
              <a:off x="11676907" y="5361920"/>
              <a:ext cx="360" cy="360"/>
            </p14:xfrm>
          </p:contentPart>
        </mc:Choice>
        <mc:Fallback>
          <p:pic>
            <p:nvPicPr>
              <p:cNvPr id="227" name="Entrada de lápiz 226">
                <a:extLst>
                  <a:ext uri="{FF2B5EF4-FFF2-40B4-BE49-F238E27FC236}">
                    <a16:creationId xmlns:a16="http://schemas.microsoft.com/office/drawing/2014/main" id="{5CC0BD90-6D78-EBE3-336F-B64867A0E8E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67907" y="5353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8">
            <p14:nvContentPartPr>
              <p14:cNvPr id="228" name="Entrada de lápiz 227">
                <a:extLst>
                  <a:ext uri="{FF2B5EF4-FFF2-40B4-BE49-F238E27FC236}">
                    <a16:creationId xmlns:a16="http://schemas.microsoft.com/office/drawing/2014/main" id="{EA82CCD5-52F8-35C5-7A6E-EB85FAAEFB27}"/>
                  </a:ext>
                </a:extLst>
              </p14:cNvPr>
              <p14:cNvContentPartPr/>
              <p14:nvPr/>
            </p14:nvContentPartPr>
            <p14:xfrm>
              <a:off x="11754307" y="5418440"/>
              <a:ext cx="360" cy="360"/>
            </p14:xfrm>
          </p:contentPart>
        </mc:Choice>
        <mc:Fallback>
          <p:pic>
            <p:nvPicPr>
              <p:cNvPr id="228" name="Entrada de lápiz 227">
                <a:extLst>
                  <a:ext uri="{FF2B5EF4-FFF2-40B4-BE49-F238E27FC236}">
                    <a16:creationId xmlns:a16="http://schemas.microsoft.com/office/drawing/2014/main" id="{EA82CCD5-52F8-35C5-7A6E-EB85FAAEFB2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45667" y="5409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9">
            <p14:nvContentPartPr>
              <p14:cNvPr id="229" name="Entrada de lápiz 228">
                <a:extLst>
                  <a:ext uri="{FF2B5EF4-FFF2-40B4-BE49-F238E27FC236}">
                    <a16:creationId xmlns:a16="http://schemas.microsoft.com/office/drawing/2014/main" id="{5BE54366-B535-263A-1815-A85A79E6B0BA}"/>
                  </a:ext>
                </a:extLst>
              </p14:cNvPr>
              <p14:cNvContentPartPr/>
              <p14:nvPr/>
            </p14:nvContentPartPr>
            <p14:xfrm>
              <a:off x="11789587" y="5453720"/>
              <a:ext cx="360" cy="360"/>
            </p14:xfrm>
          </p:contentPart>
        </mc:Choice>
        <mc:Fallback>
          <p:pic>
            <p:nvPicPr>
              <p:cNvPr id="229" name="Entrada de lápiz 228">
                <a:extLst>
                  <a:ext uri="{FF2B5EF4-FFF2-40B4-BE49-F238E27FC236}">
                    <a16:creationId xmlns:a16="http://schemas.microsoft.com/office/drawing/2014/main" id="{5BE54366-B535-263A-1815-A85A79E6B0B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80947" y="5445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0">
            <p14:nvContentPartPr>
              <p14:cNvPr id="230" name="Entrada de lápiz 229">
                <a:extLst>
                  <a:ext uri="{FF2B5EF4-FFF2-40B4-BE49-F238E27FC236}">
                    <a16:creationId xmlns:a16="http://schemas.microsoft.com/office/drawing/2014/main" id="{3E55B69F-AA79-B7F7-28FD-B00C36986109}"/>
                  </a:ext>
                </a:extLst>
              </p14:cNvPr>
              <p14:cNvContentPartPr/>
              <p14:nvPr/>
            </p14:nvContentPartPr>
            <p14:xfrm>
              <a:off x="11465227" y="5467760"/>
              <a:ext cx="360" cy="360"/>
            </p14:xfrm>
          </p:contentPart>
        </mc:Choice>
        <mc:Fallback>
          <p:pic>
            <p:nvPicPr>
              <p:cNvPr id="230" name="Entrada de lápiz 229">
                <a:extLst>
                  <a:ext uri="{FF2B5EF4-FFF2-40B4-BE49-F238E27FC236}">
                    <a16:creationId xmlns:a16="http://schemas.microsoft.com/office/drawing/2014/main" id="{3E55B69F-AA79-B7F7-28FD-B00C3698610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56227" y="5459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1">
            <p14:nvContentPartPr>
              <p14:cNvPr id="231" name="Entrada de lápiz 230">
                <a:extLst>
                  <a:ext uri="{FF2B5EF4-FFF2-40B4-BE49-F238E27FC236}">
                    <a16:creationId xmlns:a16="http://schemas.microsoft.com/office/drawing/2014/main" id="{6DCED536-BB37-A891-2D7A-8F5483A020D4}"/>
                  </a:ext>
                </a:extLst>
              </p14:cNvPr>
              <p14:cNvContentPartPr/>
              <p14:nvPr/>
            </p14:nvContentPartPr>
            <p14:xfrm>
              <a:off x="11373427" y="5524280"/>
              <a:ext cx="360" cy="360"/>
            </p14:xfrm>
          </p:contentPart>
        </mc:Choice>
        <mc:Fallback>
          <p:pic>
            <p:nvPicPr>
              <p:cNvPr id="231" name="Entrada de lápiz 230">
                <a:extLst>
                  <a:ext uri="{FF2B5EF4-FFF2-40B4-BE49-F238E27FC236}">
                    <a16:creationId xmlns:a16="http://schemas.microsoft.com/office/drawing/2014/main" id="{6DCED536-BB37-A891-2D7A-8F5483A020D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364427" y="5515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232" name="Entrada de lápiz 231">
                <a:extLst>
                  <a:ext uri="{FF2B5EF4-FFF2-40B4-BE49-F238E27FC236}">
                    <a16:creationId xmlns:a16="http://schemas.microsoft.com/office/drawing/2014/main" id="{4386A695-65CC-E9C0-4914-1D28FAD82F9A}"/>
                  </a:ext>
                </a:extLst>
              </p14:cNvPr>
              <p14:cNvContentPartPr/>
              <p14:nvPr/>
            </p14:nvContentPartPr>
            <p14:xfrm>
              <a:off x="11450827" y="5588000"/>
              <a:ext cx="360" cy="360"/>
            </p14:xfrm>
          </p:contentPart>
        </mc:Choice>
        <mc:Fallback>
          <p:pic>
            <p:nvPicPr>
              <p:cNvPr id="232" name="Entrada de lápiz 231">
                <a:extLst>
                  <a:ext uri="{FF2B5EF4-FFF2-40B4-BE49-F238E27FC236}">
                    <a16:creationId xmlns:a16="http://schemas.microsoft.com/office/drawing/2014/main" id="{4386A695-65CC-E9C0-4914-1D28FAD82F9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42187" y="5579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3">
            <p14:nvContentPartPr>
              <p14:cNvPr id="233" name="Entrada de lápiz 232">
                <a:extLst>
                  <a:ext uri="{FF2B5EF4-FFF2-40B4-BE49-F238E27FC236}">
                    <a16:creationId xmlns:a16="http://schemas.microsoft.com/office/drawing/2014/main" id="{34AF4523-D6EA-F999-4EFE-A4884B930BB6}"/>
                  </a:ext>
                </a:extLst>
              </p14:cNvPr>
              <p14:cNvContentPartPr/>
              <p14:nvPr/>
            </p14:nvContentPartPr>
            <p14:xfrm>
              <a:off x="12079027" y="5361920"/>
              <a:ext cx="360" cy="360"/>
            </p14:xfrm>
          </p:contentPart>
        </mc:Choice>
        <mc:Fallback>
          <p:pic>
            <p:nvPicPr>
              <p:cNvPr id="233" name="Entrada de lápiz 232">
                <a:extLst>
                  <a:ext uri="{FF2B5EF4-FFF2-40B4-BE49-F238E27FC236}">
                    <a16:creationId xmlns:a16="http://schemas.microsoft.com/office/drawing/2014/main" id="{34AF4523-D6EA-F999-4EFE-A4884B930BB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070027" y="5353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234" name="Entrada de lápiz 233">
                <a:extLst>
                  <a:ext uri="{FF2B5EF4-FFF2-40B4-BE49-F238E27FC236}">
                    <a16:creationId xmlns:a16="http://schemas.microsoft.com/office/drawing/2014/main" id="{974FDFE3-BA1E-48B2-DE05-A1A03CE958BB}"/>
                  </a:ext>
                </a:extLst>
              </p14:cNvPr>
              <p14:cNvContentPartPr/>
              <p14:nvPr/>
            </p14:nvContentPartPr>
            <p14:xfrm>
              <a:off x="12304747" y="5284520"/>
              <a:ext cx="360" cy="360"/>
            </p14:xfrm>
          </p:contentPart>
        </mc:Choice>
        <mc:Fallback>
          <p:pic>
            <p:nvPicPr>
              <p:cNvPr id="234" name="Entrada de lápiz 233">
                <a:extLst>
                  <a:ext uri="{FF2B5EF4-FFF2-40B4-BE49-F238E27FC236}">
                    <a16:creationId xmlns:a16="http://schemas.microsoft.com/office/drawing/2014/main" id="{974FDFE3-BA1E-48B2-DE05-A1A03CE958B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295747" y="5275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5">
            <p14:nvContentPartPr>
              <p14:cNvPr id="235" name="Entrada de lápiz 234">
                <a:extLst>
                  <a:ext uri="{FF2B5EF4-FFF2-40B4-BE49-F238E27FC236}">
                    <a16:creationId xmlns:a16="http://schemas.microsoft.com/office/drawing/2014/main" id="{EB77CADB-E332-DDDF-8145-078A36482E02}"/>
                  </a:ext>
                </a:extLst>
              </p14:cNvPr>
              <p14:cNvContentPartPr/>
              <p14:nvPr/>
            </p14:nvContentPartPr>
            <p14:xfrm>
              <a:off x="11316907" y="6194600"/>
              <a:ext cx="14400" cy="21600"/>
            </p14:xfrm>
          </p:contentPart>
        </mc:Choice>
        <mc:Fallback>
          <p:pic>
            <p:nvPicPr>
              <p:cNvPr id="235" name="Entrada de lápiz 234">
                <a:extLst>
                  <a:ext uri="{FF2B5EF4-FFF2-40B4-BE49-F238E27FC236}">
                    <a16:creationId xmlns:a16="http://schemas.microsoft.com/office/drawing/2014/main" id="{EB77CADB-E332-DDDF-8145-078A36482E02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11308267" y="6185600"/>
                <a:ext cx="320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7">
            <p14:nvContentPartPr>
              <p14:cNvPr id="236" name="Entrada de lápiz 235">
                <a:extLst>
                  <a:ext uri="{FF2B5EF4-FFF2-40B4-BE49-F238E27FC236}">
                    <a16:creationId xmlns:a16="http://schemas.microsoft.com/office/drawing/2014/main" id="{8F7AB04B-0538-1CE0-CFE5-8ED70C467F9A}"/>
                  </a:ext>
                </a:extLst>
              </p14:cNvPr>
              <p14:cNvContentPartPr/>
              <p14:nvPr/>
            </p14:nvContentPartPr>
            <p14:xfrm>
              <a:off x="11450827" y="6166520"/>
              <a:ext cx="7560" cy="14400"/>
            </p14:xfrm>
          </p:contentPart>
        </mc:Choice>
        <mc:Fallback>
          <p:pic>
            <p:nvPicPr>
              <p:cNvPr id="236" name="Entrada de lápiz 235">
                <a:extLst>
                  <a:ext uri="{FF2B5EF4-FFF2-40B4-BE49-F238E27FC236}">
                    <a16:creationId xmlns:a16="http://schemas.microsoft.com/office/drawing/2014/main" id="{8F7AB04B-0538-1CE0-CFE5-8ED70C467F9A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11442187" y="6157520"/>
                <a:ext cx="2520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9">
            <p14:nvContentPartPr>
              <p14:cNvPr id="237" name="Entrada de lápiz 236">
                <a:extLst>
                  <a:ext uri="{FF2B5EF4-FFF2-40B4-BE49-F238E27FC236}">
                    <a16:creationId xmlns:a16="http://schemas.microsoft.com/office/drawing/2014/main" id="{090E235C-BB06-5786-7AC0-514B461FB9F6}"/>
                  </a:ext>
                </a:extLst>
              </p14:cNvPr>
              <p14:cNvContentPartPr/>
              <p14:nvPr/>
            </p14:nvContentPartPr>
            <p14:xfrm>
              <a:off x="10978147" y="6166520"/>
              <a:ext cx="28800" cy="360"/>
            </p14:xfrm>
          </p:contentPart>
        </mc:Choice>
        <mc:Fallback>
          <p:pic>
            <p:nvPicPr>
              <p:cNvPr id="237" name="Entrada de lápiz 236">
                <a:extLst>
                  <a:ext uri="{FF2B5EF4-FFF2-40B4-BE49-F238E27FC236}">
                    <a16:creationId xmlns:a16="http://schemas.microsoft.com/office/drawing/2014/main" id="{090E235C-BB06-5786-7AC0-514B461FB9F6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10969398" y="6157520"/>
                <a:ext cx="46663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1">
            <p14:nvContentPartPr>
              <p14:cNvPr id="238" name="Entrada de lápiz 237">
                <a:extLst>
                  <a:ext uri="{FF2B5EF4-FFF2-40B4-BE49-F238E27FC236}">
                    <a16:creationId xmlns:a16="http://schemas.microsoft.com/office/drawing/2014/main" id="{8916721E-8BC4-A9DD-C8EA-E502A3EFBFF9}"/>
                  </a:ext>
                </a:extLst>
              </p14:cNvPr>
              <p14:cNvContentPartPr/>
              <p14:nvPr/>
            </p14:nvContentPartPr>
            <p14:xfrm>
              <a:off x="11591947" y="6765920"/>
              <a:ext cx="70920" cy="360"/>
            </p14:xfrm>
          </p:contentPart>
        </mc:Choice>
        <mc:Fallback>
          <p:pic>
            <p:nvPicPr>
              <p:cNvPr id="238" name="Entrada de lápiz 237">
                <a:extLst>
                  <a:ext uri="{FF2B5EF4-FFF2-40B4-BE49-F238E27FC236}">
                    <a16:creationId xmlns:a16="http://schemas.microsoft.com/office/drawing/2014/main" id="{8916721E-8BC4-A9DD-C8EA-E502A3EFBFF9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11583307" y="6757280"/>
                <a:ext cx="88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3">
            <p14:nvContentPartPr>
              <p14:cNvPr id="239" name="Entrada de lápiz 238">
                <a:extLst>
                  <a:ext uri="{FF2B5EF4-FFF2-40B4-BE49-F238E27FC236}">
                    <a16:creationId xmlns:a16="http://schemas.microsoft.com/office/drawing/2014/main" id="{451D58C3-F455-BECA-D2E5-34DB056E7CB8}"/>
                  </a:ext>
                </a:extLst>
              </p14:cNvPr>
              <p14:cNvContentPartPr/>
              <p14:nvPr/>
            </p14:nvContentPartPr>
            <p14:xfrm>
              <a:off x="11620387" y="6702560"/>
              <a:ext cx="42480" cy="21600"/>
            </p14:xfrm>
          </p:contentPart>
        </mc:Choice>
        <mc:Fallback>
          <p:pic>
            <p:nvPicPr>
              <p:cNvPr id="239" name="Entrada de lápiz 238">
                <a:extLst>
                  <a:ext uri="{FF2B5EF4-FFF2-40B4-BE49-F238E27FC236}">
                    <a16:creationId xmlns:a16="http://schemas.microsoft.com/office/drawing/2014/main" id="{451D58C3-F455-BECA-D2E5-34DB056E7CB8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11611463" y="6693920"/>
                <a:ext cx="59972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5">
            <p14:nvContentPartPr>
              <p14:cNvPr id="240" name="Entrada de lápiz 239">
                <a:extLst>
                  <a:ext uri="{FF2B5EF4-FFF2-40B4-BE49-F238E27FC236}">
                    <a16:creationId xmlns:a16="http://schemas.microsoft.com/office/drawing/2014/main" id="{1AA46F39-2D57-D399-876D-CD5F138D60B3}"/>
                  </a:ext>
                </a:extLst>
              </p14:cNvPr>
              <p14:cNvContentPartPr/>
              <p14:nvPr/>
            </p14:nvContentPartPr>
            <p14:xfrm>
              <a:off x="11267587" y="5114960"/>
              <a:ext cx="360" cy="360"/>
            </p14:xfrm>
          </p:contentPart>
        </mc:Choice>
        <mc:Fallback>
          <p:pic>
            <p:nvPicPr>
              <p:cNvPr id="240" name="Entrada de lápiz 239">
                <a:extLst>
                  <a:ext uri="{FF2B5EF4-FFF2-40B4-BE49-F238E27FC236}">
                    <a16:creationId xmlns:a16="http://schemas.microsoft.com/office/drawing/2014/main" id="{1AA46F39-2D57-D399-876D-CD5F138D60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49587" y="5097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6">
            <p14:nvContentPartPr>
              <p14:cNvPr id="241" name="Entrada de lápiz 240">
                <a:extLst>
                  <a:ext uri="{FF2B5EF4-FFF2-40B4-BE49-F238E27FC236}">
                    <a16:creationId xmlns:a16="http://schemas.microsoft.com/office/drawing/2014/main" id="{1F1247F7-A256-9ADF-9C07-6543AD331677}"/>
                  </a:ext>
                </a:extLst>
              </p14:cNvPr>
              <p14:cNvContentPartPr/>
              <p14:nvPr/>
            </p14:nvContentPartPr>
            <p14:xfrm>
              <a:off x="10978147" y="5594840"/>
              <a:ext cx="360" cy="360"/>
            </p14:xfrm>
          </p:contentPart>
        </mc:Choice>
        <mc:Fallback>
          <p:pic>
            <p:nvPicPr>
              <p:cNvPr id="241" name="Entrada de lápiz 240">
                <a:extLst>
                  <a:ext uri="{FF2B5EF4-FFF2-40B4-BE49-F238E27FC236}">
                    <a16:creationId xmlns:a16="http://schemas.microsoft.com/office/drawing/2014/main" id="{1F1247F7-A256-9ADF-9C07-6543AD3316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60507" y="5577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7">
            <p14:nvContentPartPr>
              <p14:cNvPr id="242" name="Entrada de lápiz 241">
                <a:extLst>
                  <a:ext uri="{FF2B5EF4-FFF2-40B4-BE49-F238E27FC236}">
                    <a16:creationId xmlns:a16="http://schemas.microsoft.com/office/drawing/2014/main" id="{872F4D82-ABE2-6BD5-29DC-EA6F03AB97B5}"/>
                  </a:ext>
                </a:extLst>
              </p14:cNvPr>
              <p14:cNvContentPartPr/>
              <p14:nvPr/>
            </p14:nvContentPartPr>
            <p14:xfrm>
              <a:off x="11888587" y="5361920"/>
              <a:ext cx="360" cy="360"/>
            </p14:xfrm>
          </p:contentPart>
        </mc:Choice>
        <mc:Fallback>
          <p:pic>
            <p:nvPicPr>
              <p:cNvPr id="242" name="Entrada de lápiz 241">
                <a:extLst>
                  <a:ext uri="{FF2B5EF4-FFF2-40B4-BE49-F238E27FC236}">
                    <a16:creationId xmlns:a16="http://schemas.microsoft.com/office/drawing/2014/main" id="{872F4D82-ABE2-6BD5-29DC-EA6F03AB97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70587" y="5344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8">
            <p14:nvContentPartPr>
              <p14:cNvPr id="243" name="Entrada de lápiz 242">
                <a:extLst>
                  <a:ext uri="{FF2B5EF4-FFF2-40B4-BE49-F238E27FC236}">
                    <a16:creationId xmlns:a16="http://schemas.microsoft.com/office/drawing/2014/main" id="{51BC9922-81E6-1A27-A80D-779BDE7A1688}"/>
                  </a:ext>
                </a:extLst>
              </p14:cNvPr>
              <p14:cNvContentPartPr/>
              <p14:nvPr/>
            </p14:nvContentPartPr>
            <p14:xfrm>
              <a:off x="10978147" y="5813720"/>
              <a:ext cx="360" cy="360"/>
            </p14:xfrm>
          </p:contentPart>
        </mc:Choice>
        <mc:Fallback>
          <p:pic>
            <p:nvPicPr>
              <p:cNvPr id="243" name="Entrada de lápiz 242">
                <a:extLst>
                  <a:ext uri="{FF2B5EF4-FFF2-40B4-BE49-F238E27FC236}">
                    <a16:creationId xmlns:a16="http://schemas.microsoft.com/office/drawing/2014/main" id="{51BC9922-81E6-1A27-A80D-779BDE7A16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60507" y="57957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9">
            <p14:nvContentPartPr>
              <p14:cNvPr id="244" name="Entrada de lápiz 243">
                <a:extLst>
                  <a:ext uri="{FF2B5EF4-FFF2-40B4-BE49-F238E27FC236}">
                    <a16:creationId xmlns:a16="http://schemas.microsoft.com/office/drawing/2014/main" id="{3F3CC95A-C241-3A47-58BF-4D55B8CD8160}"/>
                  </a:ext>
                </a:extLst>
              </p14:cNvPr>
              <p14:cNvContentPartPr/>
              <p14:nvPr/>
            </p14:nvContentPartPr>
            <p14:xfrm>
              <a:off x="10533907" y="6420320"/>
              <a:ext cx="360" cy="360"/>
            </p14:xfrm>
          </p:contentPart>
        </mc:Choice>
        <mc:Fallback>
          <p:pic>
            <p:nvPicPr>
              <p:cNvPr id="244" name="Entrada de lápiz 243">
                <a:extLst>
                  <a:ext uri="{FF2B5EF4-FFF2-40B4-BE49-F238E27FC236}">
                    <a16:creationId xmlns:a16="http://schemas.microsoft.com/office/drawing/2014/main" id="{3F3CC95A-C241-3A47-58BF-4D55B8CD81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15907" y="64026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0">
            <p14:nvContentPartPr>
              <p14:cNvPr id="245" name="Entrada de lápiz 244">
                <a:extLst>
                  <a:ext uri="{FF2B5EF4-FFF2-40B4-BE49-F238E27FC236}">
                    <a16:creationId xmlns:a16="http://schemas.microsoft.com/office/drawing/2014/main" id="{26461D52-8DEB-B3AD-07BD-026741FD706F}"/>
                  </a:ext>
                </a:extLst>
              </p14:cNvPr>
              <p14:cNvContentPartPr/>
              <p14:nvPr/>
            </p14:nvContentPartPr>
            <p14:xfrm>
              <a:off x="10646587" y="5792480"/>
              <a:ext cx="360" cy="360"/>
            </p14:xfrm>
          </p:contentPart>
        </mc:Choice>
        <mc:Fallback>
          <p:pic>
            <p:nvPicPr>
              <p:cNvPr id="245" name="Entrada de lápiz 244">
                <a:extLst>
                  <a:ext uri="{FF2B5EF4-FFF2-40B4-BE49-F238E27FC236}">
                    <a16:creationId xmlns:a16="http://schemas.microsoft.com/office/drawing/2014/main" id="{26461D52-8DEB-B3AD-07BD-026741FD70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28947" y="5774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1">
            <p14:nvContentPartPr>
              <p14:cNvPr id="246" name="Entrada de lápiz 245">
                <a:extLst>
                  <a:ext uri="{FF2B5EF4-FFF2-40B4-BE49-F238E27FC236}">
                    <a16:creationId xmlns:a16="http://schemas.microsoft.com/office/drawing/2014/main" id="{64B938AD-2B14-A99B-EF61-D42EC99F2A9B}"/>
                  </a:ext>
                </a:extLst>
              </p14:cNvPr>
              <p14:cNvContentPartPr/>
              <p14:nvPr/>
            </p14:nvContentPartPr>
            <p14:xfrm>
              <a:off x="11077147" y="5347880"/>
              <a:ext cx="360" cy="360"/>
            </p14:xfrm>
          </p:contentPart>
        </mc:Choice>
        <mc:Fallback>
          <p:pic>
            <p:nvPicPr>
              <p:cNvPr id="246" name="Entrada de lápiz 245">
                <a:extLst>
                  <a:ext uri="{FF2B5EF4-FFF2-40B4-BE49-F238E27FC236}">
                    <a16:creationId xmlns:a16="http://schemas.microsoft.com/office/drawing/2014/main" id="{64B938AD-2B14-A99B-EF61-D42EC99F2A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59147" y="5330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2">
            <p14:nvContentPartPr>
              <p14:cNvPr id="247" name="Entrada de lápiz 246">
                <a:extLst>
                  <a:ext uri="{FF2B5EF4-FFF2-40B4-BE49-F238E27FC236}">
                    <a16:creationId xmlns:a16="http://schemas.microsoft.com/office/drawing/2014/main" id="{CEB67CC0-2FDD-D620-2A79-6D0B4264FC3C}"/>
                  </a:ext>
                </a:extLst>
              </p14:cNvPr>
              <p14:cNvContentPartPr/>
              <p14:nvPr/>
            </p14:nvContentPartPr>
            <p14:xfrm>
              <a:off x="11535787" y="4479920"/>
              <a:ext cx="360" cy="360"/>
            </p14:xfrm>
          </p:contentPart>
        </mc:Choice>
        <mc:Fallback>
          <p:pic>
            <p:nvPicPr>
              <p:cNvPr id="247" name="Entrada de lápiz 246">
                <a:extLst>
                  <a:ext uri="{FF2B5EF4-FFF2-40B4-BE49-F238E27FC236}">
                    <a16:creationId xmlns:a16="http://schemas.microsoft.com/office/drawing/2014/main" id="{CEB67CC0-2FDD-D620-2A79-6D0B4264FC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17787" y="4462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3">
            <p14:nvContentPartPr>
              <p14:cNvPr id="248" name="Entrada de lápiz 247">
                <a:extLst>
                  <a:ext uri="{FF2B5EF4-FFF2-40B4-BE49-F238E27FC236}">
                    <a16:creationId xmlns:a16="http://schemas.microsoft.com/office/drawing/2014/main" id="{49EEC3FA-C3A7-0B25-BC5B-FB02F7DB7115}"/>
                  </a:ext>
                </a:extLst>
              </p14:cNvPr>
              <p14:cNvContentPartPr/>
              <p14:nvPr/>
            </p14:nvContentPartPr>
            <p14:xfrm>
              <a:off x="11860147" y="4896440"/>
              <a:ext cx="360" cy="360"/>
            </p14:xfrm>
          </p:contentPart>
        </mc:Choice>
        <mc:Fallback>
          <p:pic>
            <p:nvPicPr>
              <p:cNvPr id="248" name="Entrada de lápiz 247">
                <a:extLst>
                  <a:ext uri="{FF2B5EF4-FFF2-40B4-BE49-F238E27FC236}">
                    <a16:creationId xmlns:a16="http://schemas.microsoft.com/office/drawing/2014/main" id="{49EEC3FA-C3A7-0B25-BC5B-FB02F7DB71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42507" y="4878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4">
            <p14:nvContentPartPr>
              <p14:cNvPr id="249" name="Entrada de lápiz 248">
                <a:extLst>
                  <a:ext uri="{FF2B5EF4-FFF2-40B4-BE49-F238E27FC236}">
                    <a16:creationId xmlns:a16="http://schemas.microsoft.com/office/drawing/2014/main" id="{263D3AF4-A796-1B0C-2C45-B38071564997}"/>
                  </a:ext>
                </a:extLst>
              </p14:cNvPr>
              <p14:cNvContentPartPr/>
              <p14:nvPr/>
            </p14:nvContentPartPr>
            <p14:xfrm>
              <a:off x="10533907" y="6469640"/>
              <a:ext cx="360" cy="360"/>
            </p14:xfrm>
          </p:contentPart>
        </mc:Choice>
        <mc:Fallback>
          <p:pic>
            <p:nvPicPr>
              <p:cNvPr id="249" name="Entrada de lápiz 248">
                <a:extLst>
                  <a:ext uri="{FF2B5EF4-FFF2-40B4-BE49-F238E27FC236}">
                    <a16:creationId xmlns:a16="http://schemas.microsoft.com/office/drawing/2014/main" id="{263D3AF4-A796-1B0C-2C45-B380715649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15907" y="6452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5">
            <p14:nvContentPartPr>
              <p14:cNvPr id="250" name="Entrada de lápiz 249">
                <a:extLst>
                  <a:ext uri="{FF2B5EF4-FFF2-40B4-BE49-F238E27FC236}">
                    <a16:creationId xmlns:a16="http://schemas.microsoft.com/office/drawing/2014/main" id="{A1ED3EA9-0DFD-D691-880A-769F76A926BE}"/>
                  </a:ext>
                </a:extLst>
              </p14:cNvPr>
              <p14:cNvContentPartPr/>
              <p14:nvPr/>
            </p14:nvContentPartPr>
            <p14:xfrm>
              <a:off x="10329067" y="6794360"/>
              <a:ext cx="360" cy="360"/>
            </p14:xfrm>
          </p:contentPart>
        </mc:Choice>
        <mc:Fallback>
          <p:pic>
            <p:nvPicPr>
              <p:cNvPr id="250" name="Entrada de lápiz 249">
                <a:extLst>
                  <a:ext uri="{FF2B5EF4-FFF2-40B4-BE49-F238E27FC236}">
                    <a16:creationId xmlns:a16="http://schemas.microsoft.com/office/drawing/2014/main" id="{A1ED3EA9-0DFD-D691-880A-769F76A926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11427" y="6776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6">
            <p14:nvContentPartPr>
              <p14:cNvPr id="251" name="Entrada de lápiz 250">
                <a:extLst>
                  <a:ext uri="{FF2B5EF4-FFF2-40B4-BE49-F238E27FC236}">
                    <a16:creationId xmlns:a16="http://schemas.microsoft.com/office/drawing/2014/main" id="{AB6780D2-6A6A-7DE5-9B59-BE27FC7709BC}"/>
                  </a:ext>
                </a:extLst>
              </p14:cNvPr>
              <p14:cNvContentPartPr/>
              <p14:nvPr/>
            </p14:nvContentPartPr>
            <p14:xfrm>
              <a:off x="10230427" y="6138080"/>
              <a:ext cx="360" cy="360"/>
            </p14:xfrm>
          </p:contentPart>
        </mc:Choice>
        <mc:Fallback>
          <p:pic>
            <p:nvPicPr>
              <p:cNvPr id="251" name="Entrada de lápiz 250">
                <a:extLst>
                  <a:ext uri="{FF2B5EF4-FFF2-40B4-BE49-F238E27FC236}">
                    <a16:creationId xmlns:a16="http://schemas.microsoft.com/office/drawing/2014/main" id="{AB6780D2-6A6A-7DE5-9B59-BE27FC7709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12427" y="6120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7">
            <p14:nvContentPartPr>
              <p14:cNvPr id="252" name="Entrada de lápiz 251">
                <a:extLst>
                  <a:ext uri="{FF2B5EF4-FFF2-40B4-BE49-F238E27FC236}">
                    <a16:creationId xmlns:a16="http://schemas.microsoft.com/office/drawing/2014/main" id="{F266D30B-2C8A-BF30-0B2B-F56F9C55BDF1}"/>
                  </a:ext>
                </a:extLst>
              </p14:cNvPr>
              <p14:cNvContentPartPr/>
              <p14:nvPr/>
            </p14:nvContentPartPr>
            <p14:xfrm>
              <a:off x="10089307" y="6385040"/>
              <a:ext cx="360" cy="360"/>
            </p14:xfrm>
          </p:contentPart>
        </mc:Choice>
        <mc:Fallback>
          <p:pic>
            <p:nvPicPr>
              <p:cNvPr id="252" name="Entrada de lápiz 251">
                <a:extLst>
                  <a:ext uri="{FF2B5EF4-FFF2-40B4-BE49-F238E27FC236}">
                    <a16:creationId xmlns:a16="http://schemas.microsoft.com/office/drawing/2014/main" id="{F266D30B-2C8A-BF30-0B2B-F56F9C55BD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71307" y="63674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8">
            <p14:nvContentPartPr>
              <p14:cNvPr id="253" name="Entrada de lápiz 252">
                <a:extLst>
                  <a:ext uri="{FF2B5EF4-FFF2-40B4-BE49-F238E27FC236}">
                    <a16:creationId xmlns:a16="http://schemas.microsoft.com/office/drawing/2014/main" id="{E9D12C6C-4C75-A16C-7FF0-82753A23D6F1}"/>
                  </a:ext>
                </a:extLst>
              </p14:cNvPr>
              <p14:cNvContentPartPr/>
              <p14:nvPr/>
            </p14:nvContentPartPr>
            <p14:xfrm>
              <a:off x="10124587" y="6540200"/>
              <a:ext cx="360" cy="360"/>
            </p14:xfrm>
          </p:contentPart>
        </mc:Choice>
        <mc:Fallback>
          <p:pic>
            <p:nvPicPr>
              <p:cNvPr id="253" name="Entrada de lápiz 252">
                <a:extLst>
                  <a:ext uri="{FF2B5EF4-FFF2-40B4-BE49-F238E27FC236}">
                    <a16:creationId xmlns:a16="http://schemas.microsoft.com/office/drawing/2014/main" id="{E9D12C6C-4C75-A16C-7FF0-82753A23D6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06587" y="65225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9">
            <p14:nvContentPartPr>
              <p14:cNvPr id="254" name="Entrada de lápiz 253">
                <a:extLst>
                  <a:ext uri="{FF2B5EF4-FFF2-40B4-BE49-F238E27FC236}">
                    <a16:creationId xmlns:a16="http://schemas.microsoft.com/office/drawing/2014/main" id="{D8A4394A-1093-D043-11E3-3C15EB4E4A5B}"/>
                  </a:ext>
                </a:extLst>
              </p14:cNvPr>
              <p14:cNvContentPartPr/>
              <p14:nvPr/>
            </p14:nvContentPartPr>
            <p14:xfrm>
              <a:off x="10470187" y="5369120"/>
              <a:ext cx="360" cy="360"/>
            </p14:xfrm>
          </p:contentPart>
        </mc:Choice>
        <mc:Fallback>
          <p:pic>
            <p:nvPicPr>
              <p:cNvPr id="254" name="Entrada de lápiz 253">
                <a:extLst>
                  <a:ext uri="{FF2B5EF4-FFF2-40B4-BE49-F238E27FC236}">
                    <a16:creationId xmlns:a16="http://schemas.microsoft.com/office/drawing/2014/main" id="{D8A4394A-1093-D043-11E3-3C15EB4E4A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52547" y="5351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0">
            <p14:nvContentPartPr>
              <p14:cNvPr id="255" name="Entrada de lápiz 254">
                <a:extLst>
                  <a:ext uri="{FF2B5EF4-FFF2-40B4-BE49-F238E27FC236}">
                    <a16:creationId xmlns:a16="http://schemas.microsoft.com/office/drawing/2014/main" id="{F7ACABF2-7CFB-7898-B44B-3D0BDACE6810}"/>
                  </a:ext>
                </a:extLst>
              </p14:cNvPr>
              <p14:cNvContentPartPr/>
              <p14:nvPr/>
            </p14:nvContentPartPr>
            <p14:xfrm>
              <a:off x="10731187" y="6166520"/>
              <a:ext cx="360" cy="360"/>
            </p14:xfrm>
          </p:contentPart>
        </mc:Choice>
        <mc:Fallback>
          <p:pic>
            <p:nvPicPr>
              <p:cNvPr id="255" name="Entrada de lápiz 254">
                <a:extLst>
                  <a:ext uri="{FF2B5EF4-FFF2-40B4-BE49-F238E27FC236}">
                    <a16:creationId xmlns:a16="http://schemas.microsoft.com/office/drawing/2014/main" id="{F7ACABF2-7CFB-7898-B44B-3D0BDACE68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13547" y="61485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1">
            <p14:nvContentPartPr>
              <p14:cNvPr id="256" name="Entrada de lápiz 255">
                <a:extLst>
                  <a:ext uri="{FF2B5EF4-FFF2-40B4-BE49-F238E27FC236}">
                    <a16:creationId xmlns:a16="http://schemas.microsoft.com/office/drawing/2014/main" id="{378C597A-74CA-B150-4E8A-259A4867BAD7}"/>
                  </a:ext>
                </a:extLst>
              </p14:cNvPr>
              <p14:cNvContentPartPr/>
              <p14:nvPr/>
            </p14:nvContentPartPr>
            <p14:xfrm>
              <a:off x="10738387" y="6695720"/>
              <a:ext cx="360" cy="360"/>
            </p14:xfrm>
          </p:contentPart>
        </mc:Choice>
        <mc:Fallback>
          <p:pic>
            <p:nvPicPr>
              <p:cNvPr id="256" name="Entrada de lápiz 255">
                <a:extLst>
                  <a:ext uri="{FF2B5EF4-FFF2-40B4-BE49-F238E27FC236}">
                    <a16:creationId xmlns:a16="http://schemas.microsoft.com/office/drawing/2014/main" id="{378C597A-74CA-B150-4E8A-259A4867BA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20387" y="66777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2">
            <p14:nvContentPartPr>
              <p14:cNvPr id="257" name="Entrada de lápiz 256">
                <a:extLst>
                  <a:ext uri="{FF2B5EF4-FFF2-40B4-BE49-F238E27FC236}">
                    <a16:creationId xmlns:a16="http://schemas.microsoft.com/office/drawing/2014/main" id="{36758CBD-26F5-EB3C-CF0D-0945337C17CE}"/>
                  </a:ext>
                </a:extLst>
              </p14:cNvPr>
              <p14:cNvContentPartPr/>
              <p14:nvPr/>
            </p14:nvContentPartPr>
            <p14:xfrm>
              <a:off x="11895427" y="6731000"/>
              <a:ext cx="360" cy="360"/>
            </p14:xfrm>
          </p:contentPart>
        </mc:Choice>
        <mc:Fallback>
          <p:pic>
            <p:nvPicPr>
              <p:cNvPr id="257" name="Entrada de lápiz 256">
                <a:extLst>
                  <a:ext uri="{FF2B5EF4-FFF2-40B4-BE49-F238E27FC236}">
                    <a16:creationId xmlns:a16="http://schemas.microsoft.com/office/drawing/2014/main" id="{36758CBD-26F5-EB3C-CF0D-0945337C17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77787" y="6713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3">
            <p14:nvContentPartPr>
              <p14:cNvPr id="258" name="Entrada de lápiz 257">
                <a:extLst>
                  <a:ext uri="{FF2B5EF4-FFF2-40B4-BE49-F238E27FC236}">
                    <a16:creationId xmlns:a16="http://schemas.microsoft.com/office/drawing/2014/main" id="{A3BC408D-21C8-1646-121A-574F7B6C6C58}"/>
                  </a:ext>
                </a:extLst>
              </p14:cNvPr>
              <p14:cNvContentPartPr/>
              <p14:nvPr/>
            </p14:nvContentPartPr>
            <p14:xfrm>
              <a:off x="11867347" y="5347880"/>
              <a:ext cx="360" cy="360"/>
            </p14:xfrm>
          </p:contentPart>
        </mc:Choice>
        <mc:Fallback>
          <p:pic>
            <p:nvPicPr>
              <p:cNvPr id="258" name="Entrada de lápiz 257">
                <a:extLst>
                  <a:ext uri="{FF2B5EF4-FFF2-40B4-BE49-F238E27FC236}">
                    <a16:creationId xmlns:a16="http://schemas.microsoft.com/office/drawing/2014/main" id="{A3BC408D-21C8-1646-121A-574F7B6C6C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49347" y="5330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4">
            <p14:nvContentPartPr>
              <p14:cNvPr id="259" name="Entrada de lápiz 258">
                <a:extLst>
                  <a:ext uri="{FF2B5EF4-FFF2-40B4-BE49-F238E27FC236}">
                    <a16:creationId xmlns:a16="http://schemas.microsoft.com/office/drawing/2014/main" id="{21E106E2-54C5-C34F-C071-CA84D088E8F0}"/>
                  </a:ext>
                </a:extLst>
              </p14:cNvPr>
              <p14:cNvContentPartPr/>
              <p14:nvPr/>
            </p14:nvContentPartPr>
            <p14:xfrm>
              <a:off x="11338147" y="5192720"/>
              <a:ext cx="360" cy="360"/>
            </p14:xfrm>
          </p:contentPart>
        </mc:Choice>
        <mc:Fallback>
          <p:pic>
            <p:nvPicPr>
              <p:cNvPr id="259" name="Entrada de lápiz 258">
                <a:extLst>
                  <a:ext uri="{FF2B5EF4-FFF2-40B4-BE49-F238E27FC236}">
                    <a16:creationId xmlns:a16="http://schemas.microsoft.com/office/drawing/2014/main" id="{21E106E2-54C5-C34F-C071-CA84D088E8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20147" y="51747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5">
            <p14:nvContentPartPr>
              <p14:cNvPr id="260" name="Entrada de lápiz 259">
                <a:extLst>
                  <a:ext uri="{FF2B5EF4-FFF2-40B4-BE49-F238E27FC236}">
                    <a16:creationId xmlns:a16="http://schemas.microsoft.com/office/drawing/2014/main" id="{A83BA070-6B6A-08C1-F2B8-B02D5D7B1F02}"/>
                  </a:ext>
                </a:extLst>
              </p14:cNvPr>
              <p14:cNvContentPartPr/>
              <p14:nvPr/>
            </p14:nvContentPartPr>
            <p14:xfrm>
              <a:off x="11415547" y="5079680"/>
              <a:ext cx="360" cy="360"/>
            </p14:xfrm>
          </p:contentPart>
        </mc:Choice>
        <mc:Fallback>
          <p:pic>
            <p:nvPicPr>
              <p:cNvPr id="260" name="Entrada de lápiz 259">
                <a:extLst>
                  <a:ext uri="{FF2B5EF4-FFF2-40B4-BE49-F238E27FC236}">
                    <a16:creationId xmlns:a16="http://schemas.microsoft.com/office/drawing/2014/main" id="{A83BA070-6B6A-08C1-F2B8-B02D5D7B1F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97907" y="5062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6">
            <p14:nvContentPartPr>
              <p14:cNvPr id="261" name="Entrada de lápiz 260">
                <a:extLst>
                  <a:ext uri="{FF2B5EF4-FFF2-40B4-BE49-F238E27FC236}">
                    <a16:creationId xmlns:a16="http://schemas.microsoft.com/office/drawing/2014/main" id="{CAFD3751-E7C9-3175-6124-0B195BD5D238}"/>
                  </a:ext>
                </a:extLst>
              </p14:cNvPr>
              <p14:cNvContentPartPr/>
              <p14:nvPr/>
            </p14:nvContentPartPr>
            <p14:xfrm>
              <a:off x="11344987" y="5517440"/>
              <a:ext cx="360" cy="360"/>
            </p14:xfrm>
          </p:contentPart>
        </mc:Choice>
        <mc:Fallback>
          <p:pic>
            <p:nvPicPr>
              <p:cNvPr id="261" name="Entrada de lápiz 260">
                <a:extLst>
                  <a:ext uri="{FF2B5EF4-FFF2-40B4-BE49-F238E27FC236}">
                    <a16:creationId xmlns:a16="http://schemas.microsoft.com/office/drawing/2014/main" id="{CAFD3751-E7C9-3175-6124-0B195BD5D23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27347" y="5499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7">
            <p14:nvContentPartPr>
              <p14:cNvPr id="262" name="Entrada de lápiz 261">
                <a:extLst>
                  <a:ext uri="{FF2B5EF4-FFF2-40B4-BE49-F238E27FC236}">
                    <a16:creationId xmlns:a16="http://schemas.microsoft.com/office/drawing/2014/main" id="{EFE7CE95-D383-06BD-58CB-1CDAB766EC63}"/>
                  </a:ext>
                </a:extLst>
              </p14:cNvPr>
              <p14:cNvContentPartPr/>
              <p14:nvPr/>
            </p14:nvContentPartPr>
            <p14:xfrm>
              <a:off x="11930707" y="4790600"/>
              <a:ext cx="360" cy="360"/>
            </p14:xfrm>
          </p:contentPart>
        </mc:Choice>
        <mc:Fallback>
          <p:pic>
            <p:nvPicPr>
              <p:cNvPr id="262" name="Entrada de lápiz 261">
                <a:extLst>
                  <a:ext uri="{FF2B5EF4-FFF2-40B4-BE49-F238E27FC236}">
                    <a16:creationId xmlns:a16="http://schemas.microsoft.com/office/drawing/2014/main" id="{EFE7CE95-D383-06BD-58CB-1CDAB766EC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13067" y="47726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8">
            <p14:nvContentPartPr>
              <p14:cNvPr id="263" name="Entrada de lápiz 262">
                <a:extLst>
                  <a:ext uri="{FF2B5EF4-FFF2-40B4-BE49-F238E27FC236}">
                    <a16:creationId xmlns:a16="http://schemas.microsoft.com/office/drawing/2014/main" id="{9062C009-5455-EB2E-FA6A-13AA9ADD5DB5}"/>
                  </a:ext>
                </a:extLst>
              </p14:cNvPr>
              <p14:cNvContentPartPr/>
              <p14:nvPr/>
            </p14:nvContentPartPr>
            <p14:xfrm>
              <a:off x="10738387" y="5869880"/>
              <a:ext cx="360" cy="360"/>
            </p14:xfrm>
          </p:contentPart>
        </mc:Choice>
        <mc:Fallback>
          <p:pic>
            <p:nvPicPr>
              <p:cNvPr id="263" name="Entrada de lápiz 262">
                <a:extLst>
                  <a:ext uri="{FF2B5EF4-FFF2-40B4-BE49-F238E27FC236}">
                    <a16:creationId xmlns:a16="http://schemas.microsoft.com/office/drawing/2014/main" id="{9062C009-5455-EB2E-FA6A-13AA9ADD5D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20387" y="5852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9">
            <p14:nvContentPartPr>
              <p14:cNvPr id="264" name="Entrada de lápiz 263">
                <a:extLst>
                  <a:ext uri="{FF2B5EF4-FFF2-40B4-BE49-F238E27FC236}">
                    <a16:creationId xmlns:a16="http://schemas.microsoft.com/office/drawing/2014/main" id="{B6DE33BA-9FAF-DC7A-DB61-FB159FC8919A}"/>
                  </a:ext>
                </a:extLst>
              </p14:cNvPr>
              <p14:cNvContentPartPr/>
              <p14:nvPr/>
            </p14:nvContentPartPr>
            <p14:xfrm>
              <a:off x="10463347" y="6342920"/>
              <a:ext cx="360" cy="360"/>
            </p14:xfrm>
          </p:contentPart>
        </mc:Choice>
        <mc:Fallback>
          <p:pic>
            <p:nvPicPr>
              <p:cNvPr id="264" name="Entrada de lápiz 263">
                <a:extLst>
                  <a:ext uri="{FF2B5EF4-FFF2-40B4-BE49-F238E27FC236}">
                    <a16:creationId xmlns:a16="http://schemas.microsoft.com/office/drawing/2014/main" id="{B6DE33BA-9FAF-DC7A-DB61-FB159FC891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45347" y="6324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0">
            <p14:nvContentPartPr>
              <p14:cNvPr id="265" name="Entrada de lápiz 264">
                <a:extLst>
                  <a:ext uri="{FF2B5EF4-FFF2-40B4-BE49-F238E27FC236}">
                    <a16:creationId xmlns:a16="http://schemas.microsoft.com/office/drawing/2014/main" id="{8DFB1EF8-D58E-7D56-A85F-B24C49AF394C}"/>
                  </a:ext>
                </a:extLst>
              </p14:cNvPr>
              <p14:cNvContentPartPr/>
              <p14:nvPr/>
            </p14:nvContentPartPr>
            <p14:xfrm>
              <a:off x="11352187" y="5220800"/>
              <a:ext cx="360" cy="360"/>
            </p14:xfrm>
          </p:contentPart>
        </mc:Choice>
        <mc:Fallback>
          <p:pic>
            <p:nvPicPr>
              <p:cNvPr id="265" name="Entrada de lápiz 264">
                <a:extLst>
                  <a:ext uri="{FF2B5EF4-FFF2-40B4-BE49-F238E27FC236}">
                    <a16:creationId xmlns:a16="http://schemas.microsoft.com/office/drawing/2014/main" id="{8DFB1EF8-D58E-7D56-A85F-B24C49AF39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34547" y="5203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1">
            <p14:nvContentPartPr>
              <p14:cNvPr id="266" name="Entrada de lápiz 265">
                <a:extLst>
                  <a:ext uri="{FF2B5EF4-FFF2-40B4-BE49-F238E27FC236}">
                    <a16:creationId xmlns:a16="http://schemas.microsoft.com/office/drawing/2014/main" id="{6A8345BF-9F8C-0D1A-41F3-06BC8F8FBD88}"/>
                  </a:ext>
                </a:extLst>
              </p14:cNvPr>
              <p14:cNvContentPartPr/>
              <p14:nvPr/>
            </p14:nvContentPartPr>
            <p14:xfrm>
              <a:off x="11189827" y="4423760"/>
              <a:ext cx="360" cy="360"/>
            </p14:xfrm>
          </p:contentPart>
        </mc:Choice>
        <mc:Fallback>
          <p:pic>
            <p:nvPicPr>
              <p:cNvPr id="266" name="Entrada de lápiz 265">
                <a:extLst>
                  <a:ext uri="{FF2B5EF4-FFF2-40B4-BE49-F238E27FC236}">
                    <a16:creationId xmlns:a16="http://schemas.microsoft.com/office/drawing/2014/main" id="{6A8345BF-9F8C-0D1A-41F3-06BC8F8FBD8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81187" y="4414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2">
            <p14:nvContentPartPr>
              <p14:cNvPr id="267" name="Entrada de lápiz 266">
                <a:extLst>
                  <a:ext uri="{FF2B5EF4-FFF2-40B4-BE49-F238E27FC236}">
                    <a16:creationId xmlns:a16="http://schemas.microsoft.com/office/drawing/2014/main" id="{622C058A-B613-1765-F03E-AF14D6CE37EC}"/>
                  </a:ext>
                </a:extLst>
              </p14:cNvPr>
              <p14:cNvContentPartPr/>
              <p14:nvPr/>
            </p14:nvContentPartPr>
            <p14:xfrm>
              <a:off x="10914787" y="4875200"/>
              <a:ext cx="360" cy="360"/>
            </p14:xfrm>
          </p:contentPart>
        </mc:Choice>
        <mc:Fallback>
          <p:pic>
            <p:nvPicPr>
              <p:cNvPr id="267" name="Entrada de lápiz 266">
                <a:extLst>
                  <a:ext uri="{FF2B5EF4-FFF2-40B4-BE49-F238E27FC236}">
                    <a16:creationId xmlns:a16="http://schemas.microsoft.com/office/drawing/2014/main" id="{622C058A-B613-1765-F03E-AF14D6CE37E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905787" y="4866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3">
            <p14:nvContentPartPr>
              <p14:cNvPr id="268" name="Entrada de lápiz 267">
                <a:extLst>
                  <a:ext uri="{FF2B5EF4-FFF2-40B4-BE49-F238E27FC236}">
                    <a16:creationId xmlns:a16="http://schemas.microsoft.com/office/drawing/2014/main" id="{09651805-20CD-F23F-7671-C4A5174F3C18}"/>
                  </a:ext>
                </a:extLst>
              </p14:cNvPr>
              <p14:cNvContentPartPr/>
              <p14:nvPr/>
            </p14:nvContentPartPr>
            <p14:xfrm>
              <a:off x="10879507" y="4967000"/>
              <a:ext cx="360" cy="360"/>
            </p14:xfrm>
          </p:contentPart>
        </mc:Choice>
        <mc:Fallback>
          <p:pic>
            <p:nvPicPr>
              <p:cNvPr id="268" name="Entrada de lápiz 267">
                <a:extLst>
                  <a:ext uri="{FF2B5EF4-FFF2-40B4-BE49-F238E27FC236}">
                    <a16:creationId xmlns:a16="http://schemas.microsoft.com/office/drawing/2014/main" id="{09651805-20CD-F23F-7671-C4A5174F3C1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870507" y="4958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4">
            <p14:nvContentPartPr>
              <p14:cNvPr id="269" name="Entrada de lápiz 268">
                <a:extLst>
                  <a:ext uri="{FF2B5EF4-FFF2-40B4-BE49-F238E27FC236}">
                    <a16:creationId xmlns:a16="http://schemas.microsoft.com/office/drawing/2014/main" id="{827271C0-61B1-562D-92F2-3B7F444BD9F5}"/>
                  </a:ext>
                </a:extLst>
              </p14:cNvPr>
              <p14:cNvContentPartPr/>
              <p14:nvPr/>
            </p14:nvContentPartPr>
            <p14:xfrm>
              <a:off x="10731187" y="5319800"/>
              <a:ext cx="360" cy="360"/>
            </p14:xfrm>
          </p:contentPart>
        </mc:Choice>
        <mc:Fallback>
          <p:pic>
            <p:nvPicPr>
              <p:cNvPr id="269" name="Entrada de lápiz 268">
                <a:extLst>
                  <a:ext uri="{FF2B5EF4-FFF2-40B4-BE49-F238E27FC236}">
                    <a16:creationId xmlns:a16="http://schemas.microsoft.com/office/drawing/2014/main" id="{827271C0-61B1-562D-92F2-3B7F444BD9F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22547" y="5310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5">
            <p14:nvContentPartPr>
              <p14:cNvPr id="270" name="Entrada de lápiz 269">
                <a:extLst>
                  <a:ext uri="{FF2B5EF4-FFF2-40B4-BE49-F238E27FC236}">
                    <a16:creationId xmlns:a16="http://schemas.microsoft.com/office/drawing/2014/main" id="{DD55B395-0CDC-80ED-6DB2-E1B6E0EE9FDA}"/>
                  </a:ext>
                </a:extLst>
              </p14:cNvPr>
              <p14:cNvContentPartPr/>
              <p14:nvPr/>
            </p14:nvContentPartPr>
            <p14:xfrm>
              <a:off x="10639747" y="5644160"/>
              <a:ext cx="360" cy="360"/>
            </p14:xfrm>
          </p:contentPart>
        </mc:Choice>
        <mc:Fallback>
          <p:pic>
            <p:nvPicPr>
              <p:cNvPr id="270" name="Entrada de lápiz 269">
                <a:extLst>
                  <a:ext uri="{FF2B5EF4-FFF2-40B4-BE49-F238E27FC236}">
                    <a16:creationId xmlns:a16="http://schemas.microsoft.com/office/drawing/2014/main" id="{DD55B395-0CDC-80ED-6DB2-E1B6E0EE9FD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630747" y="5635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6">
            <p14:nvContentPartPr>
              <p14:cNvPr id="271" name="Entrada de lápiz 270">
                <a:extLst>
                  <a:ext uri="{FF2B5EF4-FFF2-40B4-BE49-F238E27FC236}">
                    <a16:creationId xmlns:a16="http://schemas.microsoft.com/office/drawing/2014/main" id="{6D13E4AC-8A14-64A8-383C-2B4941066C3A}"/>
                  </a:ext>
                </a:extLst>
              </p14:cNvPr>
              <p14:cNvContentPartPr/>
              <p14:nvPr/>
            </p14:nvContentPartPr>
            <p14:xfrm>
              <a:off x="10717147" y="5940440"/>
              <a:ext cx="360" cy="360"/>
            </p14:xfrm>
          </p:contentPart>
        </mc:Choice>
        <mc:Fallback>
          <p:pic>
            <p:nvPicPr>
              <p:cNvPr id="271" name="Entrada de lápiz 270">
                <a:extLst>
                  <a:ext uri="{FF2B5EF4-FFF2-40B4-BE49-F238E27FC236}">
                    <a16:creationId xmlns:a16="http://schemas.microsoft.com/office/drawing/2014/main" id="{6D13E4AC-8A14-64A8-383C-2B4941066C3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08507" y="5931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7">
            <p14:nvContentPartPr>
              <p14:cNvPr id="272" name="Entrada de lápiz 271">
                <a:extLst>
                  <a:ext uri="{FF2B5EF4-FFF2-40B4-BE49-F238E27FC236}">
                    <a16:creationId xmlns:a16="http://schemas.microsoft.com/office/drawing/2014/main" id="{F0E2538B-5F63-EAFF-8508-DCB883FBA61E}"/>
                  </a:ext>
                </a:extLst>
              </p14:cNvPr>
              <p14:cNvContentPartPr/>
              <p14:nvPr/>
            </p14:nvContentPartPr>
            <p14:xfrm>
              <a:off x="10364347" y="6420320"/>
              <a:ext cx="360" cy="360"/>
            </p14:xfrm>
          </p:contentPart>
        </mc:Choice>
        <mc:Fallback>
          <p:pic>
            <p:nvPicPr>
              <p:cNvPr id="272" name="Entrada de lápiz 271">
                <a:extLst>
                  <a:ext uri="{FF2B5EF4-FFF2-40B4-BE49-F238E27FC236}">
                    <a16:creationId xmlns:a16="http://schemas.microsoft.com/office/drawing/2014/main" id="{F0E2538B-5F63-EAFF-8508-DCB883FBA61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355707" y="6411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8">
            <p14:nvContentPartPr>
              <p14:cNvPr id="273" name="Entrada de lápiz 272">
                <a:extLst>
                  <a:ext uri="{FF2B5EF4-FFF2-40B4-BE49-F238E27FC236}">
                    <a16:creationId xmlns:a16="http://schemas.microsoft.com/office/drawing/2014/main" id="{3CB9893C-442E-DE3A-CDA2-91C98707466B}"/>
                  </a:ext>
                </a:extLst>
              </p14:cNvPr>
              <p14:cNvContentPartPr/>
              <p14:nvPr/>
            </p14:nvContentPartPr>
            <p14:xfrm>
              <a:off x="10230427" y="6617960"/>
              <a:ext cx="360" cy="360"/>
            </p14:xfrm>
          </p:contentPart>
        </mc:Choice>
        <mc:Fallback>
          <p:pic>
            <p:nvPicPr>
              <p:cNvPr id="273" name="Entrada de lápiz 272">
                <a:extLst>
                  <a:ext uri="{FF2B5EF4-FFF2-40B4-BE49-F238E27FC236}">
                    <a16:creationId xmlns:a16="http://schemas.microsoft.com/office/drawing/2014/main" id="{3CB9893C-442E-DE3A-CDA2-91C98707466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221427" y="6608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9">
            <p14:nvContentPartPr>
              <p14:cNvPr id="274" name="Entrada de lápiz 273">
                <a:extLst>
                  <a:ext uri="{FF2B5EF4-FFF2-40B4-BE49-F238E27FC236}">
                    <a16:creationId xmlns:a16="http://schemas.microsoft.com/office/drawing/2014/main" id="{608BB327-3DD1-A8AE-9CBD-3672DEB555CE}"/>
                  </a:ext>
                </a:extLst>
              </p14:cNvPr>
              <p14:cNvContentPartPr/>
              <p14:nvPr/>
            </p14:nvContentPartPr>
            <p14:xfrm>
              <a:off x="9898867" y="6406280"/>
              <a:ext cx="360" cy="360"/>
            </p14:xfrm>
          </p:contentPart>
        </mc:Choice>
        <mc:Fallback>
          <p:pic>
            <p:nvPicPr>
              <p:cNvPr id="274" name="Entrada de lápiz 273">
                <a:extLst>
                  <a:ext uri="{FF2B5EF4-FFF2-40B4-BE49-F238E27FC236}">
                    <a16:creationId xmlns:a16="http://schemas.microsoft.com/office/drawing/2014/main" id="{608BB327-3DD1-A8AE-9CBD-3672DEB555C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889867" y="6397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0">
            <p14:nvContentPartPr>
              <p14:cNvPr id="275" name="Entrada de lápiz 274">
                <a:extLst>
                  <a:ext uri="{FF2B5EF4-FFF2-40B4-BE49-F238E27FC236}">
                    <a16:creationId xmlns:a16="http://schemas.microsoft.com/office/drawing/2014/main" id="{FCC246BC-17F3-4BCA-487D-560C59D4FF79}"/>
                  </a:ext>
                </a:extLst>
              </p14:cNvPr>
              <p14:cNvContentPartPr/>
              <p14:nvPr/>
            </p14:nvContentPartPr>
            <p14:xfrm>
              <a:off x="11063107" y="5750000"/>
              <a:ext cx="360" cy="360"/>
            </p14:xfrm>
          </p:contentPart>
        </mc:Choice>
        <mc:Fallback>
          <p:pic>
            <p:nvPicPr>
              <p:cNvPr id="275" name="Entrada de lápiz 274">
                <a:extLst>
                  <a:ext uri="{FF2B5EF4-FFF2-40B4-BE49-F238E27FC236}">
                    <a16:creationId xmlns:a16="http://schemas.microsoft.com/office/drawing/2014/main" id="{FCC246BC-17F3-4BCA-487D-560C59D4FF7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54107" y="5741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1">
            <p14:nvContentPartPr>
              <p14:cNvPr id="276" name="Entrada de lápiz 275">
                <a:extLst>
                  <a:ext uri="{FF2B5EF4-FFF2-40B4-BE49-F238E27FC236}">
                    <a16:creationId xmlns:a16="http://schemas.microsoft.com/office/drawing/2014/main" id="{E6F447E6-DF2F-AAE2-1213-07AA9650DB70}"/>
                  </a:ext>
                </a:extLst>
              </p14:cNvPr>
              <p14:cNvContentPartPr/>
              <p14:nvPr/>
            </p14:nvContentPartPr>
            <p14:xfrm>
              <a:off x="11458027" y="5355080"/>
              <a:ext cx="360" cy="360"/>
            </p14:xfrm>
          </p:contentPart>
        </mc:Choice>
        <mc:Fallback>
          <p:pic>
            <p:nvPicPr>
              <p:cNvPr id="276" name="Entrada de lápiz 275">
                <a:extLst>
                  <a:ext uri="{FF2B5EF4-FFF2-40B4-BE49-F238E27FC236}">
                    <a16:creationId xmlns:a16="http://schemas.microsoft.com/office/drawing/2014/main" id="{E6F447E6-DF2F-AAE2-1213-07AA9650DB7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49387" y="5346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2">
            <p14:nvContentPartPr>
              <p14:cNvPr id="277" name="Entrada de lápiz 276">
                <a:extLst>
                  <a:ext uri="{FF2B5EF4-FFF2-40B4-BE49-F238E27FC236}">
                    <a16:creationId xmlns:a16="http://schemas.microsoft.com/office/drawing/2014/main" id="{A730487A-124C-7B2D-DB12-74453661E677}"/>
                  </a:ext>
                </a:extLst>
              </p14:cNvPr>
              <p14:cNvContentPartPr/>
              <p14:nvPr/>
            </p14:nvContentPartPr>
            <p14:xfrm>
              <a:off x="11641627" y="5270480"/>
              <a:ext cx="360" cy="360"/>
            </p14:xfrm>
          </p:contentPart>
        </mc:Choice>
        <mc:Fallback>
          <p:pic>
            <p:nvPicPr>
              <p:cNvPr id="277" name="Entrada de lápiz 276">
                <a:extLst>
                  <a:ext uri="{FF2B5EF4-FFF2-40B4-BE49-F238E27FC236}">
                    <a16:creationId xmlns:a16="http://schemas.microsoft.com/office/drawing/2014/main" id="{A730487A-124C-7B2D-DB12-74453661E67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32627" y="5261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3">
            <p14:nvContentPartPr>
              <p14:cNvPr id="278" name="Entrada de lápiz 277">
                <a:extLst>
                  <a:ext uri="{FF2B5EF4-FFF2-40B4-BE49-F238E27FC236}">
                    <a16:creationId xmlns:a16="http://schemas.microsoft.com/office/drawing/2014/main" id="{5E45D54D-78AD-B7D2-9451-73F62D7168C2}"/>
                  </a:ext>
                </a:extLst>
              </p14:cNvPr>
              <p14:cNvContentPartPr/>
              <p14:nvPr/>
            </p14:nvContentPartPr>
            <p14:xfrm>
              <a:off x="11782747" y="5206760"/>
              <a:ext cx="360" cy="360"/>
            </p14:xfrm>
          </p:contentPart>
        </mc:Choice>
        <mc:Fallback>
          <p:pic>
            <p:nvPicPr>
              <p:cNvPr id="278" name="Entrada de lápiz 277">
                <a:extLst>
                  <a:ext uri="{FF2B5EF4-FFF2-40B4-BE49-F238E27FC236}">
                    <a16:creationId xmlns:a16="http://schemas.microsoft.com/office/drawing/2014/main" id="{5E45D54D-78AD-B7D2-9451-73F62D7168C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73747" y="5198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4">
            <p14:nvContentPartPr>
              <p14:cNvPr id="279" name="Entrada de lápiz 278">
                <a:extLst>
                  <a:ext uri="{FF2B5EF4-FFF2-40B4-BE49-F238E27FC236}">
                    <a16:creationId xmlns:a16="http://schemas.microsoft.com/office/drawing/2014/main" id="{047B1EF1-2108-D114-70A2-F46EE13B0F95}"/>
                  </a:ext>
                </a:extLst>
              </p14:cNvPr>
              <p14:cNvContentPartPr/>
              <p14:nvPr/>
            </p14:nvContentPartPr>
            <p14:xfrm>
              <a:off x="11923867" y="5016320"/>
              <a:ext cx="360" cy="360"/>
            </p14:xfrm>
          </p:contentPart>
        </mc:Choice>
        <mc:Fallback>
          <p:pic>
            <p:nvPicPr>
              <p:cNvPr id="279" name="Entrada de lápiz 278">
                <a:extLst>
                  <a:ext uri="{FF2B5EF4-FFF2-40B4-BE49-F238E27FC236}">
                    <a16:creationId xmlns:a16="http://schemas.microsoft.com/office/drawing/2014/main" id="{047B1EF1-2108-D114-70A2-F46EE13B0F9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14867" y="5007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5">
            <p14:nvContentPartPr>
              <p14:cNvPr id="280" name="Entrada de lápiz 279">
                <a:extLst>
                  <a:ext uri="{FF2B5EF4-FFF2-40B4-BE49-F238E27FC236}">
                    <a16:creationId xmlns:a16="http://schemas.microsoft.com/office/drawing/2014/main" id="{CBD00817-5A94-EE43-E5F0-46BB26722292}"/>
                  </a:ext>
                </a:extLst>
              </p14:cNvPr>
              <p14:cNvContentPartPr/>
              <p14:nvPr/>
            </p14:nvContentPartPr>
            <p14:xfrm>
              <a:off x="11930707" y="5326640"/>
              <a:ext cx="360" cy="360"/>
            </p14:xfrm>
          </p:contentPart>
        </mc:Choice>
        <mc:Fallback>
          <p:pic>
            <p:nvPicPr>
              <p:cNvPr id="280" name="Entrada de lápiz 279">
                <a:extLst>
                  <a:ext uri="{FF2B5EF4-FFF2-40B4-BE49-F238E27FC236}">
                    <a16:creationId xmlns:a16="http://schemas.microsoft.com/office/drawing/2014/main" id="{CBD00817-5A94-EE43-E5F0-46BB2672229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22067" y="5318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6">
            <p14:nvContentPartPr>
              <p14:cNvPr id="281" name="Entrada de lápiz 280">
                <a:extLst>
                  <a:ext uri="{FF2B5EF4-FFF2-40B4-BE49-F238E27FC236}">
                    <a16:creationId xmlns:a16="http://schemas.microsoft.com/office/drawing/2014/main" id="{99E13A6F-08C8-DFE3-ABF7-C68FE93DE85D}"/>
                  </a:ext>
                </a:extLst>
              </p14:cNvPr>
              <p14:cNvContentPartPr/>
              <p14:nvPr/>
            </p14:nvContentPartPr>
            <p14:xfrm>
              <a:off x="11973187" y="5566760"/>
              <a:ext cx="360" cy="360"/>
            </p14:xfrm>
          </p:contentPart>
        </mc:Choice>
        <mc:Fallback>
          <p:pic>
            <p:nvPicPr>
              <p:cNvPr id="281" name="Entrada de lápiz 280">
                <a:extLst>
                  <a:ext uri="{FF2B5EF4-FFF2-40B4-BE49-F238E27FC236}">
                    <a16:creationId xmlns:a16="http://schemas.microsoft.com/office/drawing/2014/main" id="{99E13A6F-08C8-DFE3-ABF7-C68FE93DE85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64187" y="5557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7">
            <p14:nvContentPartPr>
              <p14:cNvPr id="282" name="Entrada de lápiz 281">
                <a:extLst>
                  <a:ext uri="{FF2B5EF4-FFF2-40B4-BE49-F238E27FC236}">
                    <a16:creationId xmlns:a16="http://schemas.microsoft.com/office/drawing/2014/main" id="{44DC8E26-3EFA-D33C-ADBC-22014F2B2A37}"/>
                  </a:ext>
                </a:extLst>
              </p14:cNvPr>
              <p14:cNvContentPartPr/>
              <p14:nvPr/>
            </p14:nvContentPartPr>
            <p14:xfrm>
              <a:off x="11881387" y="5594840"/>
              <a:ext cx="360" cy="360"/>
            </p14:xfrm>
          </p:contentPart>
        </mc:Choice>
        <mc:Fallback>
          <p:pic>
            <p:nvPicPr>
              <p:cNvPr id="282" name="Entrada de lápiz 281">
                <a:extLst>
                  <a:ext uri="{FF2B5EF4-FFF2-40B4-BE49-F238E27FC236}">
                    <a16:creationId xmlns:a16="http://schemas.microsoft.com/office/drawing/2014/main" id="{44DC8E26-3EFA-D33C-ADBC-22014F2B2A3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872387" y="5586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8">
            <p14:nvContentPartPr>
              <p14:cNvPr id="283" name="Entrada de lápiz 282">
                <a:extLst>
                  <a:ext uri="{FF2B5EF4-FFF2-40B4-BE49-F238E27FC236}">
                    <a16:creationId xmlns:a16="http://schemas.microsoft.com/office/drawing/2014/main" id="{31F24C2B-FBD7-E910-AB8C-CD207F6563B3}"/>
                  </a:ext>
                </a:extLst>
              </p14:cNvPr>
              <p14:cNvContentPartPr/>
              <p14:nvPr/>
            </p14:nvContentPartPr>
            <p14:xfrm>
              <a:off x="11832067" y="5594840"/>
              <a:ext cx="360" cy="360"/>
            </p14:xfrm>
          </p:contentPart>
        </mc:Choice>
        <mc:Fallback>
          <p:pic>
            <p:nvPicPr>
              <p:cNvPr id="283" name="Entrada de lápiz 282">
                <a:extLst>
                  <a:ext uri="{FF2B5EF4-FFF2-40B4-BE49-F238E27FC236}">
                    <a16:creationId xmlns:a16="http://schemas.microsoft.com/office/drawing/2014/main" id="{31F24C2B-FBD7-E910-AB8C-CD207F6563B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823067" y="5586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9">
            <p14:nvContentPartPr>
              <p14:cNvPr id="284" name="Entrada de lápiz 283">
                <a:extLst>
                  <a:ext uri="{FF2B5EF4-FFF2-40B4-BE49-F238E27FC236}">
                    <a16:creationId xmlns:a16="http://schemas.microsoft.com/office/drawing/2014/main" id="{F4F5362F-A9E2-4429-E15C-6A8582E8DF79}"/>
                  </a:ext>
                </a:extLst>
              </p14:cNvPr>
              <p14:cNvContentPartPr/>
              <p14:nvPr/>
            </p14:nvContentPartPr>
            <p14:xfrm>
              <a:off x="11796787" y="5630120"/>
              <a:ext cx="360" cy="360"/>
            </p14:xfrm>
          </p:contentPart>
        </mc:Choice>
        <mc:Fallback>
          <p:pic>
            <p:nvPicPr>
              <p:cNvPr id="284" name="Entrada de lápiz 283">
                <a:extLst>
                  <a:ext uri="{FF2B5EF4-FFF2-40B4-BE49-F238E27FC236}">
                    <a16:creationId xmlns:a16="http://schemas.microsoft.com/office/drawing/2014/main" id="{F4F5362F-A9E2-4429-E15C-6A8582E8DF7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87787" y="5621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0">
            <p14:nvContentPartPr>
              <p14:cNvPr id="285" name="Entrada de lápiz 284">
                <a:extLst>
                  <a:ext uri="{FF2B5EF4-FFF2-40B4-BE49-F238E27FC236}">
                    <a16:creationId xmlns:a16="http://schemas.microsoft.com/office/drawing/2014/main" id="{CF92C379-596A-2AB4-8D82-3CD839555ACB}"/>
                  </a:ext>
                </a:extLst>
              </p14:cNvPr>
              <p14:cNvContentPartPr/>
              <p14:nvPr/>
            </p14:nvContentPartPr>
            <p14:xfrm>
              <a:off x="11676907" y="5545520"/>
              <a:ext cx="360" cy="360"/>
            </p14:xfrm>
          </p:contentPart>
        </mc:Choice>
        <mc:Fallback>
          <p:pic>
            <p:nvPicPr>
              <p:cNvPr id="285" name="Entrada de lápiz 284">
                <a:extLst>
                  <a:ext uri="{FF2B5EF4-FFF2-40B4-BE49-F238E27FC236}">
                    <a16:creationId xmlns:a16="http://schemas.microsoft.com/office/drawing/2014/main" id="{CF92C379-596A-2AB4-8D82-3CD839555AC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67907" y="5536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1">
            <p14:nvContentPartPr>
              <p14:cNvPr id="286" name="Entrada de lápiz 285">
                <a:extLst>
                  <a:ext uri="{FF2B5EF4-FFF2-40B4-BE49-F238E27FC236}">
                    <a16:creationId xmlns:a16="http://schemas.microsoft.com/office/drawing/2014/main" id="{D35B3820-0C8F-C1AF-1E0D-08FF275A75ED}"/>
                  </a:ext>
                </a:extLst>
              </p14:cNvPr>
              <p14:cNvContentPartPr/>
              <p14:nvPr/>
            </p14:nvContentPartPr>
            <p14:xfrm>
              <a:off x="11704987" y="5573600"/>
              <a:ext cx="360" cy="360"/>
            </p14:xfrm>
          </p:contentPart>
        </mc:Choice>
        <mc:Fallback>
          <p:pic>
            <p:nvPicPr>
              <p:cNvPr id="286" name="Entrada de lápiz 285">
                <a:extLst>
                  <a:ext uri="{FF2B5EF4-FFF2-40B4-BE49-F238E27FC236}">
                    <a16:creationId xmlns:a16="http://schemas.microsoft.com/office/drawing/2014/main" id="{D35B3820-0C8F-C1AF-1E0D-08FF275A75E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96347" y="5564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2">
            <p14:nvContentPartPr>
              <p14:cNvPr id="287" name="Entrada de lápiz 286">
                <a:extLst>
                  <a:ext uri="{FF2B5EF4-FFF2-40B4-BE49-F238E27FC236}">
                    <a16:creationId xmlns:a16="http://schemas.microsoft.com/office/drawing/2014/main" id="{72E83B7E-4776-E406-5869-1B5A56BDF256}"/>
                  </a:ext>
                </a:extLst>
              </p14:cNvPr>
              <p14:cNvContentPartPr/>
              <p14:nvPr/>
            </p14:nvContentPartPr>
            <p14:xfrm>
              <a:off x="11789587" y="5326640"/>
              <a:ext cx="360" cy="360"/>
            </p14:xfrm>
          </p:contentPart>
        </mc:Choice>
        <mc:Fallback>
          <p:pic>
            <p:nvPicPr>
              <p:cNvPr id="287" name="Entrada de lápiz 286">
                <a:extLst>
                  <a:ext uri="{FF2B5EF4-FFF2-40B4-BE49-F238E27FC236}">
                    <a16:creationId xmlns:a16="http://schemas.microsoft.com/office/drawing/2014/main" id="{72E83B7E-4776-E406-5869-1B5A56BDF25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80947" y="5318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3">
            <p14:nvContentPartPr>
              <p14:cNvPr id="288" name="Entrada de lápiz 287">
                <a:extLst>
                  <a:ext uri="{FF2B5EF4-FFF2-40B4-BE49-F238E27FC236}">
                    <a16:creationId xmlns:a16="http://schemas.microsoft.com/office/drawing/2014/main" id="{E40CCCD5-C8D3-A07A-DD60-0F0FAE4B30EF}"/>
                  </a:ext>
                </a:extLst>
              </p14:cNvPr>
              <p14:cNvContentPartPr/>
              <p14:nvPr/>
            </p14:nvContentPartPr>
            <p14:xfrm>
              <a:off x="11846107" y="5347880"/>
              <a:ext cx="360" cy="360"/>
            </p14:xfrm>
          </p:contentPart>
        </mc:Choice>
        <mc:Fallback>
          <p:pic>
            <p:nvPicPr>
              <p:cNvPr id="288" name="Entrada de lápiz 287">
                <a:extLst>
                  <a:ext uri="{FF2B5EF4-FFF2-40B4-BE49-F238E27FC236}">
                    <a16:creationId xmlns:a16="http://schemas.microsoft.com/office/drawing/2014/main" id="{E40CCCD5-C8D3-A07A-DD60-0F0FAE4B30E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837107" y="5339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4">
            <p14:nvContentPartPr>
              <p14:cNvPr id="289" name="Entrada de lápiz 288">
                <a:extLst>
                  <a:ext uri="{FF2B5EF4-FFF2-40B4-BE49-F238E27FC236}">
                    <a16:creationId xmlns:a16="http://schemas.microsoft.com/office/drawing/2014/main" id="{B023BFCF-D1A4-F720-4C78-16EEB50DD22C}"/>
                  </a:ext>
                </a:extLst>
              </p14:cNvPr>
              <p14:cNvContentPartPr/>
              <p14:nvPr/>
            </p14:nvContentPartPr>
            <p14:xfrm>
              <a:off x="11824867" y="5136200"/>
              <a:ext cx="360" cy="360"/>
            </p14:xfrm>
          </p:contentPart>
        </mc:Choice>
        <mc:Fallback>
          <p:pic>
            <p:nvPicPr>
              <p:cNvPr id="289" name="Entrada de lápiz 288">
                <a:extLst>
                  <a:ext uri="{FF2B5EF4-FFF2-40B4-BE49-F238E27FC236}">
                    <a16:creationId xmlns:a16="http://schemas.microsoft.com/office/drawing/2014/main" id="{B023BFCF-D1A4-F720-4C78-16EEB50DD22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816227" y="5127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5">
            <p14:nvContentPartPr>
              <p14:cNvPr id="290" name="Entrada de lápiz 289">
                <a:extLst>
                  <a:ext uri="{FF2B5EF4-FFF2-40B4-BE49-F238E27FC236}">
                    <a16:creationId xmlns:a16="http://schemas.microsoft.com/office/drawing/2014/main" id="{FDCAC68E-3832-AEA2-3D62-5DE1F3196F87}"/>
                  </a:ext>
                </a:extLst>
              </p14:cNvPr>
              <p14:cNvContentPartPr/>
              <p14:nvPr/>
            </p14:nvContentPartPr>
            <p14:xfrm>
              <a:off x="11832067" y="4875200"/>
              <a:ext cx="360" cy="360"/>
            </p14:xfrm>
          </p:contentPart>
        </mc:Choice>
        <mc:Fallback>
          <p:pic>
            <p:nvPicPr>
              <p:cNvPr id="290" name="Entrada de lápiz 289">
                <a:extLst>
                  <a:ext uri="{FF2B5EF4-FFF2-40B4-BE49-F238E27FC236}">
                    <a16:creationId xmlns:a16="http://schemas.microsoft.com/office/drawing/2014/main" id="{FDCAC68E-3832-AEA2-3D62-5DE1F3196F8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823067" y="4866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6">
            <p14:nvContentPartPr>
              <p14:cNvPr id="291" name="Entrada de lápiz 290">
                <a:extLst>
                  <a:ext uri="{FF2B5EF4-FFF2-40B4-BE49-F238E27FC236}">
                    <a16:creationId xmlns:a16="http://schemas.microsoft.com/office/drawing/2014/main" id="{6B499E16-C884-0BF4-60B0-F9C7F2C61517}"/>
                  </a:ext>
                </a:extLst>
              </p14:cNvPr>
              <p14:cNvContentPartPr/>
              <p14:nvPr/>
            </p14:nvContentPartPr>
            <p14:xfrm>
              <a:off x="11514547" y="4726880"/>
              <a:ext cx="360" cy="360"/>
            </p14:xfrm>
          </p:contentPart>
        </mc:Choice>
        <mc:Fallback>
          <p:pic>
            <p:nvPicPr>
              <p:cNvPr id="291" name="Entrada de lápiz 290">
                <a:extLst>
                  <a:ext uri="{FF2B5EF4-FFF2-40B4-BE49-F238E27FC236}">
                    <a16:creationId xmlns:a16="http://schemas.microsoft.com/office/drawing/2014/main" id="{6B499E16-C884-0BF4-60B0-F9C7F2C6151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505547" y="4718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7">
            <p14:nvContentPartPr>
              <p14:cNvPr id="292" name="Entrada de lápiz 291">
                <a:extLst>
                  <a:ext uri="{FF2B5EF4-FFF2-40B4-BE49-F238E27FC236}">
                    <a16:creationId xmlns:a16="http://schemas.microsoft.com/office/drawing/2014/main" id="{6C41769B-BB0A-D644-CDCA-4FF331AADBBF}"/>
                  </a:ext>
                </a:extLst>
              </p14:cNvPr>
              <p14:cNvContentPartPr/>
              <p14:nvPr/>
            </p14:nvContentPartPr>
            <p14:xfrm>
              <a:off x="11281627" y="4670720"/>
              <a:ext cx="360" cy="360"/>
            </p14:xfrm>
          </p:contentPart>
        </mc:Choice>
        <mc:Fallback>
          <p:pic>
            <p:nvPicPr>
              <p:cNvPr id="292" name="Entrada de lápiz 291">
                <a:extLst>
                  <a:ext uri="{FF2B5EF4-FFF2-40B4-BE49-F238E27FC236}">
                    <a16:creationId xmlns:a16="http://schemas.microsoft.com/office/drawing/2014/main" id="{6C41769B-BB0A-D644-CDCA-4FF331AADBB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72987" y="4661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8">
            <p14:nvContentPartPr>
              <p14:cNvPr id="293" name="Entrada de lápiz 292">
                <a:extLst>
                  <a:ext uri="{FF2B5EF4-FFF2-40B4-BE49-F238E27FC236}">
                    <a16:creationId xmlns:a16="http://schemas.microsoft.com/office/drawing/2014/main" id="{D9D186D8-5FBB-56F1-DB38-4BDA13E3D1FE}"/>
                  </a:ext>
                </a:extLst>
              </p14:cNvPr>
              <p14:cNvContentPartPr/>
              <p14:nvPr/>
            </p14:nvContentPartPr>
            <p14:xfrm>
              <a:off x="11486107" y="4459040"/>
              <a:ext cx="360" cy="360"/>
            </p14:xfrm>
          </p:contentPart>
        </mc:Choice>
        <mc:Fallback>
          <p:pic>
            <p:nvPicPr>
              <p:cNvPr id="293" name="Entrada de lápiz 292">
                <a:extLst>
                  <a:ext uri="{FF2B5EF4-FFF2-40B4-BE49-F238E27FC236}">
                    <a16:creationId xmlns:a16="http://schemas.microsoft.com/office/drawing/2014/main" id="{D9D186D8-5FBB-56F1-DB38-4BDA13E3D1F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77467" y="4450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9">
            <p14:nvContentPartPr>
              <p14:cNvPr id="294" name="Entrada de lápiz 293">
                <a:extLst>
                  <a:ext uri="{FF2B5EF4-FFF2-40B4-BE49-F238E27FC236}">
                    <a16:creationId xmlns:a16="http://schemas.microsoft.com/office/drawing/2014/main" id="{6E741513-E6BE-06AA-EB57-F3CF3EF68669}"/>
                  </a:ext>
                </a:extLst>
              </p14:cNvPr>
              <p14:cNvContentPartPr/>
              <p14:nvPr/>
            </p14:nvContentPartPr>
            <p14:xfrm>
              <a:off x="11761507" y="4360040"/>
              <a:ext cx="360" cy="360"/>
            </p14:xfrm>
          </p:contentPart>
        </mc:Choice>
        <mc:Fallback>
          <p:pic>
            <p:nvPicPr>
              <p:cNvPr id="294" name="Entrada de lápiz 293">
                <a:extLst>
                  <a:ext uri="{FF2B5EF4-FFF2-40B4-BE49-F238E27FC236}">
                    <a16:creationId xmlns:a16="http://schemas.microsoft.com/office/drawing/2014/main" id="{6E741513-E6BE-06AA-EB57-F3CF3EF6866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52507" y="4351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0">
            <p14:nvContentPartPr>
              <p14:cNvPr id="295" name="Entrada de lápiz 294">
                <a:extLst>
                  <a:ext uri="{FF2B5EF4-FFF2-40B4-BE49-F238E27FC236}">
                    <a16:creationId xmlns:a16="http://schemas.microsoft.com/office/drawing/2014/main" id="{AF9F1B10-08C4-431A-0F13-355496476E57}"/>
                  </a:ext>
                </a:extLst>
              </p14:cNvPr>
              <p14:cNvContentPartPr/>
              <p14:nvPr/>
            </p14:nvContentPartPr>
            <p14:xfrm>
              <a:off x="11726227" y="4275440"/>
              <a:ext cx="360" cy="360"/>
            </p14:xfrm>
          </p:contentPart>
        </mc:Choice>
        <mc:Fallback>
          <p:pic>
            <p:nvPicPr>
              <p:cNvPr id="295" name="Entrada de lápiz 294">
                <a:extLst>
                  <a:ext uri="{FF2B5EF4-FFF2-40B4-BE49-F238E27FC236}">
                    <a16:creationId xmlns:a16="http://schemas.microsoft.com/office/drawing/2014/main" id="{AF9F1B10-08C4-431A-0F13-355496476E5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17227" y="4266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1">
            <p14:nvContentPartPr>
              <p14:cNvPr id="296" name="Entrada de lápiz 295">
                <a:extLst>
                  <a:ext uri="{FF2B5EF4-FFF2-40B4-BE49-F238E27FC236}">
                    <a16:creationId xmlns:a16="http://schemas.microsoft.com/office/drawing/2014/main" id="{209D7081-E2F8-2051-A8CE-EB82C0845C5A}"/>
                  </a:ext>
                </a:extLst>
              </p14:cNvPr>
              <p14:cNvContentPartPr/>
              <p14:nvPr/>
            </p14:nvContentPartPr>
            <p14:xfrm>
              <a:off x="11429947" y="4218920"/>
              <a:ext cx="360" cy="360"/>
            </p14:xfrm>
          </p:contentPart>
        </mc:Choice>
        <mc:Fallback>
          <p:pic>
            <p:nvPicPr>
              <p:cNvPr id="296" name="Entrada de lápiz 295">
                <a:extLst>
                  <a:ext uri="{FF2B5EF4-FFF2-40B4-BE49-F238E27FC236}">
                    <a16:creationId xmlns:a16="http://schemas.microsoft.com/office/drawing/2014/main" id="{209D7081-E2F8-2051-A8CE-EB82C0845C5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20947" y="4210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2">
            <p14:nvContentPartPr>
              <p14:cNvPr id="297" name="Entrada de lápiz 296">
                <a:extLst>
                  <a:ext uri="{FF2B5EF4-FFF2-40B4-BE49-F238E27FC236}">
                    <a16:creationId xmlns:a16="http://schemas.microsoft.com/office/drawing/2014/main" id="{D300B4E7-D925-FDC6-9531-A4807E10E984}"/>
                  </a:ext>
                </a:extLst>
              </p14:cNvPr>
              <p14:cNvContentPartPr/>
              <p14:nvPr/>
            </p14:nvContentPartPr>
            <p14:xfrm>
              <a:off x="11112427" y="4324760"/>
              <a:ext cx="360" cy="360"/>
            </p14:xfrm>
          </p:contentPart>
        </mc:Choice>
        <mc:Fallback>
          <p:pic>
            <p:nvPicPr>
              <p:cNvPr id="297" name="Entrada de lápiz 296">
                <a:extLst>
                  <a:ext uri="{FF2B5EF4-FFF2-40B4-BE49-F238E27FC236}">
                    <a16:creationId xmlns:a16="http://schemas.microsoft.com/office/drawing/2014/main" id="{D300B4E7-D925-FDC6-9531-A4807E10E98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03427" y="4316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3">
            <p14:nvContentPartPr>
              <p14:cNvPr id="298" name="Entrada de lápiz 297">
                <a:extLst>
                  <a:ext uri="{FF2B5EF4-FFF2-40B4-BE49-F238E27FC236}">
                    <a16:creationId xmlns:a16="http://schemas.microsoft.com/office/drawing/2014/main" id="{884B6B17-A428-9848-A788-84AF54079B28}"/>
                  </a:ext>
                </a:extLst>
              </p14:cNvPr>
              <p14:cNvContentPartPr/>
              <p14:nvPr/>
            </p14:nvContentPartPr>
            <p14:xfrm>
              <a:off x="10703107" y="4896440"/>
              <a:ext cx="360" cy="360"/>
            </p14:xfrm>
          </p:contentPart>
        </mc:Choice>
        <mc:Fallback>
          <p:pic>
            <p:nvPicPr>
              <p:cNvPr id="298" name="Entrada de lápiz 297">
                <a:extLst>
                  <a:ext uri="{FF2B5EF4-FFF2-40B4-BE49-F238E27FC236}">
                    <a16:creationId xmlns:a16="http://schemas.microsoft.com/office/drawing/2014/main" id="{884B6B17-A428-9848-A788-84AF54079B2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694107" y="4887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4">
            <p14:nvContentPartPr>
              <p14:cNvPr id="299" name="Entrada de lápiz 298">
                <a:extLst>
                  <a:ext uri="{FF2B5EF4-FFF2-40B4-BE49-F238E27FC236}">
                    <a16:creationId xmlns:a16="http://schemas.microsoft.com/office/drawing/2014/main" id="{103B5930-1FB1-6B1C-E10A-7FF1C4163505}"/>
                  </a:ext>
                </a:extLst>
              </p14:cNvPr>
              <p14:cNvContentPartPr/>
              <p14:nvPr/>
            </p14:nvContentPartPr>
            <p14:xfrm>
              <a:off x="10533907" y="5594840"/>
              <a:ext cx="360" cy="360"/>
            </p14:xfrm>
          </p:contentPart>
        </mc:Choice>
        <mc:Fallback>
          <p:pic>
            <p:nvPicPr>
              <p:cNvPr id="299" name="Entrada de lápiz 298">
                <a:extLst>
                  <a:ext uri="{FF2B5EF4-FFF2-40B4-BE49-F238E27FC236}">
                    <a16:creationId xmlns:a16="http://schemas.microsoft.com/office/drawing/2014/main" id="{103B5930-1FB1-6B1C-E10A-7FF1C416350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24907" y="5586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5">
            <p14:nvContentPartPr>
              <p14:cNvPr id="300" name="Entrada de lápiz 299">
                <a:extLst>
                  <a:ext uri="{FF2B5EF4-FFF2-40B4-BE49-F238E27FC236}">
                    <a16:creationId xmlns:a16="http://schemas.microsoft.com/office/drawing/2014/main" id="{2F25EB17-0AFD-8F4B-F176-11E08CD077A3}"/>
                  </a:ext>
                </a:extLst>
              </p14:cNvPr>
              <p14:cNvContentPartPr/>
              <p14:nvPr/>
            </p14:nvContentPartPr>
            <p14:xfrm>
              <a:off x="10590067" y="6116840"/>
              <a:ext cx="360" cy="360"/>
            </p14:xfrm>
          </p:contentPart>
        </mc:Choice>
        <mc:Fallback>
          <p:pic>
            <p:nvPicPr>
              <p:cNvPr id="300" name="Entrada de lápiz 299">
                <a:extLst>
                  <a:ext uri="{FF2B5EF4-FFF2-40B4-BE49-F238E27FC236}">
                    <a16:creationId xmlns:a16="http://schemas.microsoft.com/office/drawing/2014/main" id="{2F25EB17-0AFD-8F4B-F176-11E08CD077A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81427" y="6108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6">
            <p14:nvContentPartPr>
              <p14:cNvPr id="301" name="Entrada de lápiz 300">
                <a:extLst>
                  <a:ext uri="{FF2B5EF4-FFF2-40B4-BE49-F238E27FC236}">
                    <a16:creationId xmlns:a16="http://schemas.microsoft.com/office/drawing/2014/main" id="{61859F37-054E-DA43-3E2A-73E744461AEC}"/>
                  </a:ext>
                </a:extLst>
              </p14:cNvPr>
              <p14:cNvContentPartPr/>
              <p14:nvPr/>
            </p14:nvContentPartPr>
            <p14:xfrm>
              <a:off x="10604467" y="6349760"/>
              <a:ext cx="360" cy="360"/>
            </p14:xfrm>
          </p:contentPart>
        </mc:Choice>
        <mc:Fallback>
          <p:pic>
            <p:nvPicPr>
              <p:cNvPr id="301" name="Entrada de lápiz 300">
                <a:extLst>
                  <a:ext uri="{FF2B5EF4-FFF2-40B4-BE49-F238E27FC236}">
                    <a16:creationId xmlns:a16="http://schemas.microsoft.com/office/drawing/2014/main" id="{61859F37-054E-DA43-3E2A-73E744461AE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95467" y="6341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7">
            <p14:nvContentPartPr>
              <p14:cNvPr id="304" name="Entrada de lápiz 303">
                <a:extLst>
                  <a:ext uri="{FF2B5EF4-FFF2-40B4-BE49-F238E27FC236}">
                    <a16:creationId xmlns:a16="http://schemas.microsoft.com/office/drawing/2014/main" id="{BA4A63C6-9246-61DB-5A67-534EA1CAC6FB}"/>
                  </a:ext>
                </a:extLst>
              </p14:cNvPr>
              <p14:cNvContentPartPr/>
              <p14:nvPr/>
            </p14:nvContentPartPr>
            <p14:xfrm>
              <a:off x="10286947" y="6490880"/>
              <a:ext cx="360" cy="360"/>
            </p14:xfrm>
          </p:contentPart>
        </mc:Choice>
        <mc:Fallback>
          <p:pic>
            <p:nvPicPr>
              <p:cNvPr id="304" name="Entrada de lápiz 303">
                <a:extLst>
                  <a:ext uri="{FF2B5EF4-FFF2-40B4-BE49-F238E27FC236}">
                    <a16:creationId xmlns:a16="http://schemas.microsoft.com/office/drawing/2014/main" id="{BA4A63C6-9246-61DB-5A67-534EA1CAC6F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277947" y="6482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8">
            <p14:nvContentPartPr>
              <p14:cNvPr id="305" name="Entrada de lápiz 304">
                <a:extLst>
                  <a:ext uri="{FF2B5EF4-FFF2-40B4-BE49-F238E27FC236}">
                    <a16:creationId xmlns:a16="http://schemas.microsoft.com/office/drawing/2014/main" id="{9C113EE8-48C8-B4FC-633A-02FCF6F42BDC}"/>
                  </a:ext>
                </a:extLst>
              </p14:cNvPr>
              <p14:cNvContentPartPr/>
              <p14:nvPr/>
            </p14:nvContentPartPr>
            <p14:xfrm>
              <a:off x="10089307" y="6512120"/>
              <a:ext cx="360" cy="360"/>
            </p14:xfrm>
          </p:contentPart>
        </mc:Choice>
        <mc:Fallback>
          <p:pic>
            <p:nvPicPr>
              <p:cNvPr id="305" name="Entrada de lápiz 304">
                <a:extLst>
                  <a:ext uri="{FF2B5EF4-FFF2-40B4-BE49-F238E27FC236}">
                    <a16:creationId xmlns:a16="http://schemas.microsoft.com/office/drawing/2014/main" id="{9C113EE8-48C8-B4FC-633A-02FCF6F42BD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080307" y="6503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9">
            <p14:nvContentPartPr>
              <p14:cNvPr id="306" name="Entrada de lápiz 305">
                <a:extLst>
                  <a:ext uri="{FF2B5EF4-FFF2-40B4-BE49-F238E27FC236}">
                    <a16:creationId xmlns:a16="http://schemas.microsoft.com/office/drawing/2014/main" id="{DE7E724A-A7EF-2439-40DF-557067CBBDED}"/>
                  </a:ext>
                </a:extLst>
              </p14:cNvPr>
              <p14:cNvContentPartPr/>
              <p14:nvPr/>
            </p14:nvContentPartPr>
            <p14:xfrm>
              <a:off x="9955387" y="6504920"/>
              <a:ext cx="360" cy="360"/>
            </p14:xfrm>
          </p:contentPart>
        </mc:Choice>
        <mc:Fallback>
          <p:pic>
            <p:nvPicPr>
              <p:cNvPr id="306" name="Entrada de lápiz 305">
                <a:extLst>
                  <a:ext uri="{FF2B5EF4-FFF2-40B4-BE49-F238E27FC236}">
                    <a16:creationId xmlns:a16="http://schemas.microsoft.com/office/drawing/2014/main" id="{DE7E724A-A7EF-2439-40DF-557067CBBDE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946387" y="6496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0">
            <p14:nvContentPartPr>
              <p14:cNvPr id="307" name="Entrada de lápiz 306">
                <a:extLst>
                  <a:ext uri="{FF2B5EF4-FFF2-40B4-BE49-F238E27FC236}">
                    <a16:creationId xmlns:a16="http://schemas.microsoft.com/office/drawing/2014/main" id="{3BB9DCDA-96B6-1860-5418-A2DE8E443CCD}"/>
                  </a:ext>
                </a:extLst>
              </p14:cNvPr>
              <p14:cNvContentPartPr/>
              <p14:nvPr/>
            </p14:nvContentPartPr>
            <p14:xfrm>
              <a:off x="9884827" y="6526160"/>
              <a:ext cx="360" cy="360"/>
            </p14:xfrm>
          </p:contentPart>
        </mc:Choice>
        <mc:Fallback>
          <p:pic>
            <p:nvPicPr>
              <p:cNvPr id="307" name="Entrada de lápiz 306">
                <a:extLst>
                  <a:ext uri="{FF2B5EF4-FFF2-40B4-BE49-F238E27FC236}">
                    <a16:creationId xmlns:a16="http://schemas.microsoft.com/office/drawing/2014/main" id="{3BB9DCDA-96B6-1860-5418-A2DE8E443CC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875827" y="6517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1">
            <p14:nvContentPartPr>
              <p14:cNvPr id="308" name="Entrada de lápiz 307">
                <a:extLst>
                  <a:ext uri="{FF2B5EF4-FFF2-40B4-BE49-F238E27FC236}">
                    <a16:creationId xmlns:a16="http://schemas.microsoft.com/office/drawing/2014/main" id="{103F4C0F-5BF6-219F-F414-B0C9E9705F65}"/>
                  </a:ext>
                </a:extLst>
              </p14:cNvPr>
              <p14:cNvContentPartPr/>
              <p14:nvPr/>
            </p14:nvContentPartPr>
            <p14:xfrm>
              <a:off x="9948187" y="6575480"/>
              <a:ext cx="360" cy="360"/>
            </p14:xfrm>
          </p:contentPart>
        </mc:Choice>
        <mc:Fallback>
          <p:pic>
            <p:nvPicPr>
              <p:cNvPr id="308" name="Entrada de lápiz 307">
                <a:extLst>
                  <a:ext uri="{FF2B5EF4-FFF2-40B4-BE49-F238E27FC236}">
                    <a16:creationId xmlns:a16="http://schemas.microsoft.com/office/drawing/2014/main" id="{103F4C0F-5BF6-219F-F414-B0C9E9705F6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939187" y="6566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2">
            <p14:nvContentPartPr>
              <p14:cNvPr id="309" name="Entrada de lápiz 308">
                <a:extLst>
                  <a:ext uri="{FF2B5EF4-FFF2-40B4-BE49-F238E27FC236}">
                    <a16:creationId xmlns:a16="http://schemas.microsoft.com/office/drawing/2014/main" id="{4C2A2A52-9736-3106-0AE8-E1096A1CF613}"/>
                  </a:ext>
                </a:extLst>
              </p14:cNvPr>
              <p14:cNvContentPartPr/>
              <p14:nvPr/>
            </p14:nvContentPartPr>
            <p14:xfrm>
              <a:off x="9891667" y="6787160"/>
              <a:ext cx="360" cy="360"/>
            </p14:xfrm>
          </p:contentPart>
        </mc:Choice>
        <mc:Fallback>
          <p:pic>
            <p:nvPicPr>
              <p:cNvPr id="309" name="Entrada de lápiz 308">
                <a:extLst>
                  <a:ext uri="{FF2B5EF4-FFF2-40B4-BE49-F238E27FC236}">
                    <a16:creationId xmlns:a16="http://schemas.microsoft.com/office/drawing/2014/main" id="{4C2A2A52-9736-3106-0AE8-E1096A1CF61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883027" y="6778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3">
            <p14:nvContentPartPr>
              <p14:cNvPr id="310" name="Entrada de lápiz 309">
                <a:extLst>
                  <a:ext uri="{FF2B5EF4-FFF2-40B4-BE49-F238E27FC236}">
                    <a16:creationId xmlns:a16="http://schemas.microsoft.com/office/drawing/2014/main" id="{614BEEC7-54D3-41BA-F25C-262D0F0821BA}"/>
                  </a:ext>
                </a:extLst>
              </p14:cNvPr>
              <p14:cNvContentPartPr/>
              <p14:nvPr/>
            </p14:nvContentPartPr>
            <p14:xfrm>
              <a:off x="9701227" y="6582680"/>
              <a:ext cx="360" cy="360"/>
            </p14:xfrm>
          </p:contentPart>
        </mc:Choice>
        <mc:Fallback>
          <p:pic>
            <p:nvPicPr>
              <p:cNvPr id="310" name="Entrada de lápiz 309">
                <a:extLst>
                  <a:ext uri="{FF2B5EF4-FFF2-40B4-BE49-F238E27FC236}">
                    <a16:creationId xmlns:a16="http://schemas.microsoft.com/office/drawing/2014/main" id="{614BEEC7-54D3-41BA-F25C-262D0F0821B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692227" y="6573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4">
            <p14:nvContentPartPr>
              <p14:cNvPr id="313" name="Entrada de lápiz 312">
                <a:extLst>
                  <a:ext uri="{FF2B5EF4-FFF2-40B4-BE49-F238E27FC236}">
                    <a16:creationId xmlns:a16="http://schemas.microsoft.com/office/drawing/2014/main" id="{98600570-68AF-524F-EF8B-649707074BB2}"/>
                  </a:ext>
                </a:extLst>
              </p14:cNvPr>
              <p14:cNvContentPartPr/>
              <p14:nvPr/>
            </p14:nvContentPartPr>
            <p14:xfrm>
              <a:off x="9694027" y="6215840"/>
              <a:ext cx="360" cy="360"/>
            </p14:xfrm>
          </p:contentPart>
        </mc:Choice>
        <mc:Fallback>
          <p:pic>
            <p:nvPicPr>
              <p:cNvPr id="313" name="Entrada de lápiz 312">
                <a:extLst>
                  <a:ext uri="{FF2B5EF4-FFF2-40B4-BE49-F238E27FC236}">
                    <a16:creationId xmlns:a16="http://schemas.microsoft.com/office/drawing/2014/main" id="{98600570-68AF-524F-EF8B-649707074BB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685387" y="6206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5">
            <p14:nvContentPartPr>
              <p14:cNvPr id="314" name="Entrada de lápiz 313">
                <a:extLst>
                  <a:ext uri="{FF2B5EF4-FFF2-40B4-BE49-F238E27FC236}">
                    <a16:creationId xmlns:a16="http://schemas.microsoft.com/office/drawing/2014/main" id="{D4B7BC4E-D73E-BD5B-3FB1-1E0DD35C6653}"/>
                  </a:ext>
                </a:extLst>
              </p14:cNvPr>
              <p14:cNvContentPartPr/>
              <p14:nvPr/>
            </p14:nvContentPartPr>
            <p14:xfrm>
              <a:off x="9884827" y="6060680"/>
              <a:ext cx="360" cy="360"/>
            </p14:xfrm>
          </p:contentPart>
        </mc:Choice>
        <mc:Fallback>
          <p:pic>
            <p:nvPicPr>
              <p:cNvPr id="314" name="Entrada de lápiz 313">
                <a:extLst>
                  <a:ext uri="{FF2B5EF4-FFF2-40B4-BE49-F238E27FC236}">
                    <a16:creationId xmlns:a16="http://schemas.microsoft.com/office/drawing/2014/main" id="{D4B7BC4E-D73E-BD5B-3FB1-1E0DD35C665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875827" y="6051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6">
            <p14:nvContentPartPr>
              <p14:cNvPr id="315" name="Entrada de lápiz 314">
                <a:extLst>
                  <a:ext uri="{FF2B5EF4-FFF2-40B4-BE49-F238E27FC236}">
                    <a16:creationId xmlns:a16="http://schemas.microsoft.com/office/drawing/2014/main" id="{4910621F-C49A-E570-32C3-598146E8409C}"/>
                  </a:ext>
                </a:extLst>
              </p14:cNvPr>
              <p14:cNvContentPartPr/>
              <p14:nvPr/>
            </p14:nvContentPartPr>
            <p14:xfrm>
              <a:off x="9856387" y="5877080"/>
              <a:ext cx="360" cy="360"/>
            </p14:xfrm>
          </p:contentPart>
        </mc:Choice>
        <mc:Fallback>
          <p:pic>
            <p:nvPicPr>
              <p:cNvPr id="315" name="Entrada de lápiz 314">
                <a:extLst>
                  <a:ext uri="{FF2B5EF4-FFF2-40B4-BE49-F238E27FC236}">
                    <a16:creationId xmlns:a16="http://schemas.microsoft.com/office/drawing/2014/main" id="{4910621F-C49A-E570-32C3-598146E8409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847747" y="5868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7">
            <p14:nvContentPartPr>
              <p14:cNvPr id="316" name="Entrada de lápiz 315">
                <a:extLst>
                  <a:ext uri="{FF2B5EF4-FFF2-40B4-BE49-F238E27FC236}">
                    <a16:creationId xmlns:a16="http://schemas.microsoft.com/office/drawing/2014/main" id="{2F4A9259-A447-BA09-B675-F873A62C928A}"/>
                  </a:ext>
                </a:extLst>
              </p14:cNvPr>
              <p14:cNvContentPartPr/>
              <p14:nvPr/>
            </p14:nvContentPartPr>
            <p14:xfrm>
              <a:off x="9997507" y="5658200"/>
              <a:ext cx="360" cy="360"/>
            </p14:xfrm>
          </p:contentPart>
        </mc:Choice>
        <mc:Fallback>
          <p:pic>
            <p:nvPicPr>
              <p:cNvPr id="316" name="Entrada de lápiz 315">
                <a:extLst>
                  <a:ext uri="{FF2B5EF4-FFF2-40B4-BE49-F238E27FC236}">
                    <a16:creationId xmlns:a16="http://schemas.microsoft.com/office/drawing/2014/main" id="{2F4A9259-A447-BA09-B675-F873A62C92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988867" y="5649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8">
            <p14:nvContentPartPr>
              <p14:cNvPr id="319" name="Entrada de lápiz 318">
                <a:extLst>
                  <a:ext uri="{FF2B5EF4-FFF2-40B4-BE49-F238E27FC236}">
                    <a16:creationId xmlns:a16="http://schemas.microsoft.com/office/drawing/2014/main" id="{E3608C6B-95A4-2708-A309-B05ABB3F3D44}"/>
                  </a:ext>
                </a:extLst>
              </p14:cNvPr>
              <p14:cNvContentPartPr/>
              <p14:nvPr/>
            </p14:nvContentPartPr>
            <p14:xfrm>
              <a:off x="10357507" y="5341040"/>
              <a:ext cx="360" cy="360"/>
            </p14:xfrm>
          </p:contentPart>
        </mc:Choice>
        <mc:Fallback>
          <p:pic>
            <p:nvPicPr>
              <p:cNvPr id="319" name="Entrada de lápiz 318">
                <a:extLst>
                  <a:ext uri="{FF2B5EF4-FFF2-40B4-BE49-F238E27FC236}">
                    <a16:creationId xmlns:a16="http://schemas.microsoft.com/office/drawing/2014/main" id="{E3608C6B-95A4-2708-A309-B05ABB3F3D4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348507" y="5332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9">
            <p14:nvContentPartPr>
              <p14:cNvPr id="320" name="Entrada de lápiz 319">
                <a:extLst>
                  <a:ext uri="{FF2B5EF4-FFF2-40B4-BE49-F238E27FC236}">
                    <a16:creationId xmlns:a16="http://schemas.microsoft.com/office/drawing/2014/main" id="{3CCED909-7C54-86CF-E400-BA3F47357C13}"/>
                  </a:ext>
                </a:extLst>
              </p14:cNvPr>
              <p14:cNvContentPartPr/>
              <p14:nvPr/>
            </p14:nvContentPartPr>
            <p14:xfrm>
              <a:off x="10329067" y="5538320"/>
              <a:ext cx="360" cy="360"/>
            </p14:xfrm>
          </p:contentPart>
        </mc:Choice>
        <mc:Fallback>
          <p:pic>
            <p:nvPicPr>
              <p:cNvPr id="320" name="Entrada de lápiz 319">
                <a:extLst>
                  <a:ext uri="{FF2B5EF4-FFF2-40B4-BE49-F238E27FC236}">
                    <a16:creationId xmlns:a16="http://schemas.microsoft.com/office/drawing/2014/main" id="{3CCED909-7C54-86CF-E400-BA3F47357C1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320427" y="5529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0">
            <p14:nvContentPartPr>
              <p14:cNvPr id="321" name="Entrada de lápiz 320">
                <a:extLst>
                  <a:ext uri="{FF2B5EF4-FFF2-40B4-BE49-F238E27FC236}">
                    <a16:creationId xmlns:a16="http://schemas.microsoft.com/office/drawing/2014/main" id="{0C21438D-7942-DE0B-BC00-D3137DCE1E22}"/>
                  </a:ext>
                </a:extLst>
              </p14:cNvPr>
              <p14:cNvContentPartPr/>
              <p14:nvPr/>
            </p14:nvContentPartPr>
            <p14:xfrm>
              <a:off x="10187947" y="5735960"/>
              <a:ext cx="360" cy="360"/>
            </p14:xfrm>
          </p:contentPart>
        </mc:Choice>
        <mc:Fallback>
          <p:pic>
            <p:nvPicPr>
              <p:cNvPr id="321" name="Entrada de lápiz 320">
                <a:extLst>
                  <a:ext uri="{FF2B5EF4-FFF2-40B4-BE49-F238E27FC236}">
                    <a16:creationId xmlns:a16="http://schemas.microsoft.com/office/drawing/2014/main" id="{0C21438D-7942-DE0B-BC00-D3137DCE1E2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179307" y="5727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1">
            <p14:nvContentPartPr>
              <p14:cNvPr id="322" name="Entrada de lápiz 321">
                <a:extLst>
                  <a:ext uri="{FF2B5EF4-FFF2-40B4-BE49-F238E27FC236}">
                    <a16:creationId xmlns:a16="http://schemas.microsoft.com/office/drawing/2014/main" id="{87A857FF-D5D2-E61F-6432-8BA423E6CA43}"/>
                  </a:ext>
                </a:extLst>
              </p14:cNvPr>
              <p14:cNvContentPartPr/>
              <p14:nvPr/>
            </p14:nvContentPartPr>
            <p14:xfrm>
              <a:off x="10434907" y="5672600"/>
              <a:ext cx="360" cy="360"/>
            </p14:xfrm>
          </p:contentPart>
        </mc:Choice>
        <mc:Fallback>
          <p:pic>
            <p:nvPicPr>
              <p:cNvPr id="322" name="Entrada de lápiz 321">
                <a:extLst>
                  <a:ext uri="{FF2B5EF4-FFF2-40B4-BE49-F238E27FC236}">
                    <a16:creationId xmlns:a16="http://schemas.microsoft.com/office/drawing/2014/main" id="{87A857FF-D5D2-E61F-6432-8BA423E6CA4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426267" y="5663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2">
            <p14:nvContentPartPr>
              <p14:cNvPr id="323" name="Entrada de lápiz 322">
                <a:extLst>
                  <a:ext uri="{FF2B5EF4-FFF2-40B4-BE49-F238E27FC236}">
                    <a16:creationId xmlns:a16="http://schemas.microsoft.com/office/drawing/2014/main" id="{497EF798-F4C1-A5A9-A2B5-52F39D176AF2}"/>
                  </a:ext>
                </a:extLst>
              </p14:cNvPr>
              <p14:cNvContentPartPr/>
              <p14:nvPr/>
            </p14:nvContentPartPr>
            <p14:xfrm>
              <a:off x="10667827" y="5114960"/>
              <a:ext cx="360" cy="360"/>
            </p14:xfrm>
          </p:contentPart>
        </mc:Choice>
        <mc:Fallback>
          <p:pic>
            <p:nvPicPr>
              <p:cNvPr id="323" name="Entrada de lápiz 322">
                <a:extLst>
                  <a:ext uri="{FF2B5EF4-FFF2-40B4-BE49-F238E27FC236}">
                    <a16:creationId xmlns:a16="http://schemas.microsoft.com/office/drawing/2014/main" id="{497EF798-F4C1-A5A9-A2B5-52F39D176AF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658827" y="5106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3">
            <p14:nvContentPartPr>
              <p14:cNvPr id="324" name="Entrada de lápiz 323">
                <a:extLst>
                  <a:ext uri="{FF2B5EF4-FFF2-40B4-BE49-F238E27FC236}">
                    <a16:creationId xmlns:a16="http://schemas.microsoft.com/office/drawing/2014/main" id="{27DA778C-BDCE-2666-BDFD-30357FD164C4}"/>
                  </a:ext>
                </a:extLst>
              </p14:cNvPr>
              <p14:cNvContentPartPr/>
              <p14:nvPr/>
            </p14:nvContentPartPr>
            <p14:xfrm>
              <a:off x="10639747" y="4748120"/>
              <a:ext cx="360" cy="360"/>
            </p14:xfrm>
          </p:contentPart>
        </mc:Choice>
        <mc:Fallback>
          <p:pic>
            <p:nvPicPr>
              <p:cNvPr id="324" name="Entrada de lápiz 323">
                <a:extLst>
                  <a:ext uri="{FF2B5EF4-FFF2-40B4-BE49-F238E27FC236}">
                    <a16:creationId xmlns:a16="http://schemas.microsoft.com/office/drawing/2014/main" id="{27DA778C-BDCE-2666-BDFD-30357FD164C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630747" y="4739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4">
            <p14:nvContentPartPr>
              <p14:cNvPr id="325" name="Entrada de lápiz 324">
                <a:extLst>
                  <a:ext uri="{FF2B5EF4-FFF2-40B4-BE49-F238E27FC236}">
                    <a16:creationId xmlns:a16="http://schemas.microsoft.com/office/drawing/2014/main" id="{65EEB628-C926-AB79-FF47-4C142C48606E}"/>
                  </a:ext>
                </a:extLst>
              </p14:cNvPr>
              <p14:cNvContentPartPr/>
              <p14:nvPr/>
            </p14:nvContentPartPr>
            <p14:xfrm>
              <a:off x="10942867" y="4529600"/>
              <a:ext cx="360" cy="360"/>
            </p14:xfrm>
          </p:contentPart>
        </mc:Choice>
        <mc:Fallback>
          <p:pic>
            <p:nvPicPr>
              <p:cNvPr id="325" name="Entrada de lápiz 324">
                <a:extLst>
                  <a:ext uri="{FF2B5EF4-FFF2-40B4-BE49-F238E27FC236}">
                    <a16:creationId xmlns:a16="http://schemas.microsoft.com/office/drawing/2014/main" id="{65EEB628-C926-AB79-FF47-4C142C48606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934227" y="4520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5">
            <p14:nvContentPartPr>
              <p14:cNvPr id="326" name="Entrada de lápiz 325">
                <a:extLst>
                  <a:ext uri="{FF2B5EF4-FFF2-40B4-BE49-F238E27FC236}">
                    <a16:creationId xmlns:a16="http://schemas.microsoft.com/office/drawing/2014/main" id="{E62834F5-1F23-BD06-7BF2-A9F71EDAF50C}"/>
                  </a:ext>
                </a:extLst>
              </p14:cNvPr>
              <p14:cNvContentPartPr/>
              <p14:nvPr/>
            </p14:nvContentPartPr>
            <p14:xfrm>
              <a:off x="11098387" y="4233320"/>
              <a:ext cx="360" cy="360"/>
            </p14:xfrm>
          </p:contentPart>
        </mc:Choice>
        <mc:Fallback>
          <p:pic>
            <p:nvPicPr>
              <p:cNvPr id="326" name="Entrada de lápiz 325">
                <a:extLst>
                  <a:ext uri="{FF2B5EF4-FFF2-40B4-BE49-F238E27FC236}">
                    <a16:creationId xmlns:a16="http://schemas.microsoft.com/office/drawing/2014/main" id="{E62834F5-1F23-BD06-7BF2-A9F71EDAF50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089387" y="4224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6">
            <p14:nvContentPartPr>
              <p14:cNvPr id="327" name="Entrada de lápiz 326">
                <a:extLst>
                  <a:ext uri="{FF2B5EF4-FFF2-40B4-BE49-F238E27FC236}">
                    <a16:creationId xmlns:a16="http://schemas.microsoft.com/office/drawing/2014/main" id="{35285894-26CA-E399-5A5D-CE63EEFE5400}"/>
                  </a:ext>
                </a:extLst>
              </p14:cNvPr>
              <p14:cNvContentPartPr/>
              <p14:nvPr/>
            </p14:nvContentPartPr>
            <p14:xfrm>
              <a:off x="11493307" y="3880520"/>
              <a:ext cx="360" cy="360"/>
            </p14:xfrm>
          </p:contentPart>
        </mc:Choice>
        <mc:Fallback>
          <p:pic>
            <p:nvPicPr>
              <p:cNvPr id="327" name="Entrada de lápiz 326">
                <a:extLst>
                  <a:ext uri="{FF2B5EF4-FFF2-40B4-BE49-F238E27FC236}">
                    <a16:creationId xmlns:a16="http://schemas.microsoft.com/office/drawing/2014/main" id="{35285894-26CA-E399-5A5D-CE63EEFE540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484667" y="3871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7">
            <p14:nvContentPartPr>
              <p14:cNvPr id="328" name="Entrada de lápiz 327">
                <a:extLst>
                  <a:ext uri="{FF2B5EF4-FFF2-40B4-BE49-F238E27FC236}">
                    <a16:creationId xmlns:a16="http://schemas.microsoft.com/office/drawing/2014/main" id="{3F868DBB-5416-93C8-2D42-F3EB3F2EB0D1}"/>
                  </a:ext>
                </a:extLst>
              </p14:cNvPr>
              <p14:cNvContentPartPr/>
              <p14:nvPr/>
            </p14:nvContentPartPr>
            <p14:xfrm>
              <a:off x="11782747" y="3845240"/>
              <a:ext cx="360" cy="360"/>
            </p14:xfrm>
          </p:contentPart>
        </mc:Choice>
        <mc:Fallback>
          <p:pic>
            <p:nvPicPr>
              <p:cNvPr id="328" name="Entrada de lápiz 327">
                <a:extLst>
                  <a:ext uri="{FF2B5EF4-FFF2-40B4-BE49-F238E27FC236}">
                    <a16:creationId xmlns:a16="http://schemas.microsoft.com/office/drawing/2014/main" id="{3F868DBB-5416-93C8-2D42-F3EB3F2EB0D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773747" y="3836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8">
            <p14:nvContentPartPr>
              <p14:cNvPr id="330" name="Entrada de lápiz 329">
                <a:extLst>
                  <a:ext uri="{FF2B5EF4-FFF2-40B4-BE49-F238E27FC236}">
                    <a16:creationId xmlns:a16="http://schemas.microsoft.com/office/drawing/2014/main" id="{00A4680B-E0F9-B1F7-A731-3E9F540C3A18}"/>
                  </a:ext>
                </a:extLst>
              </p14:cNvPr>
              <p14:cNvContentPartPr/>
              <p14:nvPr/>
            </p14:nvContentPartPr>
            <p14:xfrm>
              <a:off x="416107" y="670040"/>
              <a:ext cx="360" cy="360"/>
            </p14:xfrm>
          </p:contentPart>
        </mc:Choice>
        <mc:Fallback>
          <p:pic>
            <p:nvPicPr>
              <p:cNvPr id="330" name="Entrada de lápiz 329">
                <a:extLst>
                  <a:ext uri="{FF2B5EF4-FFF2-40B4-BE49-F238E27FC236}">
                    <a16:creationId xmlns:a16="http://schemas.microsoft.com/office/drawing/2014/main" id="{00A4680B-E0F9-B1F7-A731-3E9F540C3A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07" y="6524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9">
            <p14:nvContentPartPr>
              <p14:cNvPr id="331" name="Entrada de lápiz 330">
                <a:extLst>
                  <a:ext uri="{FF2B5EF4-FFF2-40B4-BE49-F238E27FC236}">
                    <a16:creationId xmlns:a16="http://schemas.microsoft.com/office/drawing/2014/main" id="{EA66030A-EA3B-A366-D78D-DC87AC14472B}"/>
                  </a:ext>
                </a:extLst>
              </p14:cNvPr>
              <p14:cNvContentPartPr/>
              <p14:nvPr/>
            </p14:nvContentPartPr>
            <p14:xfrm>
              <a:off x="1043947" y="225440"/>
              <a:ext cx="360" cy="360"/>
            </p14:xfrm>
          </p:contentPart>
        </mc:Choice>
        <mc:Fallback>
          <p:pic>
            <p:nvPicPr>
              <p:cNvPr id="331" name="Entrada de lápiz 330">
                <a:extLst>
                  <a:ext uri="{FF2B5EF4-FFF2-40B4-BE49-F238E27FC236}">
                    <a16:creationId xmlns:a16="http://schemas.microsoft.com/office/drawing/2014/main" id="{EA66030A-EA3B-A366-D78D-DC87AC1447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6307" y="207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0">
            <p14:nvContentPartPr>
              <p14:cNvPr id="333" name="Entrada de lápiz 332">
                <a:extLst>
                  <a:ext uri="{FF2B5EF4-FFF2-40B4-BE49-F238E27FC236}">
                    <a16:creationId xmlns:a16="http://schemas.microsoft.com/office/drawing/2014/main" id="{10587653-CB04-8277-9D69-164E6F15B5E9}"/>
                  </a:ext>
                </a:extLst>
              </p14:cNvPr>
              <p14:cNvContentPartPr/>
              <p14:nvPr/>
            </p14:nvContentPartPr>
            <p14:xfrm>
              <a:off x="310267" y="472400"/>
              <a:ext cx="360" cy="360"/>
            </p14:xfrm>
          </p:contentPart>
        </mc:Choice>
        <mc:Fallback>
          <p:pic>
            <p:nvPicPr>
              <p:cNvPr id="333" name="Entrada de lápiz 332">
                <a:extLst>
                  <a:ext uri="{FF2B5EF4-FFF2-40B4-BE49-F238E27FC236}">
                    <a16:creationId xmlns:a16="http://schemas.microsoft.com/office/drawing/2014/main" id="{10587653-CB04-8277-9D69-164E6F15B5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267" y="454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1">
            <p14:nvContentPartPr>
              <p14:cNvPr id="334" name="Entrada de lápiz 333">
                <a:extLst>
                  <a:ext uri="{FF2B5EF4-FFF2-40B4-BE49-F238E27FC236}">
                    <a16:creationId xmlns:a16="http://schemas.microsoft.com/office/drawing/2014/main" id="{9F762C85-63B8-9735-C71F-FE8AAFFDBEEC}"/>
                  </a:ext>
                </a:extLst>
              </p14:cNvPr>
              <p14:cNvContentPartPr/>
              <p14:nvPr/>
            </p14:nvContentPartPr>
            <p14:xfrm>
              <a:off x="176347" y="966320"/>
              <a:ext cx="360" cy="360"/>
            </p14:xfrm>
          </p:contentPart>
        </mc:Choice>
        <mc:Fallback>
          <p:pic>
            <p:nvPicPr>
              <p:cNvPr id="334" name="Entrada de lápiz 333">
                <a:extLst>
                  <a:ext uri="{FF2B5EF4-FFF2-40B4-BE49-F238E27FC236}">
                    <a16:creationId xmlns:a16="http://schemas.microsoft.com/office/drawing/2014/main" id="{9F762C85-63B8-9735-C71F-FE8AAFFDBE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47" y="9486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2">
            <p14:nvContentPartPr>
              <p14:cNvPr id="335" name="Entrada de lápiz 334">
                <a:extLst>
                  <a:ext uri="{FF2B5EF4-FFF2-40B4-BE49-F238E27FC236}">
                    <a16:creationId xmlns:a16="http://schemas.microsoft.com/office/drawing/2014/main" id="{A0F6EE64-496D-7AE2-3B1D-5330771671C3}"/>
                  </a:ext>
                </a:extLst>
              </p14:cNvPr>
              <p14:cNvContentPartPr/>
              <p14:nvPr/>
            </p14:nvContentPartPr>
            <p14:xfrm>
              <a:off x="811387" y="395000"/>
              <a:ext cx="360" cy="360"/>
            </p14:xfrm>
          </p:contentPart>
        </mc:Choice>
        <mc:Fallback>
          <p:pic>
            <p:nvPicPr>
              <p:cNvPr id="335" name="Entrada de lápiz 334">
                <a:extLst>
                  <a:ext uri="{FF2B5EF4-FFF2-40B4-BE49-F238E27FC236}">
                    <a16:creationId xmlns:a16="http://schemas.microsoft.com/office/drawing/2014/main" id="{A0F6EE64-496D-7AE2-3B1D-5330771671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3387" y="377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3">
            <p14:nvContentPartPr>
              <p14:cNvPr id="336" name="Entrada de lápiz 335">
                <a:extLst>
                  <a:ext uri="{FF2B5EF4-FFF2-40B4-BE49-F238E27FC236}">
                    <a16:creationId xmlns:a16="http://schemas.microsoft.com/office/drawing/2014/main" id="{173D920B-529F-7DC0-4A74-86FF1F0701A0}"/>
                  </a:ext>
                </a:extLst>
              </p14:cNvPr>
              <p14:cNvContentPartPr/>
              <p14:nvPr/>
            </p14:nvContentPartPr>
            <p14:xfrm>
              <a:off x="839467" y="444320"/>
              <a:ext cx="360" cy="360"/>
            </p14:xfrm>
          </p:contentPart>
        </mc:Choice>
        <mc:Fallback>
          <p:pic>
            <p:nvPicPr>
              <p:cNvPr id="336" name="Entrada de lápiz 335">
                <a:extLst>
                  <a:ext uri="{FF2B5EF4-FFF2-40B4-BE49-F238E27FC236}">
                    <a16:creationId xmlns:a16="http://schemas.microsoft.com/office/drawing/2014/main" id="{173D920B-529F-7DC0-4A74-86FF1F0701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467" y="4266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4">
            <p14:nvContentPartPr>
              <p14:cNvPr id="337" name="Entrada de lápiz 336">
                <a:extLst>
                  <a:ext uri="{FF2B5EF4-FFF2-40B4-BE49-F238E27FC236}">
                    <a16:creationId xmlns:a16="http://schemas.microsoft.com/office/drawing/2014/main" id="{493D408F-867F-3EE5-6664-F6470EDA7433}"/>
                  </a:ext>
                </a:extLst>
              </p14:cNvPr>
              <p14:cNvContentPartPr/>
              <p14:nvPr/>
            </p14:nvContentPartPr>
            <p14:xfrm>
              <a:off x="529147" y="917000"/>
              <a:ext cx="360" cy="360"/>
            </p14:xfrm>
          </p:contentPart>
        </mc:Choice>
        <mc:Fallback>
          <p:pic>
            <p:nvPicPr>
              <p:cNvPr id="337" name="Entrada de lápiz 336">
                <a:extLst>
                  <a:ext uri="{FF2B5EF4-FFF2-40B4-BE49-F238E27FC236}">
                    <a16:creationId xmlns:a16="http://schemas.microsoft.com/office/drawing/2014/main" id="{493D408F-867F-3EE5-6664-F6470EDA74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147" y="899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5">
            <p14:nvContentPartPr>
              <p14:cNvPr id="338" name="Entrada de lápiz 337">
                <a:extLst>
                  <a:ext uri="{FF2B5EF4-FFF2-40B4-BE49-F238E27FC236}">
                    <a16:creationId xmlns:a16="http://schemas.microsoft.com/office/drawing/2014/main" id="{CABBFFA7-A24A-B5C4-93D0-533410685142}"/>
                  </a:ext>
                </a:extLst>
              </p14:cNvPr>
              <p14:cNvContentPartPr/>
              <p14:nvPr/>
            </p14:nvContentPartPr>
            <p14:xfrm>
              <a:off x="388027" y="1036880"/>
              <a:ext cx="360" cy="360"/>
            </p14:xfrm>
          </p:contentPart>
        </mc:Choice>
        <mc:Fallback>
          <p:pic>
            <p:nvPicPr>
              <p:cNvPr id="338" name="Entrada de lápiz 337">
                <a:extLst>
                  <a:ext uri="{FF2B5EF4-FFF2-40B4-BE49-F238E27FC236}">
                    <a16:creationId xmlns:a16="http://schemas.microsoft.com/office/drawing/2014/main" id="{CABBFFA7-A24A-B5C4-93D0-5334106851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027" y="1019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6">
            <p14:nvContentPartPr>
              <p14:cNvPr id="339" name="Entrada de lápiz 338">
                <a:extLst>
                  <a:ext uri="{FF2B5EF4-FFF2-40B4-BE49-F238E27FC236}">
                    <a16:creationId xmlns:a16="http://schemas.microsoft.com/office/drawing/2014/main" id="{EC47DE2A-E3C7-EE0C-600C-12B590DD4D3C}"/>
                  </a:ext>
                </a:extLst>
              </p14:cNvPr>
              <p14:cNvContentPartPr/>
              <p14:nvPr/>
            </p14:nvContentPartPr>
            <p14:xfrm>
              <a:off x="1142947" y="437120"/>
              <a:ext cx="360" cy="360"/>
            </p14:xfrm>
          </p:contentPart>
        </mc:Choice>
        <mc:Fallback>
          <p:pic>
            <p:nvPicPr>
              <p:cNvPr id="339" name="Entrada de lápiz 338">
                <a:extLst>
                  <a:ext uri="{FF2B5EF4-FFF2-40B4-BE49-F238E27FC236}">
                    <a16:creationId xmlns:a16="http://schemas.microsoft.com/office/drawing/2014/main" id="{EC47DE2A-E3C7-EE0C-600C-12B590DD4D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4947" y="419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7">
            <p14:nvContentPartPr>
              <p14:cNvPr id="340" name="Entrada de lápiz 339">
                <a:extLst>
                  <a:ext uri="{FF2B5EF4-FFF2-40B4-BE49-F238E27FC236}">
                    <a16:creationId xmlns:a16="http://schemas.microsoft.com/office/drawing/2014/main" id="{2AF75AC3-8B1F-E440-3685-EA8D3327F8CC}"/>
                  </a:ext>
                </a:extLst>
              </p14:cNvPr>
              <p14:cNvContentPartPr/>
              <p14:nvPr/>
            </p14:nvContentPartPr>
            <p14:xfrm>
              <a:off x="1340227" y="522080"/>
              <a:ext cx="360" cy="360"/>
            </p14:xfrm>
          </p:contentPart>
        </mc:Choice>
        <mc:Fallback>
          <p:pic>
            <p:nvPicPr>
              <p:cNvPr id="340" name="Entrada de lápiz 339">
                <a:extLst>
                  <a:ext uri="{FF2B5EF4-FFF2-40B4-BE49-F238E27FC236}">
                    <a16:creationId xmlns:a16="http://schemas.microsoft.com/office/drawing/2014/main" id="{2AF75AC3-8B1F-E440-3685-EA8D3327F8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2587" y="504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8">
            <p14:nvContentPartPr>
              <p14:cNvPr id="341" name="Entrada de lápiz 340">
                <a:extLst>
                  <a:ext uri="{FF2B5EF4-FFF2-40B4-BE49-F238E27FC236}">
                    <a16:creationId xmlns:a16="http://schemas.microsoft.com/office/drawing/2014/main" id="{1DE5DE51-6412-D68A-5CA0-836353486E70}"/>
                  </a:ext>
                </a:extLst>
              </p14:cNvPr>
              <p14:cNvContentPartPr/>
              <p14:nvPr/>
            </p14:nvContentPartPr>
            <p14:xfrm>
              <a:off x="557227" y="557360"/>
              <a:ext cx="360" cy="360"/>
            </p14:xfrm>
          </p:contentPart>
        </mc:Choice>
        <mc:Fallback>
          <p:pic>
            <p:nvPicPr>
              <p:cNvPr id="341" name="Entrada de lápiz 340">
                <a:extLst>
                  <a:ext uri="{FF2B5EF4-FFF2-40B4-BE49-F238E27FC236}">
                    <a16:creationId xmlns:a16="http://schemas.microsoft.com/office/drawing/2014/main" id="{1DE5DE51-6412-D68A-5CA0-836353486E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9227" y="539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9">
            <p14:nvContentPartPr>
              <p14:cNvPr id="342" name="Entrada de lápiz 341">
                <a:extLst>
                  <a:ext uri="{FF2B5EF4-FFF2-40B4-BE49-F238E27FC236}">
                    <a16:creationId xmlns:a16="http://schemas.microsoft.com/office/drawing/2014/main" id="{034F4D8D-BC4A-53A7-030D-D63A623678DB}"/>
                  </a:ext>
                </a:extLst>
              </p14:cNvPr>
              <p14:cNvContentPartPr/>
              <p14:nvPr/>
            </p14:nvContentPartPr>
            <p14:xfrm>
              <a:off x="606547" y="303200"/>
              <a:ext cx="360" cy="360"/>
            </p14:xfrm>
          </p:contentPart>
        </mc:Choice>
        <mc:Fallback>
          <p:pic>
            <p:nvPicPr>
              <p:cNvPr id="342" name="Entrada de lápiz 341">
                <a:extLst>
                  <a:ext uri="{FF2B5EF4-FFF2-40B4-BE49-F238E27FC236}">
                    <a16:creationId xmlns:a16="http://schemas.microsoft.com/office/drawing/2014/main" id="{034F4D8D-BC4A-53A7-030D-D63A623678D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8907" y="2855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0">
            <p14:nvContentPartPr>
              <p14:cNvPr id="343" name="Entrada de lápiz 342">
                <a:extLst>
                  <a:ext uri="{FF2B5EF4-FFF2-40B4-BE49-F238E27FC236}">
                    <a16:creationId xmlns:a16="http://schemas.microsoft.com/office/drawing/2014/main" id="{A87C9CC7-4525-AEE5-D513-17CE4E3A72AC}"/>
                  </a:ext>
                </a:extLst>
              </p14:cNvPr>
              <p14:cNvContentPartPr/>
              <p14:nvPr/>
            </p14:nvContentPartPr>
            <p14:xfrm>
              <a:off x="839467" y="-56800"/>
              <a:ext cx="360" cy="360"/>
            </p14:xfrm>
          </p:contentPart>
        </mc:Choice>
        <mc:Fallback>
          <p:pic>
            <p:nvPicPr>
              <p:cNvPr id="343" name="Entrada de lápiz 342">
                <a:extLst>
                  <a:ext uri="{FF2B5EF4-FFF2-40B4-BE49-F238E27FC236}">
                    <a16:creationId xmlns:a16="http://schemas.microsoft.com/office/drawing/2014/main" id="{A87C9CC7-4525-AEE5-D513-17CE4E3A72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467" y="-74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1">
            <p14:nvContentPartPr>
              <p14:cNvPr id="344" name="Entrada de lápiz 343">
                <a:extLst>
                  <a:ext uri="{FF2B5EF4-FFF2-40B4-BE49-F238E27FC236}">
                    <a16:creationId xmlns:a16="http://schemas.microsoft.com/office/drawing/2014/main" id="{5093F3E3-C827-5734-8839-D16D5C526A72}"/>
                  </a:ext>
                </a:extLst>
              </p14:cNvPr>
              <p14:cNvContentPartPr/>
              <p14:nvPr/>
            </p14:nvContentPartPr>
            <p14:xfrm>
              <a:off x="310267" y="-7120"/>
              <a:ext cx="360" cy="360"/>
            </p14:xfrm>
          </p:contentPart>
        </mc:Choice>
        <mc:Fallback>
          <p:pic>
            <p:nvPicPr>
              <p:cNvPr id="344" name="Entrada de lápiz 343">
                <a:extLst>
                  <a:ext uri="{FF2B5EF4-FFF2-40B4-BE49-F238E27FC236}">
                    <a16:creationId xmlns:a16="http://schemas.microsoft.com/office/drawing/2014/main" id="{5093F3E3-C827-5734-8839-D16D5C526A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267" y="-25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2">
            <p14:nvContentPartPr>
              <p14:cNvPr id="350" name="Entrada de lápiz 349">
                <a:extLst>
                  <a:ext uri="{FF2B5EF4-FFF2-40B4-BE49-F238E27FC236}">
                    <a16:creationId xmlns:a16="http://schemas.microsoft.com/office/drawing/2014/main" id="{151313AA-B98B-F43A-147D-7078332133AD}"/>
                  </a:ext>
                </a:extLst>
              </p14:cNvPr>
              <p14:cNvContentPartPr/>
              <p14:nvPr/>
            </p14:nvContentPartPr>
            <p14:xfrm>
              <a:off x="13987" y="317240"/>
              <a:ext cx="360" cy="360"/>
            </p14:xfrm>
          </p:contentPart>
        </mc:Choice>
        <mc:Fallback>
          <p:pic>
            <p:nvPicPr>
              <p:cNvPr id="350" name="Entrada de lápiz 349">
                <a:extLst>
                  <a:ext uri="{FF2B5EF4-FFF2-40B4-BE49-F238E27FC236}">
                    <a16:creationId xmlns:a16="http://schemas.microsoft.com/office/drawing/2014/main" id="{151313AA-B98B-F43A-147D-7078332133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013" y="2996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3">
            <p14:nvContentPartPr>
              <p14:cNvPr id="351" name="Entrada de lápiz 350">
                <a:extLst>
                  <a:ext uri="{FF2B5EF4-FFF2-40B4-BE49-F238E27FC236}">
                    <a16:creationId xmlns:a16="http://schemas.microsoft.com/office/drawing/2014/main" id="{84995549-90F0-18AC-59CA-0D69A5D1F109}"/>
                  </a:ext>
                </a:extLst>
              </p14:cNvPr>
              <p14:cNvContentPartPr/>
              <p14:nvPr/>
            </p14:nvContentPartPr>
            <p14:xfrm>
              <a:off x="141067" y="542960"/>
              <a:ext cx="360" cy="360"/>
            </p14:xfrm>
          </p:contentPart>
        </mc:Choice>
        <mc:Fallback>
          <p:pic>
            <p:nvPicPr>
              <p:cNvPr id="351" name="Entrada de lápiz 350">
                <a:extLst>
                  <a:ext uri="{FF2B5EF4-FFF2-40B4-BE49-F238E27FC236}">
                    <a16:creationId xmlns:a16="http://schemas.microsoft.com/office/drawing/2014/main" id="{84995549-90F0-18AC-59CA-0D69A5D1F1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67" y="525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4">
            <p14:nvContentPartPr>
              <p14:cNvPr id="352" name="Entrada de lápiz 351">
                <a:extLst>
                  <a:ext uri="{FF2B5EF4-FFF2-40B4-BE49-F238E27FC236}">
                    <a16:creationId xmlns:a16="http://schemas.microsoft.com/office/drawing/2014/main" id="{D523C67A-4DE5-3A26-49E6-23321DFF7374}"/>
                  </a:ext>
                </a:extLst>
              </p14:cNvPr>
              <p14:cNvContentPartPr/>
              <p14:nvPr/>
            </p14:nvContentPartPr>
            <p14:xfrm>
              <a:off x="768907" y="719360"/>
              <a:ext cx="360" cy="360"/>
            </p14:xfrm>
          </p:contentPart>
        </mc:Choice>
        <mc:Fallback>
          <p:pic>
            <p:nvPicPr>
              <p:cNvPr id="352" name="Entrada de lápiz 351">
                <a:extLst>
                  <a:ext uri="{FF2B5EF4-FFF2-40B4-BE49-F238E27FC236}">
                    <a16:creationId xmlns:a16="http://schemas.microsoft.com/office/drawing/2014/main" id="{D523C67A-4DE5-3A26-49E6-23321DFF73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907" y="7017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5">
            <p14:nvContentPartPr>
              <p14:cNvPr id="353" name="Entrada de lápiz 352">
                <a:extLst>
                  <a:ext uri="{FF2B5EF4-FFF2-40B4-BE49-F238E27FC236}">
                    <a16:creationId xmlns:a16="http://schemas.microsoft.com/office/drawing/2014/main" id="{85B7F44C-85F7-1D52-0485-B4DB19B2B3BB}"/>
                  </a:ext>
                </a:extLst>
              </p14:cNvPr>
              <p14:cNvContentPartPr/>
              <p14:nvPr/>
            </p14:nvContentPartPr>
            <p14:xfrm>
              <a:off x="310267" y="818360"/>
              <a:ext cx="360" cy="360"/>
            </p14:xfrm>
          </p:contentPart>
        </mc:Choice>
        <mc:Fallback>
          <p:pic>
            <p:nvPicPr>
              <p:cNvPr id="353" name="Entrada de lápiz 352">
                <a:extLst>
                  <a:ext uri="{FF2B5EF4-FFF2-40B4-BE49-F238E27FC236}">
                    <a16:creationId xmlns:a16="http://schemas.microsoft.com/office/drawing/2014/main" id="{85B7F44C-85F7-1D52-0485-B4DB19B2B3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267" y="800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6">
            <p14:nvContentPartPr>
              <p14:cNvPr id="354" name="Entrada de lápiz 353">
                <a:extLst>
                  <a:ext uri="{FF2B5EF4-FFF2-40B4-BE49-F238E27FC236}">
                    <a16:creationId xmlns:a16="http://schemas.microsoft.com/office/drawing/2014/main" id="{4B8AFFF3-7C95-9B40-F070-2B20E4501AC7}"/>
                  </a:ext>
                </a:extLst>
              </p14:cNvPr>
              <p14:cNvContentPartPr/>
              <p14:nvPr/>
            </p14:nvContentPartPr>
            <p14:xfrm>
              <a:off x="225667" y="1283840"/>
              <a:ext cx="360" cy="360"/>
            </p14:xfrm>
          </p:contentPart>
        </mc:Choice>
        <mc:Fallback>
          <p:pic>
            <p:nvPicPr>
              <p:cNvPr id="354" name="Entrada de lápiz 353">
                <a:extLst>
                  <a:ext uri="{FF2B5EF4-FFF2-40B4-BE49-F238E27FC236}">
                    <a16:creationId xmlns:a16="http://schemas.microsoft.com/office/drawing/2014/main" id="{4B8AFFF3-7C95-9B40-F070-2B20E4501A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667" y="1266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7">
            <p14:nvContentPartPr>
              <p14:cNvPr id="355" name="Entrada de lápiz 354">
                <a:extLst>
                  <a:ext uri="{FF2B5EF4-FFF2-40B4-BE49-F238E27FC236}">
                    <a16:creationId xmlns:a16="http://schemas.microsoft.com/office/drawing/2014/main" id="{FC5DD0C6-6817-FF37-412A-2E582F866304}"/>
                  </a:ext>
                </a:extLst>
              </p14:cNvPr>
              <p14:cNvContentPartPr/>
              <p14:nvPr/>
            </p14:nvContentPartPr>
            <p14:xfrm>
              <a:off x="761707" y="1121480"/>
              <a:ext cx="360" cy="360"/>
            </p14:xfrm>
          </p:contentPart>
        </mc:Choice>
        <mc:Fallback>
          <p:pic>
            <p:nvPicPr>
              <p:cNvPr id="355" name="Entrada de lápiz 354">
                <a:extLst>
                  <a:ext uri="{FF2B5EF4-FFF2-40B4-BE49-F238E27FC236}">
                    <a16:creationId xmlns:a16="http://schemas.microsoft.com/office/drawing/2014/main" id="{FC5DD0C6-6817-FF37-412A-2E582F8663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4067" y="11038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8">
            <p14:nvContentPartPr>
              <p14:cNvPr id="356" name="Entrada de lápiz 355">
                <a:extLst>
                  <a:ext uri="{FF2B5EF4-FFF2-40B4-BE49-F238E27FC236}">
                    <a16:creationId xmlns:a16="http://schemas.microsoft.com/office/drawing/2014/main" id="{A2D1C6BA-F324-2918-08BE-DE58B474E84E}"/>
                  </a:ext>
                </a:extLst>
              </p14:cNvPr>
              <p14:cNvContentPartPr/>
              <p14:nvPr/>
            </p14:nvContentPartPr>
            <p14:xfrm>
              <a:off x="1128547" y="641960"/>
              <a:ext cx="360" cy="360"/>
            </p14:xfrm>
          </p:contentPart>
        </mc:Choice>
        <mc:Fallback>
          <p:pic>
            <p:nvPicPr>
              <p:cNvPr id="356" name="Entrada de lápiz 355">
                <a:extLst>
                  <a:ext uri="{FF2B5EF4-FFF2-40B4-BE49-F238E27FC236}">
                    <a16:creationId xmlns:a16="http://schemas.microsoft.com/office/drawing/2014/main" id="{A2D1C6BA-F324-2918-08BE-DE58B474E8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0907" y="623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9">
            <p14:nvContentPartPr>
              <p14:cNvPr id="357" name="Entrada de lápiz 356">
                <a:extLst>
                  <a:ext uri="{FF2B5EF4-FFF2-40B4-BE49-F238E27FC236}">
                    <a16:creationId xmlns:a16="http://schemas.microsoft.com/office/drawing/2014/main" id="{EA8E3B69-5EB0-004F-ED30-85CAE52F2C63}"/>
                  </a:ext>
                </a:extLst>
              </p14:cNvPr>
              <p14:cNvContentPartPr/>
              <p14:nvPr/>
            </p14:nvContentPartPr>
            <p14:xfrm>
              <a:off x="1008667" y="430280"/>
              <a:ext cx="360" cy="360"/>
            </p14:xfrm>
          </p:contentPart>
        </mc:Choice>
        <mc:Fallback>
          <p:pic>
            <p:nvPicPr>
              <p:cNvPr id="357" name="Entrada de lápiz 356">
                <a:extLst>
                  <a:ext uri="{FF2B5EF4-FFF2-40B4-BE49-F238E27FC236}">
                    <a16:creationId xmlns:a16="http://schemas.microsoft.com/office/drawing/2014/main" id="{EA8E3B69-5EB0-004F-ED30-85CAE52F2C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1027" y="412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0">
            <p14:nvContentPartPr>
              <p14:cNvPr id="358" name="Entrada de lápiz 357">
                <a:extLst>
                  <a:ext uri="{FF2B5EF4-FFF2-40B4-BE49-F238E27FC236}">
                    <a16:creationId xmlns:a16="http://schemas.microsoft.com/office/drawing/2014/main" id="{EB089E72-057C-F469-1358-A082B8791107}"/>
                  </a:ext>
                </a:extLst>
              </p14:cNvPr>
              <p14:cNvContentPartPr/>
              <p14:nvPr/>
            </p14:nvContentPartPr>
            <p14:xfrm>
              <a:off x="1481347" y="246680"/>
              <a:ext cx="360" cy="360"/>
            </p14:xfrm>
          </p:contentPart>
        </mc:Choice>
        <mc:Fallback>
          <p:pic>
            <p:nvPicPr>
              <p:cNvPr id="358" name="Entrada de lápiz 357">
                <a:extLst>
                  <a:ext uri="{FF2B5EF4-FFF2-40B4-BE49-F238E27FC236}">
                    <a16:creationId xmlns:a16="http://schemas.microsoft.com/office/drawing/2014/main" id="{EB089E72-057C-F469-1358-A082B87911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3707" y="229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1">
            <p14:nvContentPartPr>
              <p14:cNvPr id="359" name="Entrada de lápiz 358">
                <a:extLst>
                  <a:ext uri="{FF2B5EF4-FFF2-40B4-BE49-F238E27FC236}">
                    <a16:creationId xmlns:a16="http://schemas.microsoft.com/office/drawing/2014/main" id="{92AC70C5-84FF-30EF-364C-6DC083E74F4D}"/>
                  </a:ext>
                </a:extLst>
              </p14:cNvPr>
              <p14:cNvContentPartPr/>
              <p14:nvPr/>
            </p14:nvContentPartPr>
            <p14:xfrm>
              <a:off x="1806067" y="275120"/>
              <a:ext cx="360" cy="360"/>
            </p14:xfrm>
          </p:contentPart>
        </mc:Choice>
        <mc:Fallback>
          <p:pic>
            <p:nvPicPr>
              <p:cNvPr id="359" name="Entrada de lápiz 358">
                <a:extLst>
                  <a:ext uri="{FF2B5EF4-FFF2-40B4-BE49-F238E27FC236}">
                    <a16:creationId xmlns:a16="http://schemas.microsoft.com/office/drawing/2014/main" id="{92AC70C5-84FF-30EF-364C-6DC083E74F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88067" y="257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2">
            <p14:nvContentPartPr>
              <p14:cNvPr id="360" name="Entrada de lápiz 359">
                <a:extLst>
                  <a:ext uri="{FF2B5EF4-FFF2-40B4-BE49-F238E27FC236}">
                    <a16:creationId xmlns:a16="http://schemas.microsoft.com/office/drawing/2014/main" id="{A9AEF00B-11A8-7FAD-39D4-0EFF5CCEF6CE}"/>
                  </a:ext>
                </a:extLst>
              </p14:cNvPr>
              <p14:cNvContentPartPr/>
              <p14:nvPr/>
            </p14:nvContentPartPr>
            <p14:xfrm>
              <a:off x="1079227" y="783080"/>
              <a:ext cx="360" cy="360"/>
            </p14:xfrm>
          </p:contentPart>
        </mc:Choice>
        <mc:Fallback>
          <p:pic>
            <p:nvPicPr>
              <p:cNvPr id="360" name="Entrada de lápiz 359">
                <a:extLst>
                  <a:ext uri="{FF2B5EF4-FFF2-40B4-BE49-F238E27FC236}">
                    <a16:creationId xmlns:a16="http://schemas.microsoft.com/office/drawing/2014/main" id="{A9AEF00B-11A8-7FAD-39D4-0EFF5CCEF6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1587" y="765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3">
            <p14:nvContentPartPr>
              <p14:cNvPr id="362" name="Entrada de lápiz 361">
                <a:extLst>
                  <a:ext uri="{FF2B5EF4-FFF2-40B4-BE49-F238E27FC236}">
                    <a16:creationId xmlns:a16="http://schemas.microsoft.com/office/drawing/2014/main" id="{C8AC0896-3BE1-6533-3A62-675715C5B728}"/>
                  </a:ext>
                </a:extLst>
              </p14:cNvPr>
              <p14:cNvContentPartPr/>
              <p14:nvPr/>
            </p14:nvContentPartPr>
            <p14:xfrm>
              <a:off x="359587" y="1305080"/>
              <a:ext cx="360" cy="360"/>
            </p14:xfrm>
          </p:contentPart>
        </mc:Choice>
        <mc:Fallback>
          <p:pic>
            <p:nvPicPr>
              <p:cNvPr id="362" name="Entrada de lápiz 361">
                <a:extLst>
                  <a:ext uri="{FF2B5EF4-FFF2-40B4-BE49-F238E27FC236}">
                    <a16:creationId xmlns:a16="http://schemas.microsoft.com/office/drawing/2014/main" id="{C8AC0896-3BE1-6533-3A62-675715C5B7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947" y="1287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4">
            <p14:nvContentPartPr>
              <p14:cNvPr id="363" name="Entrada de lápiz 362">
                <a:extLst>
                  <a:ext uri="{FF2B5EF4-FFF2-40B4-BE49-F238E27FC236}">
                    <a16:creationId xmlns:a16="http://schemas.microsoft.com/office/drawing/2014/main" id="{F1450CE0-8F61-136C-2306-74BB7DCB173B}"/>
                  </a:ext>
                </a:extLst>
              </p14:cNvPr>
              <p14:cNvContentPartPr/>
              <p14:nvPr/>
            </p14:nvContentPartPr>
            <p14:xfrm>
              <a:off x="225667" y="1424960"/>
              <a:ext cx="360" cy="360"/>
            </p14:xfrm>
          </p:contentPart>
        </mc:Choice>
        <mc:Fallback>
          <p:pic>
            <p:nvPicPr>
              <p:cNvPr id="363" name="Entrada de lápiz 362">
                <a:extLst>
                  <a:ext uri="{FF2B5EF4-FFF2-40B4-BE49-F238E27FC236}">
                    <a16:creationId xmlns:a16="http://schemas.microsoft.com/office/drawing/2014/main" id="{F1450CE0-8F61-136C-2306-74BB7DCB17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667" y="1407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5">
            <p14:nvContentPartPr>
              <p14:cNvPr id="364" name="Entrada de lápiz 363">
                <a:extLst>
                  <a:ext uri="{FF2B5EF4-FFF2-40B4-BE49-F238E27FC236}">
                    <a16:creationId xmlns:a16="http://schemas.microsoft.com/office/drawing/2014/main" id="{11642BFD-23BE-F9F6-5C3F-B744A94091E7}"/>
                  </a:ext>
                </a:extLst>
              </p14:cNvPr>
              <p14:cNvContentPartPr/>
              <p14:nvPr/>
            </p14:nvContentPartPr>
            <p14:xfrm>
              <a:off x="91387" y="1065320"/>
              <a:ext cx="360" cy="360"/>
            </p14:xfrm>
          </p:contentPart>
        </mc:Choice>
        <mc:Fallback>
          <p:pic>
            <p:nvPicPr>
              <p:cNvPr id="364" name="Entrada de lápiz 363">
                <a:extLst>
                  <a:ext uri="{FF2B5EF4-FFF2-40B4-BE49-F238E27FC236}">
                    <a16:creationId xmlns:a16="http://schemas.microsoft.com/office/drawing/2014/main" id="{11642BFD-23BE-F9F6-5C3F-B744A94091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747" y="1047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6">
            <p14:nvContentPartPr>
              <p14:cNvPr id="366" name="Entrada de lápiz 365">
                <a:extLst>
                  <a:ext uri="{FF2B5EF4-FFF2-40B4-BE49-F238E27FC236}">
                    <a16:creationId xmlns:a16="http://schemas.microsoft.com/office/drawing/2014/main" id="{C4DB09EC-D9E5-B67C-D96D-231AFD92C0BC}"/>
                  </a:ext>
                </a:extLst>
              </p14:cNvPr>
              <p14:cNvContentPartPr/>
              <p14:nvPr/>
            </p14:nvContentPartPr>
            <p14:xfrm>
              <a:off x="768907" y="246680"/>
              <a:ext cx="360" cy="360"/>
            </p14:xfrm>
          </p:contentPart>
        </mc:Choice>
        <mc:Fallback>
          <p:pic>
            <p:nvPicPr>
              <p:cNvPr id="366" name="Entrada de lápiz 365">
                <a:extLst>
                  <a:ext uri="{FF2B5EF4-FFF2-40B4-BE49-F238E27FC236}">
                    <a16:creationId xmlns:a16="http://schemas.microsoft.com/office/drawing/2014/main" id="{C4DB09EC-D9E5-B67C-D96D-231AFD92C0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907" y="229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7">
            <p14:nvContentPartPr>
              <p14:cNvPr id="367" name="Entrada de lápiz 366">
                <a:extLst>
                  <a:ext uri="{FF2B5EF4-FFF2-40B4-BE49-F238E27FC236}">
                    <a16:creationId xmlns:a16="http://schemas.microsoft.com/office/drawing/2014/main" id="{18481764-66B2-AA6A-31C7-C16C98E04E81}"/>
                  </a:ext>
                </a:extLst>
              </p14:cNvPr>
              <p14:cNvContentPartPr/>
              <p14:nvPr/>
            </p14:nvContentPartPr>
            <p14:xfrm>
              <a:off x="853507" y="35000"/>
              <a:ext cx="360" cy="360"/>
            </p14:xfrm>
          </p:contentPart>
        </mc:Choice>
        <mc:Fallback>
          <p:pic>
            <p:nvPicPr>
              <p:cNvPr id="367" name="Entrada de lápiz 366">
                <a:extLst>
                  <a:ext uri="{FF2B5EF4-FFF2-40B4-BE49-F238E27FC236}">
                    <a16:creationId xmlns:a16="http://schemas.microsoft.com/office/drawing/2014/main" id="{18481764-66B2-AA6A-31C7-C16C98E04E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5867" y="17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8">
            <p14:nvContentPartPr>
              <p14:cNvPr id="368" name="Entrada de lápiz 367">
                <a:extLst>
                  <a:ext uri="{FF2B5EF4-FFF2-40B4-BE49-F238E27FC236}">
                    <a16:creationId xmlns:a16="http://schemas.microsoft.com/office/drawing/2014/main" id="{62750272-AD26-6C9B-57E9-6852944A1840}"/>
                  </a:ext>
                </a:extLst>
              </p14:cNvPr>
              <p14:cNvContentPartPr/>
              <p14:nvPr/>
            </p14:nvContentPartPr>
            <p14:xfrm>
              <a:off x="246907" y="-21520"/>
              <a:ext cx="360" cy="360"/>
            </p14:xfrm>
          </p:contentPart>
        </mc:Choice>
        <mc:Fallback>
          <p:pic>
            <p:nvPicPr>
              <p:cNvPr id="368" name="Entrada de lápiz 367">
                <a:extLst>
                  <a:ext uri="{FF2B5EF4-FFF2-40B4-BE49-F238E27FC236}">
                    <a16:creationId xmlns:a16="http://schemas.microsoft.com/office/drawing/2014/main" id="{62750272-AD26-6C9B-57E9-6852944A18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907" y="-39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9">
            <p14:nvContentPartPr>
              <p14:cNvPr id="371" name="Entrada de lápiz 370">
                <a:extLst>
                  <a:ext uri="{FF2B5EF4-FFF2-40B4-BE49-F238E27FC236}">
                    <a16:creationId xmlns:a16="http://schemas.microsoft.com/office/drawing/2014/main" id="{EB6D6CEC-6A6C-ABE2-92E3-14234CFCA37D}"/>
                  </a:ext>
                </a:extLst>
              </p14:cNvPr>
              <p14:cNvContentPartPr/>
              <p14:nvPr/>
            </p14:nvContentPartPr>
            <p14:xfrm>
              <a:off x="529147" y="1305080"/>
              <a:ext cx="360" cy="360"/>
            </p14:xfrm>
          </p:contentPart>
        </mc:Choice>
        <mc:Fallback>
          <p:pic>
            <p:nvPicPr>
              <p:cNvPr id="371" name="Entrada de lápiz 370">
                <a:extLst>
                  <a:ext uri="{FF2B5EF4-FFF2-40B4-BE49-F238E27FC236}">
                    <a16:creationId xmlns:a16="http://schemas.microsoft.com/office/drawing/2014/main" id="{EB6D6CEC-6A6C-ABE2-92E3-14234CFCA3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147" y="1287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0">
            <p14:nvContentPartPr>
              <p14:cNvPr id="372" name="Entrada de lápiz 371">
                <a:extLst>
                  <a:ext uri="{FF2B5EF4-FFF2-40B4-BE49-F238E27FC236}">
                    <a16:creationId xmlns:a16="http://schemas.microsoft.com/office/drawing/2014/main" id="{890461AF-1F72-BFC5-F16F-59DCC67AD5B6}"/>
                  </a:ext>
                </a:extLst>
              </p14:cNvPr>
              <p14:cNvContentPartPr/>
              <p14:nvPr/>
            </p14:nvContentPartPr>
            <p14:xfrm>
              <a:off x="-56573" y="1333160"/>
              <a:ext cx="360" cy="360"/>
            </p14:xfrm>
          </p:contentPart>
        </mc:Choice>
        <mc:Fallback>
          <p:pic>
            <p:nvPicPr>
              <p:cNvPr id="372" name="Entrada de lápiz 371">
                <a:extLst>
                  <a:ext uri="{FF2B5EF4-FFF2-40B4-BE49-F238E27FC236}">
                    <a16:creationId xmlns:a16="http://schemas.microsoft.com/office/drawing/2014/main" id="{890461AF-1F72-BFC5-F16F-59DCC67AD5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4573" y="13155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1">
            <p14:nvContentPartPr>
              <p14:cNvPr id="373" name="Entrada de lápiz 372">
                <a:extLst>
                  <a:ext uri="{FF2B5EF4-FFF2-40B4-BE49-F238E27FC236}">
                    <a16:creationId xmlns:a16="http://schemas.microsoft.com/office/drawing/2014/main" id="{0BB03E2D-ED22-D3E8-391E-65A747B8BB55}"/>
                  </a:ext>
                </a:extLst>
              </p14:cNvPr>
              <p14:cNvContentPartPr/>
              <p14:nvPr/>
            </p14:nvContentPartPr>
            <p14:xfrm>
              <a:off x="564427" y="924200"/>
              <a:ext cx="106200" cy="63720"/>
            </p14:xfrm>
          </p:contentPart>
        </mc:Choice>
        <mc:Fallback>
          <p:pic>
            <p:nvPicPr>
              <p:cNvPr id="373" name="Entrada de lápiz 372">
                <a:extLst>
                  <a:ext uri="{FF2B5EF4-FFF2-40B4-BE49-F238E27FC236}">
                    <a16:creationId xmlns:a16="http://schemas.microsoft.com/office/drawing/2014/main" id="{0BB03E2D-ED22-D3E8-391E-65A747B8BB55}"/>
                  </a:ext>
                </a:extLst>
              </p:cNvPr>
              <p:cNvPicPr/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546427" y="906200"/>
                <a:ext cx="14184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3">
            <p14:nvContentPartPr>
              <p14:cNvPr id="375" name="Entrada de lápiz 374">
                <a:extLst>
                  <a:ext uri="{FF2B5EF4-FFF2-40B4-BE49-F238E27FC236}">
                    <a16:creationId xmlns:a16="http://schemas.microsoft.com/office/drawing/2014/main" id="{EC0AF066-AA4E-7B5B-A2EC-07EB10C31436}"/>
                  </a:ext>
                </a:extLst>
              </p14:cNvPr>
              <p14:cNvContentPartPr/>
              <p14:nvPr/>
            </p14:nvContentPartPr>
            <p14:xfrm>
              <a:off x="10195147" y="5439680"/>
              <a:ext cx="7200" cy="21600"/>
            </p14:xfrm>
          </p:contentPart>
        </mc:Choice>
        <mc:Fallback>
          <p:pic>
            <p:nvPicPr>
              <p:cNvPr id="375" name="Entrada de lápiz 374">
                <a:extLst>
                  <a:ext uri="{FF2B5EF4-FFF2-40B4-BE49-F238E27FC236}">
                    <a16:creationId xmlns:a16="http://schemas.microsoft.com/office/drawing/2014/main" id="{EC0AF066-AA4E-7B5B-A2EC-07EB10C31436}"/>
                  </a:ext>
                </a:extLst>
              </p:cNvPr>
              <p:cNvPicPr/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10186576" y="5430680"/>
                <a:ext cx="240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5">
            <p14:nvContentPartPr>
              <p14:cNvPr id="376" name="Entrada de lápiz 375">
                <a:extLst>
                  <a:ext uri="{FF2B5EF4-FFF2-40B4-BE49-F238E27FC236}">
                    <a16:creationId xmlns:a16="http://schemas.microsoft.com/office/drawing/2014/main" id="{47A0F03F-66E7-74FF-9647-D8378248D610}"/>
                  </a:ext>
                </a:extLst>
              </p14:cNvPr>
              <p14:cNvContentPartPr/>
              <p14:nvPr/>
            </p14:nvContentPartPr>
            <p14:xfrm>
              <a:off x="9687187" y="6272360"/>
              <a:ext cx="21600" cy="21240"/>
            </p14:xfrm>
          </p:contentPart>
        </mc:Choice>
        <mc:Fallback>
          <p:pic>
            <p:nvPicPr>
              <p:cNvPr id="376" name="Entrada de lápiz 375">
                <a:extLst>
                  <a:ext uri="{FF2B5EF4-FFF2-40B4-BE49-F238E27FC236}">
                    <a16:creationId xmlns:a16="http://schemas.microsoft.com/office/drawing/2014/main" id="{47A0F03F-66E7-74FF-9647-D8378248D610}"/>
                  </a:ext>
                </a:extLst>
              </p:cNvPr>
              <p:cNvPicPr/>
              <p:nvPr/>
            </p:nvPicPr>
            <p:blipFill>
              <a:blip r:embed="rId336"/>
              <a:stretch>
                <a:fillRect/>
              </a:stretch>
            </p:blipFill>
            <p:spPr>
              <a:xfrm>
                <a:off x="9678187" y="6263510"/>
                <a:ext cx="39240" cy="38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7">
            <p14:nvContentPartPr>
              <p14:cNvPr id="377" name="Entrada de lápiz 376">
                <a:extLst>
                  <a:ext uri="{FF2B5EF4-FFF2-40B4-BE49-F238E27FC236}">
                    <a16:creationId xmlns:a16="http://schemas.microsoft.com/office/drawing/2014/main" id="{FD99BCFD-EE32-79BC-4762-CE03C560591B}"/>
                  </a:ext>
                </a:extLst>
              </p14:cNvPr>
              <p14:cNvContentPartPr/>
              <p14:nvPr/>
            </p14:nvContentPartPr>
            <p14:xfrm>
              <a:off x="10667827" y="6540200"/>
              <a:ext cx="42840" cy="14760"/>
            </p14:xfrm>
          </p:contentPart>
        </mc:Choice>
        <mc:Fallback>
          <p:pic>
            <p:nvPicPr>
              <p:cNvPr id="377" name="Entrada de lápiz 376">
                <a:extLst>
                  <a:ext uri="{FF2B5EF4-FFF2-40B4-BE49-F238E27FC236}">
                    <a16:creationId xmlns:a16="http://schemas.microsoft.com/office/drawing/2014/main" id="{FD99BCFD-EE32-79BC-4762-CE03C560591B}"/>
                  </a:ext>
                </a:extLst>
              </p:cNvPr>
              <p:cNvPicPr/>
              <p:nvPr/>
            </p:nvPicPr>
            <p:blipFill>
              <a:blip r:embed="rId338"/>
              <a:stretch>
                <a:fillRect/>
              </a:stretch>
            </p:blipFill>
            <p:spPr>
              <a:xfrm>
                <a:off x="10658827" y="6531344"/>
                <a:ext cx="60480" cy="328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9">
            <p14:nvContentPartPr>
              <p14:cNvPr id="378" name="Entrada de lápiz 377">
                <a:extLst>
                  <a:ext uri="{FF2B5EF4-FFF2-40B4-BE49-F238E27FC236}">
                    <a16:creationId xmlns:a16="http://schemas.microsoft.com/office/drawing/2014/main" id="{F8F4AE52-15D8-AEDE-AC03-08A1AE3D55FC}"/>
                  </a:ext>
                </a:extLst>
              </p14:cNvPr>
              <p14:cNvContentPartPr/>
              <p14:nvPr/>
            </p14:nvContentPartPr>
            <p14:xfrm>
              <a:off x="726427" y="1277000"/>
              <a:ext cx="360" cy="360"/>
            </p14:xfrm>
          </p:contentPart>
        </mc:Choice>
        <mc:Fallback>
          <p:pic>
            <p:nvPicPr>
              <p:cNvPr id="378" name="Entrada de lápiz 377">
                <a:extLst>
                  <a:ext uri="{FF2B5EF4-FFF2-40B4-BE49-F238E27FC236}">
                    <a16:creationId xmlns:a16="http://schemas.microsoft.com/office/drawing/2014/main" id="{F8F4AE52-15D8-AEDE-AC03-08A1AE3D55F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17787" y="1268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0">
            <p14:nvContentPartPr>
              <p14:cNvPr id="379" name="Entrada de lápiz 378">
                <a:extLst>
                  <a:ext uri="{FF2B5EF4-FFF2-40B4-BE49-F238E27FC236}">
                    <a16:creationId xmlns:a16="http://schemas.microsoft.com/office/drawing/2014/main" id="{FD02F23C-EA2E-5091-FB4F-BEC84094BF8B}"/>
                  </a:ext>
                </a:extLst>
              </p14:cNvPr>
              <p14:cNvContentPartPr/>
              <p14:nvPr/>
            </p14:nvContentPartPr>
            <p14:xfrm>
              <a:off x="465427" y="1707200"/>
              <a:ext cx="360" cy="360"/>
            </p14:xfrm>
          </p:contentPart>
        </mc:Choice>
        <mc:Fallback>
          <p:pic>
            <p:nvPicPr>
              <p:cNvPr id="379" name="Entrada de lápiz 378">
                <a:extLst>
                  <a:ext uri="{FF2B5EF4-FFF2-40B4-BE49-F238E27FC236}">
                    <a16:creationId xmlns:a16="http://schemas.microsoft.com/office/drawing/2014/main" id="{FD02F23C-EA2E-5091-FB4F-BEC84094BF8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56787" y="1698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1">
            <p14:nvContentPartPr>
              <p14:cNvPr id="380" name="Entrada de lápiz 379">
                <a:extLst>
                  <a:ext uri="{FF2B5EF4-FFF2-40B4-BE49-F238E27FC236}">
                    <a16:creationId xmlns:a16="http://schemas.microsoft.com/office/drawing/2014/main" id="{6FB2C7E6-F56F-5D0C-B7A2-98CAECF750E6}"/>
                  </a:ext>
                </a:extLst>
              </p14:cNvPr>
              <p14:cNvContentPartPr/>
              <p14:nvPr/>
            </p14:nvContentPartPr>
            <p14:xfrm>
              <a:off x="324307" y="1643840"/>
              <a:ext cx="360" cy="360"/>
            </p14:xfrm>
          </p:contentPart>
        </mc:Choice>
        <mc:Fallback>
          <p:pic>
            <p:nvPicPr>
              <p:cNvPr id="380" name="Entrada de lápiz 379">
                <a:extLst>
                  <a:ext uri="{FF2B5EF4-FFF2-40B4-BE49-F238E27FC236}">
                    <a16:creationId xmlns:a16="http://schemas.microsoft.com/office/drawing/2014/main" id="{6FB2C7E6-F56F-5D0C-B7A2-98CAECF750E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5667" y="1634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2">
            <p14:nvContentPartPr>
              <p14:cNvPr id="381" name="Entrada de lápiz 380">
                <a:extLst>
                  <a:ext uri="{FF2B5EF4-FFF2-40B4-BE49-F238E27FC236}">
                    <a16:creationId xmlns:a16="http://schemas.microsoft.com/office/drawing/2014/main" id="{76ECC9B4-2712-886C-109C-338C3CDC59C5}"/>
                  </a:ext>
                </a:extLst>
              </p14:cNvPr>
              <p14:cNvContentPartPr/>
              <p14:nvPr/>
            </p14:nvContentPartPr>
            <p14:xfrm>
              <a:off x="394867" y="1199240"/>
              <a:ext cx="360" cy="360"/>
            </p14:xfrm>
          </p:contentPart>
        </mc:Choice>
        <mc:Fallback>
          <p:pic>
            <p:nvPicPr>
              <p:cNvPr id="381" name="Entrada de lápiz 380">
                <a:extLst>
                  <a:ext uri="{FF2B5EF4-FFF2-40B4-BE49-F238E27FC236}">
                    <a16:creationId xmlns:a16="http://schemas.microsoft.com/office/drawing/2014/main" id="{76ECC9B4-2712-886C-109C-338C3CDC59C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86227" y="1190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3">
            <p14:nvContentPartPr>
              <p14:cNvPr id="382" name="Entrada de lápiz 381">
                <a:extLst>
                  <a:ext uri="{FF2B5EF4-FFF2-40B4-BE49-F238E27FC236}">
                    <a16:creationId xmlns:a16="http://schemas.microsoft.com/office/drawing/2014/main" id="{3C23C15C-90FB-6D85-CAB6-30B1539B0FA5}"/>
                  </a:ext>
                </a:extLst>
              </p14:cNvPr>
              <p14:cNvContentPartPr/>
              <p14:nvPr/>
            </p14:nvContentPartPr>
            <p14:xfrm>
              <a:off x="444187" y="789920"/>
              <a:ext cx="360" cy="360"/>
            </p14:xfrm>
          </p:contentPart>
        </mc:Choice>
        <mc:Fallback>
          <p:pic>
            <p:nvPicPr>
              <p:cNvPr id="382" name="Entrada de lápiz 381">
                <a:extLst>
                  <a:ext uri="{FF2B5EF4-FFF2-40B4-BE49-F238E27FC236}">
                    <a16:creationId xmlns:a16="http://schemas.microsoft.com/office/drawing/2014/main" id="{3C23C15C-90FB-6D85-CAB6-30B1539B0FA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35547" y="781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4">
            <p14:nvContentPartPr>
              <p14:cNvPr id="384" name="Entrada de lápiz 383">
                <a:extLst>
                  <a:ext uri="{FF2B5EF4-FFF2-40B4-BE49-F238E27FC236}">
                    <a16:creationId xmlns:a16="http://schemas.microsoft.com/office/drawing/2014/main" id="{70D5FC7D-0753-09AA-2CC0-95EE097E48A2}"/>
                  </a:ext>
                </a:extLst>
              </p14:cNvPr>
              <p14:cNvContentPartPr/>
              <p14:nvPr/>
            </p14:nvContentPartPr>
            <p14:xfrm>
              <a:off x="514747" y="1368440"/>
              <a:ext cx="360" cy="360"/>
            </p14:xfrm>
          </p:contentPart>
        </mc:Choice>
        <mc:Fallback>
          <p:pic>
            <p:nvPicPr>
              <p:cNvPr id="384" name="Entrada de lápiz 383">
                <a:extLst>
                  <a:ext uri="{FF2B5EF4-FFF2-40B4-BE49-F238E27FC236}">
                    <a16:creationId xmlns:a16="http://schemas.microsoft.com/office/drawing/2014/main" id="{70D5FC7D-0753-09AA-2CC0-95EE097E48A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6107" y="1359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5">
            <p14:nvContentPartPr>
              <p14:cNvPr id="385" name="Entrada de lápiz 384">
                <a:extLst>
                  <a:ext uri="{FF2B5EF4-FFF2-40B4-BE49-F238E27FC236}">
                    <a16:creationId xmlns:a16="http://schemas.microsoft.com/office/drawing/2014/main" id="{D04A3311-B8E9-3471-E0CA-6CF1E6FC4567}"/>
                  </a:ext>
                </a:extLst>
              </p14:cNvPr>
              <p14:cNvContentPartPr/>
              <p14:nvPr/>
            </p14:nvContentPartPr>
            <p14:xfrm>
              <a:off x="529147" y="1100600"/>
              <a:ext cx="360" cy="360"/>
            </p14:xfrm>
          </p:contentPart>
        </mc:Choice>
        <mc:Fallback>
          <p:pic>
            <p:nvPicPr>
              <p:cNvPr id="385" name="Entrada de lápiz 384">
                <a:extLst>
                  <a:ext uri="{FF2B5EF4-FFF2-40B4-BE49-F238E27FC236}">
                    <a16:creationId xmlns:a16="http://schemas.microsoft.com/office/drawing/2014/main" id="{D04A3311-B8E9-3471-E0CA-6CF1E6FC456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20147" y="1091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6">
            <p14:nvContentPartPr>
              <p14:cNvPr id="389" name="Entrada de lápiz 388">
                <a:extLst>
                  <a:ext uri="{FF2B5EF4-FFF2-40B4-BE49-F238E27FC236}">
                    <a16:creationId xmlns:a16="http://schemas.microsoft.com/office/drawing/2014/main" id="{D4BA4F5D-CF99-17B2-240A-918126988B69}"/>
                  </a:ext>
                </a:extLst>
              </p14:cNvPr>
              <p14:cNvContentPartPr/>
              <p14:nvPr/>
            </p14:nvContentPartPr>
            <p14:xfrm>
              <a:off x="1792027" y="881720"/>
              <a:ext cx="360" cy="360"/>
            </p14:xfrm>
          </p:contentPart>
        </mc:Choice>
        <mc:Fallback>
          <p:pic>
            <p:nvPicPr>
              <p:cNvPr id="389" name="Entrada de lápiz 388">
                <a:extLst>
                  <a:ext uri="{FF2B5EF4-FFF2-40B4-BE49-F238E27FC236}">
                    <a16:creationId xmlns:a16="http://schemas.microsoft.com/office/drawing/2014/main" id="{D4BA4F5D-CF99-17B2-240A-918126988B6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83027" y="873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7">
            <p14:nvContentPartPr>
              <p14:cNvPr id="390" name="Entrada de lápiz 389">
                <a:extLst>
                  <a:ext uri="{FF2B5EF4-FFF2-40B4-BE49-F238E27FC236}">
                    <a16:creationId xmlns:a16="http://schemas.microsoft.com/office/drawing/2014/main" id="{30F0D459-41FD-08DA-9B0C-E82D291CC9A0}"/>
                  </a:ext>
                </a:extLst>
              </p14:cNvPr>
              <p14:cNvContentPartPr/>
              <p14:nvPr/>
            </p14:nvContentPartPr>
            <p14:xfrm>
              <a:off x="190387" y="514880"/>
              <a:ext cx="360" cy="360"/>
            </p14:xfrm>
          </p:contentPart>
        </mc:Choice>
        <mc:Fallback>
          <p:pic>
            <p:nvPicPr>
              <p:cNvPr id="390" name="Entrada de lápiz 389">
                <a:extLst>
                  <a:ext uri="{FF2B5EF4-FFF2-40B4-BE49-F238E27FC236}">
                    <a16:creationId xmlns:a16="http://schemas.microsoft.com/office/drawing/2014/main" id="{30F0D459-41FD-08DA-9B0C-E82D291CC9A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81387" y="505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8">
            <p14:nvContentPartPr>
              <p14:cNvPr id="391" name="Entrada de lápiz 390">
                <a:extLst>
                  <a:ext uri="{FF2B5EF4-FFF2-40B4-BE49-F238E27FC236}">
                    <a16:creationId xmlns:a16="http://schemas.microsoft.com/office/drawing/2014/main" id="{4776DAF3-B705-E092-81BE-4EAAF397234F}"/>
                  </a:ext>
                </a:extLst>
              </p14:cNvPr>
              <p14:cNvContentPartPr/>
              <p14:nvPr/>
            </p14:nvContentPartPr>
            <p14:xfrm>
              <a:off x="1721467" y="507680"/>
              <a:ext cx="360" cy="360"/>
            </p14:xfrm>
          </p:contentPart>
        </mc:Choice>
        <mc:Fallback>
          <p:pic>
            <p:nvPicPr>
              <p:cNvPr id="391" name="Entrada de lápiz 390">
                <a:extLst>
                  <a:ext uri="{FF2B5EF4-FFF2-40B4-BE49-F238E27FC236}">
                    <a16:creationId xmlns:a16="http://schemas.microsoft.com/office/drawing/2014/main" id="{4776DAF3-B705-E092-81BE-4EAAF397234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12467" y="499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9">
            <p14:nvContentPartPr>
              <p14:cNvPr id="392" name="Entrada de lápiz 391">
                <a:extLst>
                  <a:ext uri="{FF2B5EF4-FFF2-40B4-BE49-F238E27FC236}">
                    <a16:creationId xmlns:a16="http://schemas.microsoft.com/office/drawing/2014/main" id="{34FCD97A-1811-AA2D-52C9-F88F55F14CBE}"/>
                  </a:ext>
                </a:extLst>
              </p14:cNvPr>
              <p14:cNvContentPartPr/>
              <p14:nvPr/>
            </p14:nvContentPartPr>
            <p14:xfrm>
              <a:off x="373627" y="641960"/>
              <a:ext cx="360" cy="360"/>
            </p14:xfrm>
          </p:contentPart>
        </mc:Choice>
        <mc:Fallback>
          <p:pic>
            <p:nvPicPr>
              <p:cNvPr id="392" name="Entrada de lápiz 391">
                <a:extLst>
                  <a:ext uri="{FF2B5EF4-FFF2-40B4-BE49-F238E27FC236}">
                    <a16:creationId xmlns:a16="http://schemas.microsoft.com/office/drawing/2014/main" id="{34FCD97A-1811-AA2D-52C9-F88F55F14CB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4987" y="632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0">
            <p14:nvContentPartPr>
              <p14:cNvPr id="394" name="Entrada de lápiz 393">
                <a:extLst>
                  <a:ext uri="{FF2B5EF4-FFF2-40B4-BE49-F238E27FC236}">
                    <a16:creationId xmlns:a16="http://schemas.microsoft.com/office/drawing/2014/main" id="{09FF5855-60EE-242F-D6FF-D26F7119B5AE}"/>
                  </a:ext>
                </a:extLst>
              </p14:cNvPr>
              <p14:cNvContentPartPr/>
              <p14:nvPr/>
            </p14:nvContentPartPr>
            <p14:xfrm>
              <a:off x="529147" y="677240"/>
              <a:ext cx="360" cy="360"/>
            </p14:xfrm>
          </p:contentPart>
        </mc:Choice>
        <mc:Fallback>
          <p:pic>
            <p:nvPicPr>
              <p:cNvPr id="394" name="Entrada de lápiz 393">
                <a:extLst>
                  <a:ext uri="{FF2B5EF4-FFF2-40B4-BE49-F238E27FC236}">
                    <a16:creationId xmlns:a16="http://schemas.microsoft.com/office/drawing/2014/main" id="{09FF5855-60EE-242F-D6FF-D26F7119B5A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20147" y="668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1">
            <p14:nvContentPartPr>
              <p14:cNvPr id="395" name="Entrada de lápiz 394">
                <a:extLst>
                  <a:ext uri="{FF2B5EF4-FFF2-40B4-BE49-F238E27FC236}">
                    <a16:creationId xmlns:a16="http://schemas.microsoft.com/office/drawing/2014/main" id="{9DB9870C-55BD-604F-4426-151619EBFA32}"/>
                  </a:ext>
                </a:extLst>
              </p14:cNvPr>
              <p14:cNvContentPartPr/>
              <p14:nvPr/>
            </p14:nvContentPartPr>
            <p14:xfrm>
              <a:off x="1770787" y="437120"/>
              <a:ext cx="360" cy="360"/>
            </p14:xfrm>
          </p:contentPart>
        </mc:Choice>
        <mc:Fallback>
          <p:pic>
            <p:nvPicPr>
              <p:cNvPr id="395" name="Entrada de lápiz 394">
                <a:extLst>
                  <a:ext uri="{FF2B5EF4-FFF2-40B4-BE49-F238E27FC236}">
                    <a16:creationId xmlns:a16="http://schemas.microsoft.com/office/drawing/2014/main" id="{9DB9870C-55BD-604F-4426-151619EBFA3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61787" y="428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2">
            <p14:nvContentPartPr>
              <p14:cNvPr id="396" name="Entrada de lápiz 395">
                <a:extLst>
                  <a:ext uri="{FF2B5EF4-FFF2-40B4-BE49-F238E27FC236}">
                    <a16:creationId xmlns:a16="http://schemas.microsoft.com/office/drawing/2014/main" id="{63201320-A5EA-6DDC-475B-A3D1192C46BC}"/>
                  </a:ext>
                </a:extLst>
              </p14:cNvPr>
              <p14:cNvContentPartPr/>
              <p14:nvPr/>
            </p14:nvContentPartPr>
            <p14:xfrm>
              <a:off x="677107" y="599480"/>
              <a:ext cx="360" cy="360"/>
            </p14:xfrm>
          </p:contentPart>
        </mc:Choice>
        <mc:Fallback>
          <p:pic>
            <p:nvPicPr>
              <p:cNvPr id="396" name="Entrada de lápiz 395">
                <a:extLst>
                  <a:ext uri="{FF2B5EF4-FFF2-40B4-BE49-F238E27FC236}">
                    <a16:creationId xmlns:a16="http://schemas.microsoft.com/office/drawing/2014/main" id="{63201320-A5EA-6DDC-475B-A3D1192C46B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8467" y="590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3">
            <p14:nvContentPartPr>
              <p14:cNvPr id="398" name="Entrada de lápiz 397">
                <a:extLst>
                  <a:ext uri="{FF2B5EF4-FFF2-40B4-BE49-F238E27FC236}">
                    <a16:creationId xmlns:a16="http://schemas.microsoft.com/office/drawing/2014/main" id="{DAE9DFA5-2A68-836D-6B5C-5A09EEE3F620}"/>
                  </a:ext>
                </a:extLst>
              </p14:cNvPr>
              <p14:cNvContentPartPr/>
              <p14:nvPr/>
            </p14:nvContentPartPr>
            <p14:xfrm>
              <a:off x="592507" y="458360"/>
              <a:ext cx="360" cy="360"/>
            </p14:xfrm>
          </p:contentPart>
        </mc:Choice>
        <mc:Fallback>
          <p:pic>
            <p:nvPicPr>
              <p:cNvPr id="398" name="Entrada de lápiz 397">
                <a:extLst>
                  <a:ext uri="{FF2B5EF4-FFF2-40B4-BE49-F238E27FC236}">
                    <a16:creationId xmlns:a16="http://schemas.microsoft.com/office/drawing/2014/main" id="{DAE9DFA5-2A68-836D-6B5C-5A09EEE3F62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83507" y="449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4">
            <p14:nvContentPartPr>
              <p14:cNvPr id="399" name="Entrada de lápiz 398">
                <a:extLst>
                  <a:ext uri="{FF2B5EF4-FFF2-40B4-BE49-F238E27FC236}">
                    <a16:creationId xmlns:a16="http://schemas.microsoft.com/office/drawing/2014/main" id="{6B2AAF0A-BC4B-95A0-DAB7-2137AE0BB061}"/>
                  </a:ext>
                </a:extLst>
              </p14:cNvPr>
              <p14:cNvContentPartPr/>
              <p14:nvPr/>
            </p14:nvContentPartPr>
            <p14:xfrm>
              <a:off x="1954387" y="409040"/>
              <a:ext cx="360" cy="360"/>
            </p14:xfrm>
          </p:contentPart>
        </mc:Choice>
        <mc:Fallback>
          <p:pic>
            <p:nvPicPr>
              <p:cNvPr id="399" name="Entrada de lápiz 398">
                <a:extLst>
                  <a:ext uri="{FF2B5EF4-FFF2-40B4-BE49-F238E27FC236}">
                    <a16:creationId xmlns:a16="http://schemas.microsoft.com/office/drawing/2014/main" id="{6B2AAF0A-BC4B-95A0-DAB7-2137AE0BB06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45387" y="400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5">
            <p14:nvContentPartPr>
              <p14:cNvPr id="400" name="Entrada de lápiz 399">
                <a:extLst>
                  <a:ext uri="{FF2B5EF4-FFF2-40B4-BE49-F238E27FC236}">
                    <a16:creationId xmlns:a16="http://schemas.microsoft.com/office/drawing/2014/main" id="{3CF10C90-10FE-EB1F-67B8-0D172AD3241A}"/>
                  </a:ext>
                </a:extLst>
              </p14:cNvPr>
              <p14:cNvContentPartPr/>
              <p14:nvPr/>
            </p14:nvContentPartPr>
            <p14:xfrm>
              <a:off x="719587" y="401840"/>
              <a:ext cx="360" cy="360"/>
            </p14:xfrm>
          </p:contentPart>
        </mc:Choice>
        <mc:Fallback>
          <p:pic>
            <p:nvPicPr>
              <p:cNvPr id="400" name="Entrada de lápiz 399">
                <a:extLst>
                  <a:ext uri="{FF2B5EF4-FFF2-40B4-BE49-F238E27FC236}">
                    <a16:creationId xmlns:a16="http://schemas.microsoft.com/office/drawing/2014/main" id="{3CF10C90-10FE-EB1F-67B8-0D172AD3241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10587" y="393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6">
            <p14:nvContentPartPr>
              <p14:cNvPr id="401" name="Entrada de lápiz 400">
                <a:extLst>
                  <a:ext uri="{FF2B5EF4-FFF2-40B4-BE49-F238E27FC236}">
                    <a16:creationId xmlns:a16="http://schemas.microsoft.com/office/drawing/2014/main" id="{DE250468-A984-6359-E9DD-F868E0DA3A3A}"/>
                  </a:ext>
                </a:extLst>
              </p14:cNvPr>
              <p14:cNvContentPartPr/>
              <p14:nvPr/>
            </p14:nvContentPartPr>
            <p14:xfrm>
              <a:off x="1848547" y="479600"/>
              <a:ext cx="360" cy="360"/>
            </p14:xfrm>
          </p:contentPart>
        </mc:Choice>
        <mc:Fallback>
          <p:pic>
            <p:nvPicPr>
              <p:cNvPr id="401" name="Entrada de lápiz 400">
                <a:extLst>
                  <a:ext uri="{FF2B5EF4-FFF2-40B4-BE49-F238E27FC236}">
                    <a16:creationId xmlns:a16="http://schemas.microsoft.com/office/drawing/2014/main" id="{DE250468-A984-6359-E9DD-F868E0DA3A3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839547" y="470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7">
            <p14:nvContentPartPr>
              <p14:cNvPr id="402" name="Entrada de lápiz 401">
                <a:extLst>
                  <a:ext uri="{FF2B5EF4-FFF2-40B4-BE49-F238E27FC236}">
                    <a16:creationId xmlns:a16="http://schemas.microsoft.com/office/drawing/2014/main" id="{1238C492-6850-EEBD-35DA-05D377B39D32}"/>
                  </a:ext>
                </a:extLst>
              </p14:cNvPr>
              <p14:cNvContentPartPr/>
              <p14:nvPr/>
            </p14:nvContentPartPr>
            <p14:xfrm>
              <a:off x="507907" y="1022840"/>
              <a:ext cx="360" cy="360"/>
            </p14:xfrm>
          </p:contentPart>
        </mc:Choice>
        <mc:Fallback>
          <p:pic>
            <p:nvPicPr>
              <p:cNvPr id="402" name="Entrada de lápiz 401">
                <a:extLst>
                  <a:ext uri="{FF2B5EF4-FFF2-40B4-BE49-F238E27FC236}">
                    <a16:creationId xmlns:a16="http://schemas.microsoft.com/office/drawing/2014/main" id="{1238C492-6850-EEBD-35DA-05D377B39D3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907" y="1014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8">
            <p14:nvContentPartPr>
              <p14:cNvPr id="403" name="Entrada de lápiz 402">
                <a:extLst>
                  <a:ext uri="{FF2B5EF4-FFF2-40B4-BE49-F238E27FC236}">
                    <a16:creationId xmlns:a16="http://schemas.microsoft.com/office/drawing/2014/main" id="{81D443D7-9353-7BB7-99FC-A11447321DCE}"/>
                  </a:ext>
                </a:extLst>
              </p14:cNvPr>
              <p14:cNvContentPartPr/>
              <p14:nvPr/>
            </p14:nvContentPartPr>
            <p14:xfrm>
              <a:off x="1559107" y="874880"/>
              <a:ext cx="360" cy="360"/>
            </p14:xfrm>
          </p:contentPart>
        </mc:Choice>
        <mc:Fallback>
          <p:pic>
            <p:nvPicPr>
              <p:cNvPr id="403" name="Entrada de lápiz 402">
                <a:extLst>
                  <a:ext uri="{FF2B5EF4-FFF2-40B4-BE49-F238E27FC236}">
                    <a16:creationId xmlns:a16="http://schemas.microsoft.com/office/drawing/2014/main" id="{81D443D7-9353-7BB7-99FC-A11447321DC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550107" y="865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9">
            <p14:nvContentPartPr>
              <p14:cNvPr id="404" name="Entrada de lápiz 403">
                <a:extLst>
                  <a:ext uri="{FF2B5EF4-FFF2-40B4-BE49-F238E27FC236}">
                    <a16:creationId xmlns:a16="http://schemas.microsoft.com/office/drawing/2014/main" id="{32816173-57BF-9055-318F-C673E9647D3A}"/>
                  </a:ext>
                </a:extLst>
              </p14:cNvPr>
              <p14:cNvContentPartPr/>
              <p14:nvPr/>
            </p14:nvContentPartPr>
            <p14:xfrm>
              <a:off x="324307" y="1679120"/>
              <a:ext cx="360" cy="360"/>
            </p14:xfrm>
          </p:contentPart>
        </mc:Choice>
        <mc:Fallback>
          <p:pic>
            <p:nvPicPr>
              <p:cNvPr id="404" name="Entrada de lápiz 403">
                <a:extLst>
                  <a:ext uri="{FF2B5EF4-FFF2-40B4-BE49-F238E27FC236}">
                    <a16:creationId xmlns:a16="http://schemas.microsoft.com/office/drawing/2014/main" id="{32816173-57BF-9055-318F-C673E9647D3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5667" y="1670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0">
            <p14:nvContentPartPr>
              <p14:cNvPr id="405" name="Entrada de lápiz 404">
                <a:extLst>
                  <a:ext uri="{FF2B5EF4-FFF2-40B4-BE49-F238E27FC236}">
                    <a16:creationId xmlns:a16="http://schemas.microsoft.com/office/drawing/2014/main" id="{6FED8284-E8CF-6E3C-92EF-9D2F1E3DC01B}"/>
                  </a:ext>
                </a:extLst>
              </p14:cNvPr>
              <p14:cNvContentPartPr/>
              <p14:nvPr/>
            </p14:nvContentPartPr>
            <p14:xfrm>
              <a:off x="1142947" y="1001600"/>
              <a:ext cx="360" cy="360"/>
            </p14:xfrm>
          </p:contentPart>
        </mc:Choice>
        <mc:Fallback>
          <p:pic>
            <p:nvPicPr>
              <p:cNvPr id="405" name="Entrada de lápiz 404">
                <a:extLst>
                  <a:ext uri="{FF2B5EF4-FFF2-40B4-BE49-F238E27FC236}">
                    <a16:creationId xmlns:a16="http://schemas.microsoft.com/office/drawing/2014/main" id="{6FED8284-E8CF-6E3C-92EF-9D2F1E3DC01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33947" y="992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1">
            <p14:nvContentPartPr>
              <p14:cNvPr id="406" name="Entrada de lápiz 405">
                <a:extLst>
                  <a:ext uri="{FF2B5EF4-FFF2-40B4-BE49-F238E27FC236}">
                    <a16:creationId xmlns:a16="http://schemas.microsoft.com/office/drawing/2014/main" id="{0BBF13F4-9CD6-3C2F-6ED2-921A99F49817}"/>
                  </a:ext>
                </a:extLst>
              </p14:cNvPr>
              <p14:cNvContentPartPr/>
              <p14:nvPr/>
            </p14:nvContentPartPr>
            <p14:xfrm>
              <a:off x="423307" y="1643840"/>
              <a:ext cx="360" cy="360"/>
            </p14:xfrm>
          </p:contentPart>
        </mc:Choice>
        <mc:Fallback>
          <p:pic>
            <p:nvPicPr>
              <p:cNvPr id="406" name="Entrada de lápiz 405">
                <a:extLst>
                  <a:ext uri="{FF2B5EF4-FFF2-40B4-BE49-F238E27FC236}">
                    <a16:creationId xmlns:a16="http://schemas.microsoft.com/office/drawing/2014/main" id="{0BBF13F4-9CD6-3C2F-6ED2-921A99F4981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14307" y="1634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2">
            <p14:nvContentPartPr>
              <p14:cNvPr id="408" name="Entrada de lápiz 407">
                <a:extLst>
                  <a:ext uri="{FF2B5EF4-FFF2-40B4-BE49-F238E27FC236}">
                    <a16:creationId xmlns:a16="http://schemas.microsoft.com/office/drawing/2014/main" id="{B40BA920-F16F-6886-110F-005E362CDF76}"/>
                  </a:ext>
                </a:extLst>
              </p14:cNvPr>
              <p14:cNvContentPartPr/>
              <p14:nvPr/>
            </p14:nvContentPartPr>
            <p14:xfrm>
              <a:off x="571267" y="1566080"/>
              <a:ext cx="360" cy="360"/>
            </p14:xfrm>
          </p:contentPart>
        </mc:Choice>
        <mc:Fallback>
          <p:pic>
            <p:nvPicPr>
              <p:cNvPr id="408" name="Entrada de lápiz 407">
                <a:extLst>
                  <a:ext uri="{FF2B5EF4-FFF2-40B4-BE49-F238E27FC236}">
                    <a16:creationId xmlns:a16="http://schemas.microsoft.com/office/drawing/2014/main" id="{B40BA920-F16F-6886-110F-005E362CDF7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62627" y="1557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3">
            <p14:nvContentPartPr>
              <p14:cNvPr id="409" name="Entrada de lápiz 408">
                <a:extLst>
                  <a:ext uri="{FF2B5EF4-FFF2-40B4-BE49-F238E27FC236}">
                    <a16:creationId xmlns:a16="http://schemas.microsoft.com/office/drawing/2014/main" id="{7388D532-2A23-DC99-965F-B5EF103FDC63}"/>
                  </a:ext>
                </a:extLst>
              </p14:cNvPr>
              <p14:cNvContentPartPr/>
              <p14:nvPr/>
            </p14:nvContentPartPr>
            <p14:xfrm>
              <a:off x="1502587" y="874880"/>
              <a:ext cx="360" cy="360"/>
            </p14:xfrm>
          </p:contentPart>
        </mc:Choice>
        <mc:Fallback>
          <p:pic>
            <p:nvPicPr>
              <p:cNvPr id="409" name="Entrada de lápiz 408">
                <a:extLst>
                  <a:ext uri="{FF2B5EF4-FFF2-40B4-BE49-F238E27FC236}">
                    <a16:creationId xmlns:a16="http://schemas.microsoft.com/office/drawing/2014/main" id="{7388D532-2A23-DC99-965F-B5EF103FDC6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493947" y="865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4">
            <p14:nvContentPartPr>
              <p14:cNvPr id="410" name="Entrada de lápiz 409">
                <a:extLst>
                  <a:ext uri="{FF2B5EF4-FFF2-40B4-BE49-F238E27FC236}">
                    <a16:creationId xmlns:a16="http://schemas.microsoft.com/office/drawing/2014/main" id="{A39DAC79-AA1C-1910-5537-C8B06D81BAFA}"/>
                  </a:ext>
                </a:extLst>
              </p14:cNvPr>
              <p14:cNvContentPartPr/>
              <p14:nvPr/>
            </p14:nvContentPartPr>
            <p14:xfrm>
              <a:off x="973387" y="1135880"/>
              <a:ext cx="360" cy="360"/>
            </p14:xfrm>
          </p:contentPart>
        </mc:Choice>
        <mc:Fallback>
          <p:pic>
            <p:nvPicPr>
              <p:cNvPr id="410" name="Entrada de lápiz 409">
                <a:extLst>
                  <a:ext uri="{FF2B5EF4-FFF2-40B4-BE49-F238E27FC236}">
                    <a16:creationId xmlns:a16="http://schemas.microsoft.com/office/drawing/2014/main" id="{A39DAC79-AA1C-1910-5537-C8B06D81BAF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64747" y="1126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5">
            <p14:nvContentPartPr>
              <p14:cNvPr id="411" name="Entrada de lápiz 410">
                <a:extLst>
                  <a:ext uri="{FF2B5EF4-FFF2-40B4-BE49-F238E27FC236}">
                    <a16:creationId xmlns:a16="http://schemas.microsoft.com/office/drawing/2014/main" id="{06BFAD49-CF2C-81F9-75F4-CBBDDF942EBD}"/>
                  </a:ext>
                </a:extLst>
              </p14:cNvPr>
              <p14:cNvContentPartPr/>
              <p14:nvPr/>
            </p14:nvContentPartPr>
            <p14:xfrm>
              <a:off x="2278747" y="479600"/>
              <a:ext cx="360" cy="360"/>
            </p14:xfrm>
          </p:contentPart>
        </mc:Choice>
        <mc:Fallback>
          <p:pic>
            <p:nvPicPr>
              <p:cNvPr id="411" name="Entrada de lápiz 410">
                <a:extLst>
                  <a:ext uri="{FF2B5EF4-FFF2-40B4-BE49-F238E27FC236}">
                    <a16:creationId xmlns:a16="http://schemas.microsoft.com/office/drawing/2014/main" id="{06BFAD49-CF2C-81F9-75F4-CBBDDF942E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270107" y="470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6">
            <p14:nvContentPartPr>
              <p14:cNvPr id="412" name="Entrada de lápiz 411">
                <a:extLst>
                  <a:ext uri="{FF2B5EF4-FFF2-40B4-BE49-F238E27FC236}">
                    <a16:creationId xmlns:a16="http://schemas.microsoft.com/office/drawing/2014/main" id="{A6D87E5B-825C-6AB3-7533-9B19E697BCA1}"/>
                  </a:ext>
                </a:extLst>
              </p14:cNvPr>
              <p14:cNvContentPartPr/>
              <p14:nvPr/>
            </p14:nvContentPartPr>
            <p14:xfrm>
              <a:off x="1121707" y="1030040"/>
              <a:ext cx="360" cy="360"/>
            </p14:xfrm>
          </p:contentPart>
        </mc:Choice>
        <mc:Fallback>
          <p:pic>
            <p:nvPicPr>
              <p:cNvPr id="412" name="Entrada de lápiz 411">
                <a:extLst>
                  <a:ext uri="{FF2B5EF4-FFF2-40B4-BE49-F238E27FC236}">
                    <a16:creationId xmlns:a16="http://schemas.microsoft.com/office/drawing/2014/main" id="{A6D87E5B-825C-6AB3-7533-9B19E697BCA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2707" y="1021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7">
            <p14:nvContentPartPr>
              <p14:cNvPr id="413" name="Entrada de lápiz 412">
                <a:extLst>
                  <a:ext uri="{FF2B5EF4-FFF2-40B4-BE49-F238E27FC236}">
                    <a16:creationId xmlns:a16="http://schemas.microsoft.com/office/drawing/2014/main" id="{F9914BC5-D193-4FFD-3937-C0B98F24EFD2}"/>
                  </a:ext>
                </a:extLst>
              </p14:cNvPr>
              <p14:cNvContentPartPr/>
              <p14:nvPr/>
            </p14:nvContentPartPr>
            <p14:xfrm>
              <a:off x="2497627" y="536120"/>
              <a:ext cx="360" cy="360"/>
            </p14:xfrm>
          </p:contentPart>
        </mc:Choice>
        <mc:Fallback>
          <p:pic>
            <p:nvPicPr>
              <p:cNvPr id="413" name="Entrada de lápiz 412">
                <a:extLst>
                  <a:ext uri="{FF2B5EF4-FFF2-40B4-BE49-F238E27FC236}">
                    <a16:creationId xmlns:a16="http://schemas.microsoft.com/office/drawing/2014/main" id="{F9914BC5-D193-4FFD-3937-C0B98F24EFD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488627" y="527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8">
            <p14:nvContentPartPr>
              <p14:cNvPr id="414" name="Entrada de lápiz 413">
                <a:extLst>
                  <a:ext uri="{FF2B5EF4-FFF2-40B4-BE49-F238E27FC236}">
                    <a16:creationId xmlns:a16="http://schemas.microsoft.com/office/drawing/2014/main" id="{CBD91BE0-143A-FB9B-7926-B0A7BB659826}"/>
                  </a:ext>
                </a:extLst>
              </p14:cNvPr>
              <p14:cNvContentPartPr/>
              <p14:nvPr/>
            </p14:nvContentPartPr>
            <p14:xfrm>
              <a:off x="832267" y="966320"/>
              <a:ext cx="360" cy="360"/>
            </p14:xfrm>
          </p:contentPart>
        </mc:Choice>
        <mc:Fallback>
          <p:pic>
            <p:nvPicPr>
              <p:cNvPr id="414" name="Entrada de lápiz 413">
                <a:extLst>
                  <a:ext uri="{FF2B5EF4-FFF2-40B4-BE49-F238E27FC236}">
                    <a16:creationId xmlns:a16="http://schemas.microsoft.com/office/drawing/2014/main" id="{CBD91BE0-143A-FB9B-7926-B0A7BB65982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23627" y="957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9">
            <p14:nvContentPartPr>
              <p14:cNvPr id="415" name="Entrada de lápiz 414">
                <a:extLst>
                  <a:ext uri="{FF2B5EF4-FFF2-40B4-BE49-F238E27FC236}">
                    <a16:creationId xmlns:a16="http://schemas.microsoft.com/office/drawing/2014/main" id="{8567FF24-1990-CD86-9A88-E034A20C3BB9}"/>
                  </a:ext>
                </a:extLst>
              </p14:cNvPr>
              <p14:cNvContentPartPr/>
              <p14:nvPr/>
            </p14:nvContentPartPr>
            <p14:xfrm>
              <a:off x="2419867" y="599480"/>
              <a:ext cx="360" cy="360"/>
            </p14:xfrm>
          </p:contentPart>
        </mc:Choice>
        <mc:Fallback>
          <p:pic>
            <p:nvPicPr>
              <p:cNvPr id="415" name="Entrada de lápiz 414">
                <a:extLst>
                  <a:ext uri="{FF2B5EF4-FFF2-40B4-BE49-F238E27FC236}">
                    <a16:creationId xmlns:a16="http://schemas.microsoft.com/office/drawing/2014/main" id="{8567FF24-1990-CD86-9A88-E034A20C3BB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411227" y="590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0">
            <p14:nvContentPartPr>
              <p14:cNvPr id="416" name="Entrada de lápiz 415">
                <a:extLst>
                  <a:ext uri="{FF2B5EF4-FFF2-40B4-BE49-F238E27FC236}">
                    <a16:creationId xmlns:a16="http://schemas.microsoft.com/office/drawing/2014/main" id="{FA59AFE7-876D-30AA-E193-75F36BDDBF94}"/>
                  </a:ext>
                </a:extLst>
              </p14:cNvPr>
              <p14:cNvContentPartPr/>
              <p14:nvPr/>
            </p14:nvContentPartPr>
            <p14:xfrm>
              <a:off x="768907" y="832400"/>
              <a:ext cx="360" cy="360"/>
            </p14:xfrm>
          </p:contentPart>
        </mc:Choice>
        <mc:Fallback>
          <p:pic>
            <p:nvPicPr>
              <p:cNvPr id="416" name="Entrada de lápiz 415">
                <a:extLst>
                  <a:ext uri="{FF2B5EF4-FFF2-40B4-BE49-F238E27FC236}">
                    <a16:creationId xmlns:a16="http://schemas.microsoft.com/office/drawing/2014/main" id="{FA59AFE7-876D-30AA-E193-75F36BDDBF9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59907" y="823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1">
            <p14:nvContentPartPr>
              <p14:cNvPr id="417" name="Entrada de lápiz 416">
                <a:extLst>
                  <a:ext uri="{FF2B5EF4-FFF2-40B4-BE49-F238E27FC236}">
                    <a16:creationId xmlns:a16="http://schemas.microsoft.com/office/drawing/2014/main" id="{26620C63-9484-4226-5E69-E8EC3F6BAE9F}"/>
                  </a:ext>
                </a:extLst>
              </p14:cNvPr>
              <p14:cNvContentPartPr/>
              <p14:nvPr/>
            </p14:nvContentPartPr>
            <p14:xfrm>
              <a:off x="1622467" y="867680"/>
              <a:ext cx="360" cy="360"/>
            </p14:xfrm>
          </p:contentPart>
        </mc:Choice>
        <mc:Fallback>
          <p:pic>
            <p:nvPicPr>
              <p:cNvPr id="417" name="Entrada de lápiz 416">
                <a:extLst>
                  <a:ext uri="{FF2B5EF4-FFF2-40B4-BE49-F238E27FC236}">
                    <a16:creationId xmlns:a16="http://schemas.microsoft.com/office/drawing/2014/main" id="{26620C63-9484-4226-5E69-E8EC3F6BAE9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13827" y="858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2">
            <p14:nvContentPartPr>
              <p14:cNvPr id="418" name="Entrada de lápiz 417">
                <a:extLst>
                  <a:ext uri="{FF2B5EF4-FFF2-40B4-BE49-F238E27FC236}">
                    <a16:creationId xmlns:a16="http://schemas.microsoft.com/office/drawing/2014/main" id="{3279270A-2C8B-8069-F705-483AB8132A21}"/>
                  </a:ext>
                </a:extLst>
              </p14:cNvPr>
              <p14:cNvContentPartPr/>
              <p14:nvPr/>
            </p14:nvContentPartPr>
            <p14:xfrm>
              <a:off x="310267" y="500840"/>
              <a:ext cx="360" cy="360"/>
            </p14:xfrm>
          </p:contentPart>
        </mc:Choice>
        <mc:Fallback>
          <p:pic>
            <p:nvPicPr>
              <p:cNvPr id="418" name="Entrada de lápiz 417">
                <a:extLst>
                  <a:ext uri="{FF2B5EF4-FFF2-40B4-BE49-F238E27FC236}">
                    <a16:creationId xmlns:a16="http://schemas.microsoft.com/office/drawing/2014/main" id="{3279270A-2C8B-8069-F705-483AB8132A2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1267" y="491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3">
            <p14:nvContentPartPr>
              <p14:cNvPr id="419" name="Entrada de lápiz 418">
                <a:extLst>
                  <a:ext uri="{FF2B5EF4-FFF2-40B4-BE49-F238E27FC236}">
                    <a16:creationId xmlns:a16="http://schemas.microsoft.com/office/drawing/2014/main" id="{80543F24-C8B9-F764-9607-9487FF104841}"/>
                  </a:ext>
                </a:extLst>
              </p14:cNvPr>
              <p14:cNvContentPartPr/>
              <p14:nvPr/>
            </p14:nvContentPartPr>
            <p14:xfrm>
              <a:off x="1220347" y="1262600"/>
              <a:ext cx="360" cy="360"/>
            </p14:xfrm>
          </p:contentPart>
        </mc:Choice>
        <mc:Fallback>
          <p:pic>
            <p:nvPicPr>
              <p:cNvPr id="419" name="Entrada de lápiz 418">
                <a:extLst>
                  <a:ext uri="{FF2B5EF4-FFF2-40B4-BE49-F238E27FC236}">
                    <a16:creationId xmlns:a16="http://schemas.microsoft.com/office/drawing/2014/main" id="{80543F24-C8B9-F764-9607-9487FF10484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11707" y="1253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4">
            <p14:nvContentPartPr>
              <p14:cNvPr id="420" name="Entrada de lápiz 419">
                <a:extLst>
                  <a:ext uri="{FF2B5EF4-FFF2-40B4-BE49-F238E27FC236}">
                    <a16:creationId xmlns:a16="http://schemas.microsoft.com/office/drawing/2014/main" id="{5CDC2396-DB17-5D79-7056-C30EE452DBC2}"/>
                  </a:ext>
                </a:extLst>
              </p14:cNvPr>
              <p14:cNvContentPartPr/>
              <p14:nvPr/>
            </p14:nvContentPartPr>
            <p14:xfrm>
              <a:off x="465427" y="1608560"/>
              <a:ext cx="360" cy="360"/>
            </p14:xfrm>
          </p:contentPart>
        </mc:Choice>
        <mc:Fallback>
          <p:pic>
            <p:nvPicPr>
              <p:cNvPr id="420" name="Entrada de lápiz 419">
                <a:extLst>
                  <a:ext uri="{FF2B5EF4-FFF2-40B4-BE49-F238E27FC236}">
                    <a16:creationId xmlns:a16="http://schemas.microsoft.com/office/drawing/2014/main" id="{5CDC2396-DB17-5D79-7056-C30EE452DBC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56787" y="1599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5">
            <p14:nvContentPartPr>
              <p14:cNvPr id="422" name="Entrada de lápiz 421">
                <a:extLst>
                  <a:ext uri="{FF2B5EF4-FFF2-40B4-BE49-F238E27FC236}">
                    <a16:creationId xmlns:a16="http://schemas.microsoft.com/office/drawing/2014/main" id="{F6AC53BA-DA07-0118-B24A-AC4B756D6580}"/>
                  </a:ext>
                </a:extLst>
              </p14:cNvPr>
              <p14:cNvContentPartPr/>
              <p14:nvPr/>
            </p14:nvContentPartPr>
            <p14:xfrm>
              <a:off x="670267" y="1594520"/>
              <a:ext cx="360" cy="360"/>
            </p14:xfrm>
          </p:contentPart>
        </mc:Choice>
        <mc:Fallback>
          <p:pic>
            <p:nvPicPr>
              <p:cNvPr id="422" name="Entrada de lápiz 421">
                <a:extLst>
                  <a:ext uri="{FF2B5EF4-FFF2-40B4-BE49-F238E27FC236}">
                    <a16:creationId xmlns:a16="http://schemas.microsoft.com/office/drawing/2014/main" id="{F6AC53BA-DA07-0118-B24A-AC4B756D658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1267" y="1585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6">
            <p14:nvContentPartPr>
              <p14:cNvPr id="423" name="Entrada de lápiz 422">
                <a:extLst>
                  <a:ext uri="{FF2B5EF4-FFF2-40B4-BE49-F238E27FC236}">
                    <a16:creationId xmlns:a16="http://schemas.microsoft.com/office/drawing/2014/main" id="{4C8332A2-894B-37B8-1AE3-6D88ED12BFB3}"/>
                  </a:ext>
                </a:extLst>
              </p14:cNvPr>
              <p14:cNvContentPartPr/>
              <p14:nvPr/>
            </p14:nvContentPartPr>
            <p14:xfrm>
              <a:off x="1241587" y="528920"/>
              <a:ext cx="360" cy="360"/>
            </p14:xfrm>
          </p:contentPart>
        </mc:Choice>
        <mc:Fallback>
          <p:pic>
            <p:nvPicPr>
              <p:cNvPr id="423" name="Entrada de lápiz 422">
                <a:extLst>
                  <a:ext uri="{FF2B5EF4-FFF2-40B4-BE49-F238E27FC236}">
                    <a16:creationId xmlns:a16="http://schemas.microsoft.com/office/drawing/2014/main" id="{4C8332A2-894B-37B8-1AE3-6D88ED12BFB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32947" y="520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7">
            <p14:nvContentPartPr>
              <p14:cNvPr id="424" name="Entrada de lápiz 423">
                <a:extLst>
                  <a:ext uri="{FF2B5EF4-FFF2-40B4-BE49-F238E27FC236}">
                    <a16:creationId xmlns:a16="http://schemas.microsoft.com/office/drawing/2014/main" id="{A814B18A-9E07-B4CE-E8D6-70DE778AF352}"/>
                  </a:ext>
                </a:extLst>
              </p14:cNvPr>
              <p14:cNvContentPartPr/>
              <p14:nvPr/>
            </p14:nvContentPartPr>
            <p14:xfrm>
              <a:off x="557227" y="1777760"/>
              <a:ext cx="360" cy="360"/>
            </p14:xfrm>
          </p:contentPart>
        </mc:Choice>
        <mc:Fallback>
          <p:pic>
            <p:nvPicPr>
              <p:cNvPr id="424" name="Entrada de lápiz 423">
                <a:extLst>
                  <a:ext uri="{FF2B5EF4-FFF2-40B4-BE49-F238E27FC236}">
                    <a16:creationId xmlns:a16="http://schemas.microsoft.com/office/drawing/2014/main" id="{A814B18A-9E07-B4CE-E8D6-70DE778AF35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48227" y="1769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8">
            <p14:nvContentPartPr>
              <p14:cNvPr id="425" name="Entrada de lápiz 424">
                <a:extLst>
                  <a:ext uri="{FF2B5EF4-FFF2-40B4-BE49-F238E27FC236}">
                    <a16:creationId xmlns:a16="http://schemas.microsoft.com/office/drawing/2014/main" id="{A8B3298B-68C2-0D3C-471E-C8B7526AF6FE}"/>
                  </a:ext>
                </a:extLst>
              </p14:cNvPr>
              <p14:cNvContentPartPr/>
              <p14:nvPr/>
            </p14:nvContentPartPr>
            <p14:xfrm>
              <a:off x="1178227" y="514880"/>
              <a:ext cx="360" cy="360"/>
            </p14:xfrm>
          </p:contentPart>
        </mc:Choice>
        <mc:Fallback>
          <p:pic>
            <p:nvPicPr>
              <p:cNvPr id="425" name="Entrada de lápiz 424">
                <a:extLst>
                  <a:ext uri="{FF2B5EF4-FFF2-40B4-BE49-F238E27FC236}">
                    <a16:creationId xmlns:a16="http://schemas.microsoft.com/office/drawing/2014/main" id="{A8B3298B-68C2-0D3C-471E-C8B7526AF6F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9227" y="505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9">
            <p14:nvContentPartPr>
              <p14:cNvPr id="426" name="Entrada de lápiz 425">
                <a:extLst>
                  <a:ext uri="{FF2B5EF4-FFF2-40B4-BE49-F238E27FC236}">
                    <a16:creationId xmlns:a16="http://schemas.microsoft.com/office/drawing/2014/main" id="{C3C0F2DF-2FD0-9FD3-F3FF-583B59072321}"/>
                  </a:ext>
                </a:extLst>
              </p14:cNvPr>
              <p14:cNvContentPartPr/>
              <p14:nvPr/>
            </p14:nvContentPartPr>
            <p14:xfrm>
              <a:off x="1051147" y="1770920"/>
              <a:ext cx="360" cy="360"/>
            </p14:xfrm>
          </p:contentPart>
        </mc:Choice>
        <mc:Fallback>
          <p:pic>
            <p:nvPicPr>
              <p:cNvPr id="426" name="Entrada de lápiz 425">
                <a:extLst>
                  <a:ext uri="{FF2B5EF4-FFF2-40B4-BE49-F238E27FC236}">
                    <a16:creationId xmlns:a16="http://schemas.microsoft.com/office/drawing/2014/main" id="{C3C0F2DF-2FD0-9FD3-F3FF-583B5907232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42147" y="1761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0">
            <p14:nvContentPartPr>
              <p14:cNvPr id="427" name="Entrada de lápiz 426">
                <a:extLst>
                  <a:ext uri="{FF2B5EF4-FFF2-40B4-BE49-F238E27FC236}">
                    <a16:creationId xmlns:a16="http://schemas.microsoft.com/office/drawing/2014/main" id="{6EB45B64-C5F2-413A-ADAE-700A717C1853}"/>
                  </a:ext>
                </a:extLst>
              </p14:cNvPr>
              <p14:cNvContentPartPr/>
              <p14:nvPr/>
            </p14:nvContentPartPr>
            <p14:xfrm>
              <a:off x="1171027" y="409040"/>
              <a:ext cx="360" cy="360"/>
            </p14:xfrm>
          </p:contentPart>
        </mc:Choice>
        <mc:Fallback>
          <p:pic>
            <p:nvPicPr>
              <p:cNvPr id="427" name="Entrada de lápiz 426">
                <a:extLst>
                  <a:ext uri="{FF2B5EF4-FFF2-40B4-BE49-F238E27FC236}">
                    <a16:creationId xmlns:a16="http://schemas.microsoft.com/office/drawing/2014/main" id="{6EB45B64-C5F2-413A-ADAE-700A717C185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62387" y="400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1">
            <p14:nvContentPartPr>
              <p14:cNvPr id="428" name="Entrada de lápiz 427">
                <a:extLst>
                  <a:ext uri="{FF2B5EF4-FFF2-40B4-BE49-F238E27FC236}">
                    <a16:creationId xmlns:a16="http://schemas.microsoft.com/office/drawing/2014/main" id="{E6382611-DD5B-A325-9E94-8DF2C966F4A8}"/>
                  </a:ext>
                </a:extLst>
              </p14:cNvPr>
              <p14:cNvContentPartPr/>
              <p14:nvPr/>
            </p14:nvContentPartPr>
            <p14:xfrm>
              <a:off x="1008667" y="1650680"/>
              <a:ext cx="360" cy="360"/>
            </p14:xfrm>
          </p:contentPart>
        </mc:Choice>
        <mc:Fallback>
          <p:pic>
            <p:nvPicPr>
              <p:cNvPr id="428" name="Entrada de lápiz 427">
                <a:extLst>
                  <a:ext uri="{FF2B5EF4-FFF2-40B4-BE49-F238E27FC236}">
                    <a16:creationId xmlns:a16="http://schemas.microsoft.com/office/drawing/2014/main" id="{E6382611-DD5B-A325-9E94-8DF2C966F4A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00027" y="1642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2">
            <p14:nvContentPartPr>
              <p14:cNvPr id="429" name="Entrada de lápiz 428">
                <a:extLst>
                  <a:ext uri="{FF2B5EF4-FFF2-40B4-BE49-F238E27FC236}">
                    <a16:creationId xmlns:a16="http://schemas.microsoft.com/office/drawing/2014/main" id="{81125916-562C-D35F-ACA1-93ADE6A4F843}"/>
                  </a:ext>
                </a:extLst>
              </p14:cNvPr>
              <p14:cNvContentPartPr/>
              <p14:nvPr/>
            </p14:nvContentPartPr>
            <p14:xfrm>
              <a:off x="1290907" y="331280"/>
              <a:ext cx="360" cy="360"/>
            </p14:xfrm>
          </p:contentPart>
        </mc:Choice>
        <mc:Fallback>
          <p:pic>
            <p:nvPicPr>
              <p:cNvPr id="429" name="Entrada de lápiz 428">
                <a:extLst>
                  <a:ext uri="{FF2B5EF4-FFF2-40B4-BE49-F238E27FC236}">
                    <a16:creationId xmlns:a16="http://schemas.microsoft.com/office/drawing/2014/main" id="{81125916-562C-D35F-ACA1-93ADE6A4F84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82267" y="322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3">
            <p14:nvContentPartPr>
              <p14:cNvPr id="430" name="Entrada de lápiz 429">
                <a:extLst>
                  <a:ext uri="{FF2B5EF4-FFF2-40B4-BE49-F238E27FC236}">
                    <a16:creationId xmlns:a16="http://schemas.microsoft.com/office/drawing/2014/main" id="{FF10DB75-5579-68BF-C7C4-1654BB9474D2}"/>
                  </a:ext>
                </a:extLst>
              </p14:cNvPr>
              <p14:cNvContentPartPr/>
              <p14:nvPr/>
            </p14:nvContentPartPr>
            <p14:xfrm>
              <a:off x="839467" y="1657880"/>
              <a:ext cx="360" cy="360"/>
            </p14:xfrm>
          </p:contentPart>
        </mc:Choice>
        <mc:Fallback>
          <p:pic>
            <p:nvPicPr>
              <p:cNvPr id="430" name="Entrada de lápiz 429">
                <a:extLst>
                  <a:ext uri="{FF2B5EF4-FFF2-40B4-BE49-F238E27FC236}">
                    <a16:creationId xmlns:a16="http://schemas.microsoft.com/office/drawing/2014/main" id="{FF10DB75-5579-68BF-C7C4-1654BB9474D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30467" y="1648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4">
            <p14:nvContentPartPr>
              <p14:cNvPr id="431" name="Entrada de lápiz 430">
                <a:extLst>
                  <a:ext uri="{FF2B5EF4-FFF2-40B4-BE49-F238E27FC236}">
                    <a16:creationId xmlns:a16="http://schemas.microsoft.com/office/drawing/2014/main" id="{171463AA-27F8-4949-9115-CF6BC22A27E1}"/>
                  </a:ext>
                </a:extLst>
              </p14:cNvPr>
              <p14:cNvContentPartPr/>
              <p14:nvPr/>
            </p14:nvContentPartPr>
            <p14:xfrm>
              <a:off x="1531027" y="648800"/>
              <a:ext cx="360" cy="360"/>
            </p14:xfrm>
          </p:contentPart>
        </mc:Choice>
        <mc:Fallback>
          <p:pic>
            <p:nvPicPr>
              <p:cNvPr id="431" name="Entrada de lápiz 430">
                <a:extLst>
                  <a:ext uri="{FF2B5EF4-FFF2-40B4-BE49-F238E27FC236}">
                    <a16:creationId xmlns:a16="http://schemas.microsoft.com/office/drawing/2014/main" id="{171463AA-27F8-4949-9115-CF6BC22A27E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522027" y="640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5">
            <p14:nvContentPartPr>
              <p14:cNvPr id="432" name="Entrada de lápiz 431">
                <a:extLst>
                  <a:ext uri="{FF2B5EF4-FFF2-40B4-BE49-F238E27FC236}">
                    <a16:creationId xmlns:a16="http://schemas.microsoft.com/office/drawing/2014/main" id="{28D2B891-0EDD-B1ED-A949-C82D5CC6EECA}"/>
                  </a:ext>
                </a:extLst>
              </p14:cNvPr>
              <p14:cNvContentPartPr/>
              <p14:nvPr/>
            </p14:nvContentPartPr>
            <p14:xfrm>
              <a:off x="437347" y="648800"/>
              <a:ext cx="360" cy="360"/>
            </p14:xfrm>
          </p:contentPart>
        </mc:Choice>
        <mc:Fallback>
          <p:pic>
            <p:nvPicPr>
              <p:cNvPr id="432" name="Entrada de lápiz 431">
                <a:extLst>
                  <a:ext uri="{FF2B5EF4-FFF2-40B4-BE49-F238E27FC236}">
                    <a16:creationId xmlns:a16="http://schemas.microsoft.com/office/drawing/2014/main" id="{28D2B891-0EDD-B1ED-A949-C82D5CC6EEC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8347" y="640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6">
            <p14:nvContentPartPr>
              <p14:cNvPr id="433" name="Entrada de lápiz 432">
                <a:extLst>
                  <a:ext uri="{FF2B5EF4-FFF2-40B4-BE49-F238E27FC236}">
                    <a16:creationId xmlns:a16="http://schemas.microsoft.com/office/drawing/2014/main" id="{F8406D07-54CB-7D97-1B75-5F9201D5CF87}"/>
                  </a:ext>
                </a:extLst>
              </p14:cNvPr>
              <p14:cNvContentPartPr/>
              <p14:nvPr/>
            </p14:nvContentPartPr>
            <p14:xfrm>
              <a:off x="1615627" y="987560"/>
              <a:ext cx="360" cy="360"/>
            </p14:xfrm>
          </p:contentPart>
        </mc:Choice>
        <mc:Fallback>
          <p:pic>
            <p:nvPicPr>
              <p:cNvPr id="433" name="Entrada de lápiz 432">
                <a:extLst>
                  <a:ext uri="{FF2B5EF4-FFF2-40B4-BE49-F238E27FC236}">
                    <a16:creationId xmlns:a16="http://schemas.microsoft.com/office/drawing/2014/main" id="{F8406D07-54CB-7D97-1B75-5F9201D5CF8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06627" y="978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7">
            <p14:nvContentPartPr>
              <p14:cNvPr id="434" name="Entrada de lápiz 433">
                <a:extLst>
                  <a:ext uri="{FF2B5EF4-FFF2-40B4-BE49-F238E27FC236}">
                    <a16:creationId xmlns:a16="http://schemas.microsoft.com/office/drawing/2014/main" id="{415EA7AF-D975-CA52-DC5F-4AA4F26CE02D}"/>
                  </a:ext>
                </a:extLst>
              </p14:cNvPr>
              <p14:cNvContentPartPr/>
              <p14:nvPr/>
            </p14:nvContentPartPr>
            <p14:xfrm>
              <a:off x="1213507" y="881720"/>
              <a:ext cx="169560" cy="50400"/>
            </p14:xfrm>
          </p:contentPart>
        </mc:Choice>
        <mc:Fallback>
          <p:pic>
            <p:nvPicPr>
              <p:cNvPr id="434" name="Entrada de lápiz 433">
                <a:extLst>
                  <a:ext uri="{FF2B5EF4-FFF2-40B4-BE49-F238E27FC236}">
                    <a16:creationId xmlns:a16="http://schemas.microsoft.com/office/drawing/2014/main" id="{415EA7AF-D975-CA52-DC5F-4AA4F26CE02D}"/>
                  </a:ext>
                </a:extLst>
              </p:cNvPr>
              <p:cNvPicPr/>
              <p:nvPr/>
            </p:nvPicPr>
            <p:blipFill>
              <a:blip r:embed="rId388"/>
              <a:stretch>
                <a:fillRect/>
              </a:stretch>
            </p:blipFill>
            <p:spPr>
              <a:xfrm>
                <a:off x="1204507" y="873080"/>
                <a:ext cx="1872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9">
            <p14:nvContentPartPr>
              <p14:cNvPr id="435" name="Entrada de lápiz 434">
                <a:extLst>
                  <a:ext uri="{FF2B5EF4-FFF2-40B4-BE49-F238E27FC236}">
                    <a16:creationId xmlns:a16="http://schemas.microsoft.com/office/drawing/2014/main" id="{015A3AF1-48ED-D573-CABF-27738E244745}"/>
                  </a:ext>
                </a:extLst>
              </p14:cNvPr>
              <p14:cNvContentPartPr/>
              <p14:nvPr/>
            </p14:nvContentPartPr>
            <p14:xfrm>
              <a:off x="1792027" y="514880"/>
              <a:ext cx="35640" cy="14400"/>
            </p14:xfrm>
          </p:contentPart>
        </mc:Choice>
        <mc:Fallback>
          <p:pic>
            <p:nvPicPr>
              <p:cNvPr id="435" name="Entrada de lápiz 434">
                <a:extLst>
                  <a:ext uri="{FF2B5EF4-FFF2-40B4-BE49-F238E27FC236}">
                    <a16:creationId xmlns:a16="http://schemas.microsoft.com/office/drawing/2014/main" id="{015A3AF1-48ED-D573-CABF-27738E244745}"/>
                  </a:ext>
                </a:extLst>
              </p:cNvPr>
              <p:cNvPicPr/>
              <p:nvPr/>
            </p:nvPicPr>
            <p:blipFill>
              <a:blip r:embed="rId390"/>
              <a:stretch>
                <a:fillRect/>
              </a:stretch>
            </p:blipFill>
            <p:spPr>
              <a:xfrm>
                <a:off x="1783027" y="505880"/>
                <a:ext cx="5328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1">
            <p14:nvContentPartPr>
              <p14:cNvPr id="436" name="Entrada de lápiz 435">
                <a:extLst>
                  <a:ext uri="{FF2B5EF4-FFF2-40B4-BE49-F238E27FC236}">
                    <a16:creationId xmlns:a16="http://schemas.microsoft.com/office/drawing/2014/main" id="{51265B0F-9D24-8A99-9B36-553A20B012D6}"/>
                  </a:ext>
                </a:extLst>
              </p14:cNvPr>
              <p14:cNvContentPartPr/>
              <p14:nvPr/>
            </p14:nvContentPartPr>
            <p14:xfrm>
              <a:off x="529147" y="895760"/>
              <a:ext cx="7200" cy="21600"/>
            </p14:xfrm>
          </p:contentPart>
        </mc:Choice>
        <mc:Fallback>
          <p:pic>
            <p:nvPicPr>
              <p:cNvPr id="436" name="Entrada de lápiz 435">
                <a:extLst>
                  <a:ext uri="{FF2B5EF4-FFF2-40B4-BE49-F238E27FC236}">
                    <a16:creationId xmlns:a16="http://schemas.microsoft.com/office/drawing/2014/main" id="{51265B0F-9D24-8A99-9B36-553A20B012D6}"/>
                  </a:ext>
                </a:extLst>
              </p:cNvPr>
              <p:cNvPicPr/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520576" y="887120"/>
                <a:ext cx="240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2">
            <p14:nvContentPartPr>
              <p14:cNvPr id="437" name="Entrada de lápiz 436">
                <a:extLst>
                  <a:ext uri="{FF2B5EF4-FFF2-40B4-BE49-F238E27FC236}">
                    <a16:creationId xmlns:a16="http://schemas.microsoft.com/office/drawing/2014/main" id="{16F8C823-9370-2ADD-E058-E79089C05B19}"/>
                  </a:ext>
                </a:extLst>
              </p14:cNvPr>
              <p14:cNvContentPartPr/>
              <p14:nvPr/>
            </p14:nvContentPartPr>
            <p14:xfrm>
              <a:off x="1417987" y="811160"/>
              <a:ext cx="92160" cy="14400"/>
            </p14:xfrm>
          </p:contentPart>
        </mc:Choice>
        <mc:Fallback>
          <p:pic>
            <p:nvPicPr>
              <p:cNvPr id="437" name="Entrada de lápiz 436">
                <a:extLst>
                  <a:ext uri="{FF2B5EF4-FFF2-40B4-BE49-F238E27FC236}">
                    <a16:creationId xmlns:a16="http://schemas.microsoft.com/office/drawing/2014/main" id="{16F8C823-9370-2ADD-E058-E79089C05B19}"/>
                  </a:ext>
                </a:extLst>
              </p:cNvPr>
              <p:cNvPicPr/>
              <p:nvPr/>
            </p:nvPicPr>
            <p:blipFill>
              <a:blip r:embed="rId393"/>
              <a:stretch>
                <a:fillRect/>
              </a:stretch>
            </p:blipFill>
            <p:spPr>
              <a:xfrm>
                <a:off x="1409347" y="802520"/>
                <a:ext cx="10980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4">
            <p14:nvContentPartPr>
              <p14:cNvPr id="439" name="Entrada de lápiz 438">
                <a:extLst>
                  <a:ext uri="{FF2B5EF4-FFF2-40B4-BE49-F238E27FC236}">
                    <a16:creationId xmlns:a16="http://schemas.microsoft.com/office/drawing/2014/main" id="{B8106182-B933-B432-895F-081F92CDC985}"/>
                  </a:ext>
                </a:extLst>
              </p14:cNvPr>
              <p14:cNvContentPartPr/>
              <p14:nvPr/>
            </p14:nvContentPartPr>
            <p14:xfrm>
              <a:off x="1326187" y="973520"/>
              <a:ext cx="360" cy="360"/>
            </p14:xfrm>
          </p:contentPart>
        </mc:Choice>
        <mc:Fallback>
          <p:pic>
            <p:nvPicPr>
              <p:cNvPr id="439" name="Entrada de lápiz 438">
                <a:extLst>
                  <a:ext uri="{FF2B5EF4-FFF2-40B4-BE49-F238E27FC236}">
                    <a16:creationId xmlns:a16="http://schemas.microsoft.com/office/drawing/2014/main" id="{B8106182-B933-B432-895F-081F92CDC98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17547" y="964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5">
            <p14:nvContentPartPr>
              <p14:cNvPr id="441" name="Entrada de lápiz 440">
                <a:extLst>
                  <a:ext uri="{FF2B5EF4-FFF2-40B4-BE49-F238E27FC236}">
                    <a16:creationId xmlns:a16="http://schemas.microsoft.com/office/drawing/2014/main" id="{C5179910-8AB1-EB73-D36B-88A916E25E7A}"/>
                  </a:ext>
                </a:extLst>
              </p14:cNvPr>
              <p14:cNvContentPartPr/>
              <p14:nvPr/>
            </p14:nvContentPartPr>
            <p14:xfrm>
              <a:off x="1241587" y="959480"/>
              <a:ext cx="360" cy="360"/>
            </p14:xfrm>
          </p:contentPart>
        </mc:Choice>
        <mc:Fallback>
          <p:pic>
            <p:nvPicPr>
              <p:cNvPr id="441" name="Entrada de lápiz 440">
                <a:extLst>
                  <a:ext uri="{FF2B5EF4-FFF2-40B4-BE49-F238E27FC236}">
                    <a16:creationId xmlns:a16="http://schemas.microsoft.com/office/drawing/2014/main" id="{C5179910-8AB1-EB73-D36B-88A916E25E7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32947" y="950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6">
            <p14:nvContentPartPr>
              <p14:cNvPr id="442" name="Entrada de lápiz 441">
                <a:extLst>
                  <a:ext uri="{FF2B5EF4-FFF2-40B4-BE49-F238E27FC236}">
                    <a16:creationId xmlns:a16="http://schemas.microsoft.com/office/drawing/2014/main" id="{25564A7D-640F-8358-3DE7-6B9FB175DBD7}"/>
                  </a:ext>
                </a:extLst>
              </p14:cNvPr>
              <p14:cNvContentPartPr/>
              <p14:nvPr/>
            </p14:nvContentPartPr>
            <p14:xfrm>
              <a:off x="1093267" y="895760"/>
              <a:ext cx="360" cy="360"/>
            </p14:xfrm>
          </p:contentPart>
        </mc:Choice>
        <mc:Fallback>
          <p:pic>
            <p:nvPicPr>
              <p:cNvPr id="442" name="Entrada de lápiz 441">
                <a:extLst>
                  <a:ext uri="{FF2B5EF4-FFF2-40B4-BE49-F238E27FC236}">
                    <a16:creationId xmlns:a16="http://schemas.microsoft.com/office/drawing/2014/main" id="{25564A7D-640F-8358-3DE7-6B9FB175DBD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84627" y="887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7">
            <p14:nvContentPartPr>
              <p14:cNvPr id="443" name="Entrada de lápiz 442">
                <a:extLst>
                  <a:ext uri="{FF2B5EF4-FFF2-40B4-BE49-F238E27FC236}">
                    <a16:creationId xmlns:a16="http://schemas.microsoft.com/office/drawing/2014/main" id="{F69F3D84-EA42-F1F7-6523-B959B814646E}"/>
                  </a:ext>
                </a:extLst>
              </p14:cNvPr>
              <p14:cNvContentPartPr/>
              <p14:nvPr/>
            </p14:nvContentPartPr>
            <p14:xfrm>
              <a:off x="761707" y="1065320"/>
              <a:ext cx="360" cy="360"/>
            </p14:xfrm>
          </p:contentPart>
        </mc:Choice>
        <mc:Fallback>
          <p:pic>
            <p:nvPicPr>
              <p:cNvPr id="443" name="Entrada de lápiz 442">
                <a:extLst>
                  <a:ext uri="{FF2B5EF4-FFF2-40B4-BE49-F238E27FC236}">
                    <a16:creationId xmlns:a16="http://schemas.microsoft.com/office/drawing/2014/main" id="{F69F3D84-EA42-F1F7-6523-B959B814646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53067" y="1056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8">
            <p14:nvContentPartPr>
              <p14:cNvPr id="444" name="Entrada de lápiz 443">
                <a:extLst>
                  <a:ext uri="{FF2B5EF4-FFF2-40B4-BE49-F238E27FC236}">
                    <a16:creationId xmlns:a16="http://schemas.microsoft.com/office/drawing/2014/main" id="{50A2CDB3-02B2-9ED8-F378-D62F3DE73D8A}"/>
                  </a:ext>
                </a:extLst>
              </p14:cNvPr>
              <p14:cNvContentPartPr/>
              <p14:nvPr/>
            </p14:nvContentPartPr>
            <p14:xfrm>
              <a:off x="698347" y="1283840"/>
              <a:ext cx="360" cy="360"/>
            </p14:xfrm>
          </p:contentPart>
        </mc:Choice>
        <mc:Fallback>
          <p:pic>
            <p:nvPicPr>
              <p:cNvPr id="444" name="Entrada de lápiz 443">
                <a:extLst>
                  <a:ext uri="{FF2B5EF4-FFF2-40B4-BE49-F238E27FC236}">
                    <a16:creationId xmlns:a16="http://schemas.microsoft.com/office/drawing/2014/main" id="{50A2CDB3-02B2-9ED8-F378-D62F3DE73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9347" y="1275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9">
            <p14:nvContentPartPr>
              <p14:cNvPr id="445" name="Entrada de lápiz 444">
                <a:extLst>
                  <a:ext uri="{FF2B5EF4-FFF2-40B4-BE49-F238E27FC236}">
                    <a16:creationId xmlns:a16="http://schemas.microsoft.com/office/drawing/2014/main" id="{FC30F541-7C74-DD69-8221-43AC3770E942}"/>
                  </a:ext>
                </a:extLst>
              </p14:cNvPr>
              <p14:cNvContentPartPr/>
              <p14:nvPr/>
            </p14:nvContentPartPr>
            <p14:xfrm>
              <a:off x="514747" y="1333160"/>
              <a:ext cx="360" cy="360"/>
            </p14:xfrm>
          </p:contentPart>
        </mc:Choice>
        <mc:Fallback>
          <p:pic>
            <p:nvPicPr>
              <p:cNvPr id="445" name="Entrada de lápiz 444">
                <a:extLst>
                  <a:ext uri="{FF2B5EF4-FFF2-40B4-BE49-F238E27FC236}">
                    <a16:creationId xmlns:a16="http://schemas.microsoft.com/office/drawing/2014/main" id="{FC30F541-7C74-DD69-8221-43AC3770E94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6107" y="1324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0">
            <p14:nvContentPartPr>
              <p14:cNvPr id="446" name="Entrada de lápiz 445">
                <a:extLst>
                  <a:ext uri="{FF2B5EF4-FFF2-40B4-BE49-F238E27FC236}">
                    <a16:creationId xmlns:a16="http://schemas.microsoft.com/office/drawing/2014/main" id="{94109DCD-D332-2323-D025-4737D4C7F613}"/>
                  </a:ext>
                </a:extLst>
              </p14:cNvPr>
              <p14:cNvContentPartPr/>
              <p14:nvPr/>
            </p14:nvContentPartPr>
            <p14:xfrm>
              <a:off x="324307" y="1432160"/>
              <a:ext cx="360" cy="360"/>
            </p14:xfrm>
          </p:contentPart>
        </mc:Choice>
        <mc:Fallback>
          <p:pic>
            <p:nvPicPr>
              <p:cNvPr id="446" name="Entrada de lápiz 445">
                <a:extLst>
                  <a:ext uri="{FF2B5EF4-FFF2-40B4-BE49-F238E27FC236}">
                    <a16:creationId xmlns:a16="http://schemas.microsoft.com/office/drawing/2014/main" id="{94109DCD-D332-2323-D025-4737D4C7F61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5667" y="1423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1">
            <p14:nvContentPartPr>
              <p14:cNvPr id="447" name="Entrada de lápiz 446">
                <a:extLst>
                  <a:ext uri="{FF2B5EF4-FFF2-40B4-BE49-F238E27FC236}">
                    <a16:creationId xmlns:a16="http://schemas.microsoft.com/office/drawing/2014/main" id="{2FE16C80-0039-2303-73E7-312C3840D8FF}"/>
                  </a:ext>
                </a:extLst>
              </p14:cNvPr>
              <p14:cNvContentPartPr/>
              <p14:nvPr/>
            </p14:nvContentPartPr>
            <p14:xfrm>
              <a:off x="260947" y="1643840"/>
              <a:ext cx="360" cy="360"/>
            </p14:xfrm>
          </p:contentPart>
        </mc:Choice>
        <mc:Fallback>
          <p:pic>
            <p:nvPicPr>
              <p:cNvPr id="447" name="Entrada de lápiz 446">
                <a:extLst>
                  <a:ext uri="{FF2B5EF4-FFF2-40B4-BE49-F238E27FC236}">
                    <a16:creationId xmlns:a16="http://schemas.microsoft.com/office/drawing/2014/main" id="{2FE16C80-0039-2303-73E7-312C3840D8F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51947" y="1634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2">
            <p14:nvContentPartPr>
              <p14:cNvPr id="448" name="Entrada de lápiz 447">
                <a:extLst>
                  <a:ext uri="{FF2B5EF4-FFF2-40B4-BE49-F238E27FC236}">
                    <a16:creationId xmlns:a16="http://schemas.microsoft.com/office/drawing/2014/main" id="{24B28CD1-94D1-C0C1-A93B-E82C9D8F9288}"/>
                  </a:ext>
                </a:extLst>
              </p14:cNvPr>
              <p14:cNvContentPartPr/>
              <p14:nvPr/>
            </p14:nvContentPartPr>
            <p14:xfrm>
              <a:off x="246907" y="1721240"/>
              <a:ext cx="360" cy="360"/>
            </p14:xfrm>
          </p:contentPart>
        </mc:Choice>
        <mc:Fallback>
          <p:pic>
            <p:nvPicPr>
              <p:cNvPr id="448" name="Entrada de lápiz 447">
                <a:extLst>
                  <a:ext uri="{FF2B5EF4-FFF2-40B4-BE49-F238E27FC236}">
                    <a16:creationId xmlns:a16="http://schemas.microsoft.com/office/drawing/2014/main" id="{24B28CD1-94D1-C0C1-A93B-E82C9D8F928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37907" y="1712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3">
            <p14:nvContentPartPr>
              <p14:cNvPr id="449" name="Entrada de lápiz 448">
                <a:extLst>
                  <a:ext uri="{FF2B5EF4-FFF2-40B4-BE49-F238E27FC236}">
                    <a16:creationId xmlns:a16="http://schemas.microsoft.com/office/drawing/2014/main" id="{FD72BE63-C886-59A0-AB91-09B750F3FB99}"/>
                  </a:ext>
                </a:extLst>
              </p14:cNvPr>
              <p14:cNvContentPartPr/>
              <p14:nvPr/>
            </p14:nvContentPartPr>
            <p14:xfrm>
              <a:off x="388027" y="1030040"/>
              <a:ext cx="360" cy="360"/>
            </p14:xfrm>
          </p:contentPart>
        </mc:Choice>
        <mc:Fallback>
          <p:pic>
            <p:nvPicPr>
              <p:cNvPr id="449" name="Entrada de lápiz 448">
                <a:extLst>
                  <a:ext uri="{FF2B5EF4-FFF2-40B4-BE49-F238E27FC236}">
                    <a16:creationId xmlns:a16="http://schemas.microsoft.com/office/drawing/2014/main" id="{FD72BE63-C886-59A0-AB91-09B750F3FB9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79027" y="1021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4">
            <p14:nvContentPartPr>
              <p14:cNvPr id="450" name="Entrada de lápiz 449">
                <a:extLst>
                  <a:ext uri="{FF2B5EF4-FFF2-40B4-BE49-F238E27FC236}">
                    <a16:creationId xmlns:a16="http://schemas.microsoft.com/office/drawing/2014/main" id="{EDB78482-4011-C634-ABDF-C3D1BEED6897}"/>
                  </a:ext>
                </a:extLst>
              </p14:cNvPr>
              <p14:cNvContentPartPr/>
              <p14:nvPr/>
            </p14:nvContentPartPr>
            <p14:xfrm>
              <a:off x="324307" y="761840"/>
              <a:ext cx="360" cy="360"/>
            </p14:xfrm>
          </p:contentPart>
        </mc:Choice>
        <mc:Fallback>
          <p:pic>
            <p:nvPicPr>
              <p:cNvPr id="450" name="Entrada de lápiz 449">
                <a:extLst>
                  <a:ext uri="{FF2B5EF4-FFF2-40B4-BE49-F238E27FC236}">
                    <a16:creationId xmlns:a16="http://schemas.microsoft.com/office/drawing/2014/main" id="{EDB78482-4011-C634-ABDF-C3D1BEED68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5667" y="752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5">
            <p14:nvContentPartPr>
              <p14:cNvPr id="451" name="Entrada de lápiz 450">
                <a:extLst>
                  <a:ext uri="{FF2B5EF4-FFF2-40B4-BE49-F238E27FC236}">
                    <a16:creationId xmlns:a16="http://schemas.microsoft.com/office/drawing/2014/main" id="{FEBE188B-9424-DE52-EE36-C77E0B6F8277}"/>
                  </a:ext>
                </a:extLst>
              </p14:cNvPr>
              <p14:cNvContentPartPr/>
              <p14:nvPr/>
            </p14:nvContentPartPr>
            <p14:xfrm>
              <a:off x="564427" y="578240"/>
              <a:ext cx="360" cy="360"/>
            </p14:xfrm>
          </p:contentPart>
        </mc:Choice>
        <mc:Fallback>
          <p:pic>
            <p:nvPicPr>
              <p:cNvPr id="451" name="Entrada de lápiz 450">
                <a:extLst>
                  <a:ext uri="{FF2B5EF4-FFF2-40B4-BE49-F238E27FC236}">
                    <a16:creationId xmlns:a16="http://schemas.microsoft.com/office/drawing/2014/main" id="{FEBE188B-9424-DE52-EE36-C77E0B6F827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55427" y="569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6">
            <p14:nvContentPartPr>
              <p14:cNvPr id="452" name="Entrada de lápiz 451">
                <a:extLst>
                  <a:ext uri="{FF2B5EF4-FFF2-40B4-BE49-F238E27FC236}">
                    <a16:creationId xmlns:a16="http://schemas.microsoft.com/office/drawing/2014/main" id="{4E8B5AA1-557F-C20A-4F6D-B1124EF44CB4}"/>
                  </a:ext>
                </a:extLst>
              </p14:cNvPr>
              <p14:cNvContentPartPr/>
              <p14:nvPr/>
            </p14:nvContentPartPr>
            <p14:xfrm>
              <a:off x="846667" y="620720"/>
              <a:ext cx="360" cy="360"/>
            </p14:xfrm>
          </p:contentPart>
        </mc:Choice>
        <mc:Fallback>
          <p:pic>
            <p:nvPicPr>
              <p:cNvPr id="452" name="Entrada de lápiz 451">
                <a:extLst>
                  <a:ext uri="{FF2B5EF4-FFF2-40B4-BE49-F238E27FC236}">
                    <a16:creationId xmlns:a16="http://schemas.microsoft.com/office/drawing/2014/main" id="{4E8B5AA1-557F-C20A-4F6D-B1124EF44C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37667" y="611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7">
            <p14:nvContentPartPr>
              <p14:cNvPr id="453" name="Entrada de lápiz 452">
                <a:extLst>
                  <a:ext uri="{FF2B5EF4-FFF2-40B4-BE49-F238E27FC236}">
                    <a16:creationId xmlns:a16="http://schemas.microsoft.com/office/drawing/2014/main" id="{E93CCB55-6CB3-BECB-D5A8-9445404D6E35}"/>
                  </a:ext>
                </a:extLst>
              </p14:cNvPr>
              <p14:cNvContentPartPr/>
              <p14:nvPr/>
            </p14:nvContentPartPr>
            <p14:xfrm>
              <a:off x="1008667" y="634760"/>
              <a:ext cx="360" cy="360"/>
            </p14:xfrm>
          </p:contentPart>
        </mc:Choice>
        <mc:Fallback>
          <p:pic>
            <p:nvPicPr>
              <p:cNvPr id="453" name="Entrada de lápiz 452">
                <a:extLst>
                  <a:ext uri="{FF2B5EF4-FFF2-40B4-BE49-F238E27FC236}">
                    <a16:creationId xmlns:a16="http://schemas.microsoft.com/office/drawing/2014/main" id="{E93CCB55-6CB3-BECB-D5A8-9445404D6E3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00027" y="626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8">
            <p14:nvContentPartPr>
              <p14:cNvPr id="454" name="Entrada de lápiz 453">
                <a:extLst>
                  <a:ext uri="{FF2B5EF4-FFF2-40B4-BE49-F238E27FC236}">
                    <a16:creationId xmlns:a16="http://schemas.microsoft.com/office/drawing/2014/main" id="{7A789B33-CAA4-D903-E1BF-3A3121E2EB92}"/>
                  </a:ext>
                </a:extLst>
              </p14:cNvPr>
              <p14:cNvContentPartPr/>
              <p14:nvPr/>
            </p14:nvContentPartPr>
            <p14:xfrm>
              <a:off x="1326187" y="211400"/>
              <a:ext cx="360" cy="360"/>
            </p14:xfrm>
          </p:contentPart>
        </mc:Choice>
        <mc:Fallback>
          <p:pic>
            <p:nvPicPr>
              <p:cNvPr id="454" name="Entrada de lápiz 453">
                <a:extLst>
                  <a:ext uri="{FF2B5EF4-FFF2-40B4-BE49-F238E27FC236}">
                    <a16:creationId xmlns:a16="http://schemas.microsoft.com/office/drawing/2014/main" id="{7A789B33-CAA4-D903-E1BF-3A3121E2EB9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17547" y="202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9">
            <p14:nvContentPartPr>
              <p14:cNvPr id="455" name="Entrada de lápiz 454">
                <a:extLst>
                  <a:ext uri="{FF2B5EF4-FFF2-40B4-BE49-F238E27FC236}">
                    <a16:creationId xmlns:a16="http://schemas.microsoft.com/office/drawing/2014/main" id="{BF442A80-3117-CE7E-A84B-FCDE0365EA2B}"/>
                  </a:ext>
                </a:extLst>
              </p14:cNvPr>
              <p14:cNvContentPartPr/>
              <p14:nvPr/>
            </p14:nvContentPartPr>
            <p14:xfrm>
              <a:off x="1657747" y="20960"/>
              <a:ext cx="360" cy="360"/>
            </p14:xfrm>
          </p:contentPart>
        </mc:Choice>
        <mc:Fallback>
          <p:pic>
            <p:nvPicPr>
              <p:cNvPr id="455" name="Entrada de lápiz 454">
                <a:extLst>
                  <a:ext uri="{FF2B5EF4-FFF2-40B4-BE49-F238E27FC236}">
                    <a16:creationId xmlns:a16="http://schemas.microsoft.com/office/drawing/2014/main" id="{BF442A80-3117-CE7E-A84B-FCDE0365EA2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49107" y="12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0">
            <p14:nvContentPartPr>
              <p14:cNvPr id="456" name="Entrada de lápiz 455">
                <a:extLst>
                  <a:ext uri="{FF2B5EF4-FFF2-40B4-BE49-F238E27FC236}">
                    <a16:creationId xmlns:a16="http://schemas.microsoft.com/office/drawing/2014/main" id="{8D9A8D84-4D52-E604-639A-7A71F4036DFE}"/>
                  </a:ext>
                </a:extLst>
              </p14:cNvPr>
              <p14:cNvContentPartPr/>
              <p14:nvPr/>
            </p14:nvContentPartPr>
            <p14:xfrm>
              <a:off x="1601587" y="70280"/>
              <a:ext cx="360" cy="360"/>
            </p14:xfrm>
          </p:contentPart>
        </mc:Choice>
        <mc:Fallback>
          <p:pic>
            <p:nvPicPr>
              <p:cNvPr id="456" name="Entrada de lápiz 455">
                <a:extLst>
                  <a:ext uri="{FF2B5EF4-FFF2-40B4-BE49-F238E27FC236}">
                    <a16:creationId xmlns:a16="http://schemas.microsoft.com/office/drawing/2014/main" id="{8D9A8D84-4D52-E604-639A-7A71F4036DF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592587" y="61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1">
            <p14:nvContentPartPr>
              <p14:cNvPr id="457" name="Entrada de lápiz 456">
                <a:extLst>
                  <a:ext uri="{FF2B5EF4-FFF2-40B4-BE49-F238E27FC236}">
                    <a16:creationId xmlns:a16="http://schemas.microsoft.com/office/drawing/2014/main" id="{65774D24-7447-7F73-34C6-0AF227FEEEFD}"/>
                  </a:ext>
                </a:extLst>
              </p14:cNvPr>
              <p14:cNvContentPartPr/>
              <p14:nvPr/>
            </p14:nvContentPartPr>
            <p14:xfrm>
              <a:off x="1255627" y="49040"/>
              <a:ext cx="360" cy="360"/>
            </p14:xfrm>
          </p:contentPart>
        </mc:Choice>
        <mc:Fallback>
          <p:pic>
            <p:nvPicPr>
              <p:cNvPr id="457" name="Entrada de lápiz 456">
                <a:extLst>
                  <a:ext uri="{FF2B5EF4-FFF2-40B4-BE49-F238E27FC236}">
                    <a16:creationId xmlns:a16="http://schemas.microsoft.com/office/drawing/2014/main" id="{65774D24-7447-7F73-34C6-0AF227FEEEF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46987" y="40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2">
            <p14:nvContentPartPr>
              <p14:cNvPr id="458" name="Entrada de lápiz 457">
                <a:extLst>
                  <a:ext uri="{FF2B5EF4-FFF2-40B4-BE49-F238E27FC236}">
                    <a16:creationId xmlns:a16="http://schemas.microsoft.com/office/drawing/2014/main" id="{F551C834-5BFF-A3BA-73C0-0BA79951D1F9}"/>
                  </a:ext>
                </a:extLst>
              </p14:cNvPr>
              <p14:cNvContentPartPr/>
              <p14:nvPr/>
            </p14:nvContentPartPr>
            <p14:xfrm>
              <a:off x="888787" y="112760"/>
              <a:ext cx="360" cy="360"/>
            </p14:xfrm>
          </p:contentPart>
        </mc:Choice>
        <mc:Fallback>
          <p:pic>
            <p:nvPicPr>
              <p:cNvPr id="458" name="Entrada de lápiz 457">
                <a:extLst>
                  <a:ext uri="{FF2B5EF4-FFF2-40B4-BE49-F238E27FC236}">
                    <a16:creationId xmlns:a16="http://schemas.microsoft.com/office/drawing/2014/main" id="{F551C834-5BFF-A3BA-73C0-0BA79951D1F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80147" y="103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3">
            <p14:nvContentPartPr>
              <p14:cNvPr id="459" name="Entrada de lápiz 458">
                <a:extLst>
                  <a:ext uri="{FF2B5EF4-FFF2-40B4-BE49-F238E27FC236}">
                    <a16:creationId xmlns:a16="http://schemas.microsoft.com/office/drawing/2014/main" id="{DEBDFB79-8EC2-D8E3-11AB-B60D56E7F42A}"/>
                  </a:ext>
                </a:extLst>
              </p14:cNvPr>
              <p14:cNvContentPartPr/>
              <p14:nvPr/>
            </p14:nvContentPartPr>
            <p14:xfrm>
              <a:off x="804187" y="140840"/>
              <a:ext cx="360" cy="360"/>
            </p14:xfrm>
          </p:contentPart>
        </mc:Choice>
        <mc:Fallback>
          <p:pic>
            <p:nvPicPr>
              <p:cNvPr id="459" name="Entrada de lápiz 458">
                <a:extLst>
                  <a:ext uri="{FF2B5EF4-FFF2-40B4-BE49-F238E27FC236}">
                    <a16:creationId xmlns:a16="http://schemas.microsoft.com/office/drawing/2014/main" id="{DEBDFB79-8EC2-D8E3-11AB-B60D56E7F42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5187" y="132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4">
            <p14:nvContentPartPr>
              <p14:cNvPr id="460" name="Entrada de lápiz 459">
                <a:extLst>
                  <a:ext uri="{FF2B5EF4-FFF2-40B4-BE49-F238E27FC236}">
                    <a16:creationId xmlns:a16="http://schemas.microsoft.com/office/drawing/2014/main" id="{9808D900-E2C5-CC7D-C475-0C8D6C4338A3}"/>
                  </a:ext>
                </a:extLst>
              </p14:cNvPr>
              <p14:cNvContentPartPr/>
              <p14:nvPr/>
            </p14:nvContentPartPr>
            <p14:xfrm>
              <a:off x="599707" y="70280"/>
              <a:ext cx="360" cy="360"/>
            </p14:xfrm>
          </p:contentPart>
        </mc:Choice>
        <mc:Fallback>
          <p:pic>
            <p:nvPicPr>
              <p:cNvPr id="460" name="Entrada de lápiz 459">
                <a:extLst>
                  <a:ext uri="{FF2B5EF4-FFF2-40B4-BE49-F238E27FC236}">
                    <a16:creationId xmlns:a16="http://schemas.microsoft.com/office/drawing/2014/main" id="{9808D900-E2C5-CC7D-C475-0C8D6C4338A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90707" y="61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5">
            <p14:nvContentPartPr>
              <p14:cNvPr id="461" name="Entrada de lápiz 460">
                <a:extLst>
                  <a:ext uri="{FF2B5EF4-FFF2-40B4-BE49-F238E27FC236}">
                    <a16:creationId xmlns:a16="http://schemas.microsoft.com/office/drawing/2014/main" id="{A0DBE035-FF1C-29FF-CECB-02FBB9968288}"/>
                  </a:ext>
                </a:extLst>
              </p14:cNvPr>
              <p14:cNvContentPartPr/>
              <p14:nvPr/>
            </p14:nvContentPartPr>
            <p14:xfrm>
              <a:off x="550027" y="148040"/>
              <a:ext cx="360" cy="360"/>
            </p14:xfrm>
          </p:contentPart>
        </mc:Choice>
        <mc:Fallback>
          <p:pic>
            <p:nvPicPr>
              <p:cNvPr id="461" name="Entrada de lápiz 460">
                <a:extLst>
                  <a:ext uri="{FF2B5EF4-FFF2-40B4-BE49-F238E27FC236}">
                    <a16:creationId xmlns:a16="http://schemas.microsoft.com/office/drawing/2014/main" id="{A0DBE035-FF1C-29FF-CECB-02FBB996828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41387" y="139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6">
            <p14:nvContentPartPr>
              <p14:cNvPr id="462" name="Entrada de lápiz 461">
                <a:extLst>
                  <a:ext uri="{FF2B5EF4-FFF2-40B4-BE49-F238E27FC236}">
                    <a16:creationId xmlns:a16="http://schemas.microsoft.com/office/drawing/2014/main" id="{6DAA8838-CB1B-D955-7E85-DE7F011F153A}"/>
                  </a:ext>
                </a:extLst>
              </p14:cNvPr>
              <p14:cNvContentPartPr/>
              <p14:nvPr/>
            </p14:nvContentPartPr>
            <p14:xfrm>
              <a:off x="451387" y="592640"/>
              <a:ext cx="360" cy="360"/>
            </p14:xfrm>
          </p:contentPart>
        </mc:Choice>
        <mc:Fallback>
          <p:pic>
            <p:nvPicPr>
              <p:cNvPr id="462" name="Entrada de lápiz 461">
                <a:extLst>
                  <a:ext uri="{FF2B5EF4-FFF2-40B4-BE49-F238E27FC236}">
                    <a16:creationId xmlns:a16="http://schemas.microsoft.com/office/drawing/2014/main" id="{6DAA8838-CB1B-D955-7E85-DE7F011F153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42387" y="583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7">
            <p14:nvContentPartPr>
              <p14:cNvPr id="463" name="Entrada de lápiz 462">
                <a:extLst>
                  <a:ext uri="{FF2B5EF4-FFF2-40B4-BE49-F238E27FC236}">
                    <a16:creationId xmlns:a16="http://schemas.microsoft.com/office/drawing/2014/main" id="{A5307679-26F8-ADAC-3BE9-C9B79F721923}"/>
                  </a:ext>
                </a:extLst>
              </p14:cNvPr>
              <p14:cNvContentPartPr/>
              <p14:nvPr/>
            </p14:nvContentPartPr>
            <p14:xfrm>
              <a:off x="366787" y="1128680"/>
              <a:ext cx="360" cy="360"/>
            </p14:xfrm>
          </p:contentPart>
        </mc:Choice>
        <mc:Fallback>
          <p:pic>
            <p:nvPicPr>
              <p:cNvPr id="463" name="Entrada de lápiz 462">
                <a:extLst>
                  <a:ext uri="{FF2B5EF4-FFF2-40B4-BE49-F238E27FC236}">
                    <a16:creationId xmlns:a16="http://schemas.microsoft.com/office/drawing/2014/main" id="{A5307679-26F8-ADAC-3BE9-C9B79F72192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57787" y="1120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8">
            <p14:nvContentPartPr>
              <p14:cNvPr id="464" name="Entrada de lápiz 463">
                <a:extLst>
                  <a:ext uri="{FF2B5EF4-FFF2-40B4-BE49-F238E27FC236}">
                    <a16:creationId xmlns:a16="http://schemas.microsoft.com/office/drawing/2014/main" id="{E8D9AAF9-801E-60C3-DEF9-3F73E2619253}"/>
                  </a:ext>
                </a:extLst>
              </p14:cNvPr>
              <p14:cNvContentPartPr/>
              <p14:nvPr/>
            </p14:nvContentPartPr>
            <p14:xfrm>
              <a:off x="458587" y="1685960"/>
              <a:ext cx="360" cy="360"/>
            </p14:xfrm>
          </p:contentPart>
        </mc:Choice>
        <mc:Fallback>
          <p:pic>
            <p:nvPicPr>
              <p:cNvPr id="464" name="Entrada de lápiz 463">
                <a:extLst>
                  <a:ext uri="{FF2B5EF4-FFF2-40B4-BE49-F238E27FC236}">
                    <a16:creationId xmlns:a16="http://schemas.microsoft.com/office/drawing/2014/main" id="{E8D9AAF9-801E-60C3-DEF9-3F73E261925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49587" y="1677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9">
            <p14:nvContentPartPr>
              <p14:cNvPr id="465" name="Entrada de lápiz 464">
                <a:extLst>
                  <a:ext uri="{FF2B5EF4-FFF2-40B4-BE49-F238E27FC236}">
                    <a16:creationId xmlns:a16="http://schemas.microsoft.com/office/drawing/2014/main" id="{9BE0F3F9-A773-4C04-8A32-2E09111D27B6}"/>
                  </a:ext>
                </a:extLst>
              </p14:cNvPr>
              <p14:cNvContentPartPr/>
              <p14:nvPr/>
            </p14:nvContentPartPr>
            <p14:xfrm>
              <a:off x="430147" y="1961360"/>
              <a:ext cx="360" cy="360"/>
            </p14:xfrm>
          </p:contentPart>
        </mc:Choice>
        <mc:Fallback>
          <p:pic>
            <p:nvPicPr>
              <p:cNvPr id="465" name="Entrada de lápiz 464">
                <a:extLst>
                  <a:ext uri="{FF2B5EF4-FFF2-40B4-BE49-F238E27FC236}">
                    <a16:creationId xmlns:a16="http://schemas.microsoft.com/office/drawing/2014/main" id="{9BE0F3F9-A773-4C04-8A32-2E09111D27B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1507" y="1952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0">
            <p14:nvContentPartPr>
              <p14:cNvPr id="466" name="Entrada de lápiz 465">
                <a:extLst>
                  <a:ext uri="{FF2B5EF4-FFF2-40B4-BE49-F238E27FC236}">
                    <a16:creationId xmlns:a16="http://schemas.microsoft.com/office/drawing/2014/main" id="{EEAD5A25-097E-7EBA-B1AC-D608D1A9A9F5}"/>
                  </a:ext>
                </a:extLst>
              </p14:cNvPr>
              <p14:cNvContentPartPr/>
              <p14:nvPr/>
            </p14:nvContentPartPr>
            <p14:xfrm>
              <a:off x="324307" y="1989440"/>
              <a:ext cx="360" cy="360"/>
            </p14:xfrm>
          </p:contentPart>
        </mc:Choice>
        <mc:Fallback>
          <p:pic>
            <p:nvPicPr>
              <p:cNvPr id="466" name="Entrada de lápiz 465">
                <a:extLst>
                  <a:ext uri="{FF2B5EF4-FFF2-40B4-BE49-F238E27FC236}">
                    <a16:creationId xmlns:a16="http://schemas.microsoft.com/office/drawing/2014/main" id="{EEAD5A25-097E-7EBA-B1AC-D608D1A9A9F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5667" y="1980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1">
            <p14:nvContentPartPr>
              <p14:cNvPr id="467" name="Entrada de lápiz 466">
                <a:extLst>
                  <a:ext uri="{FF2B5EF4-FFF2-40B4-BE49-F238E27FC236}">
                    <a16:creationId xmlns:a16="http://schemas.microsoft.com/office/drawing/2014/main" id="{270D4623-41AB-A8B6-F043-064F7236BD32}"/>
                  </a:ext>
                </a:extLst>
              </p14:cNvPr>
              <p14:cNvContentPartPr/>
              <p14:nvPr/>
            </p14:nvContentPartPr>
            <p14:xfrm>
              <a:off x="91387" y="1403720"/>
              <a:ext cx="127440" cy="204840"/>
            </p14:xfrm>
          </p:contentPart>
        </mc:Choice>
        <mc:Fallback>
          <p:pic>
            <p:nvPicPr>
              <p:cNvPr id="467" name="Entrada de lápiz 466">
                <a:extLst>
                  <a:ext uri="{FF2B5EF4-FFF2-40B4-BE49-F238E27FC236}">
                    <a16:creationId xmlns:a16="http://schemas.microsoft.com/office/drawing/2014/main" id="{270D4623-41AB-A8B6-F043-064F7236BD32}"/>
                  </a:ext>
                </a:extLst>
              </p:cNvPr>
              <p:cNvPicPr/>
              <p:nvPr/>
            </p:nvPicPr>
            <p:blipFill>
              <a:blip r:embed="rId422"/>
              <a:stretch>
                <a:fillRect/>
              </a:stretch>
            </p:blipFill>
            <p:spPr>
              <a:xfrm>
                <a:off x="82747" y="1395080"/>
                <a:ext cx="14508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3">
            <p14:nvContentPartPr>
              <p14:cNvPr id="468" name="Entrada de lápiz 467">
                <a:extLst>
                  <a:ext uri="{FF2B5EF4-FFF2-40B4-BE49-F238E27FC236}">
                    <a16:creationId xmlns:a16="http://schemas.microsoft.com/office/drawing/2014/main" id="{39F81C4F-6ED9-4047-39FF-614393A2200E}"/>
                  </a:ext>
                </a:extLst>
              </p14:cNvPr>
              <p14:cNvContentPartPr/>
              <p14:nvPr/>
            </p14:nvContentPartPr>
            <p14:xfrm>
              <a:off x="1290907" y="1065320"/>
              <a:ext cx="21600" cy="7200"/>
            </p14:xfrm>
          </p:contentPart>
        </mc:Choice>
        <mc:Fallback>
          <p:pic>
            <p:nvPicPr>
              <p:cNvPr id="468" name="Entrada de lápiz 467">
                <a:extLst>
                  <a:ext uri="{FF2B5EF4-FFF2-40B4-BE49-F238E27FC236}">
                    <a16:creationId xmlns:a16="http://schemas.microsoft.com/office/drawing/2014/main" id="{39F81C4F-6ED9-4047-39FF-614393A2200E}"/>
                  </a:ext>
                </a:extLst>
              </p:cNvPr>
              <p:cNvPicPr/>
              <p:nvPr/>
            </p:nvPicPr>
            <p:blipFill>
              <a:blip r:embed="rId424"/>
              <a:stretch>
                <a:fillRect/>
              </a:stretch>
            </p:blipFill>
            <p:spPr>
              <a:xfrm>
                <a:off x="1282267" y="1056749"/>
                <a:ext cx="3924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5">
            <p14:nvContentPartPr>
              <p14:cNvPr id="470" name="Entrada de lápiz 469">
                <a:extLst>
                  <a:ext uri="{FF2B5EF4-FFF2-40B4-BE49-F238E27FC236}">
                    <a16:creationId xmlns:a16="http://schemas.microsoft.com/office/drawing/2014/main" id="{D9346955-68F8-F2E4-BC83-5282809DDF19}"/>
                  </a:ext>
                </a:extLst>
              </p14:cNvPr>
              <p14:cNvContentPartPr/>
              <p14:nvPr/>
            </p14:nvContentPartPr>
            <p14:xfrm>
              <a:off x="289027" y="279080"/>
              <a:ext cx="7560" cy="3600"/>
            </p14:xfrm>
          </p:contentPart>
        </mc:Choice>
        <mc:Fallback>
          <p:pic>
            <p:nvPicPr>
              <p:cNvPr id="470" name="Entrada de lápiz 469">
                <a:extLst>
                  <a:ext uri="{FF2B5EF4-FFF2-40B4-BE49-F238E27FC236}">
                    <a16:creationId xmlns:a16="http://schemas.microsoft.com/office/drawing/2014/main" id="{D9346955-68F8-F2E4-BC83-5282809DDF19}"/>
                  </a:ext>
                </a:extLst>
              </p:cNvPr>
              <p:cNvPicPr/>
              <p:nvPr/>
            </p:nvPicPr>
            <p:blipFill>
              <a:blip r:embed="rId426"/>
              <a:stretch>
                <a:fillRect/>
              </a:stretch>
            </p:blipFill>
            <p:spPr>
              <a:xfrm>
                <a:off x="280387" y="270080"/>
                <a:ext cx="252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7">
            <p14:nvContentPartPr>
              <p14:cNvPr id="471" name="Entrada de lápiz 470">
                <a:extLst>
                  <a:ext uri="{FF2B5EF4-FFF2-40B4-BE49-F238E27FC236}">
                    <a16:creationId xmlns:a16="http://schemas.microsoft.com/office/drawing/2014/main" id="{085BD9B9-DE4B-6E55-1DBC-37003C9BBF4E}"/>
                  </a:ext>
                </a:extLst>
              </p14:cNvPr>
              <p14:cNvContentPartPr/>
              <p14:nvPr/>
            </p14:nvContentPartPr>
            <p14:xfrm>
              <a:off x="430147" y="162080"/>
              <a:ext cx="360" cy="360"/>
            </p14:xfrm>
          </p:contentPart>
        </mc:Choice>
        <mc:Fallback>
          <p:pic>
            <p:nvPicPr>
              <p:cNvPr id="471" name="Entrada de lápiz 470">
                <a:extLst>
                  <a:ext uri="{FF2B5EF4-FFF2-40B4-BE49-F238E27FC236}">
                    <a16:creationId xmlns:a16="http://schemas.microsoft.com/office/drawing/2014/main" id="{085BD9B9-DE4B-6E55-1DBC-37003C9BBF4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1507" y="153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8">
            <p14:nvContentPartPr>
              <p14:cNvPr id="472" name="Entrada de lápiz 471">
                <a:extLst>
                  <a:ext uri="{FF2B5EF4-FFF2-40B4-BE49-F238E27FC236}">
                    <a16:creationId xmlns:a16="http://schemas.microsoft.com/office/drawing/2014/main" id="{3EA0A8CF-6AC8-ED8B-B38F-AE7E4C91D0BD}"/>
                  </a:ext>
                </a:extLst>
              </p14:cNvPr>
              <p14:cNvContentPartPr/>
              <p14:nvPr/>
            </p14:nvContentPartPr>
            <p14:xfrm>
              <a:off x="444187" y="310400"/>
              <a:ext cx="360" cy="360"/>
            </p14:xfrm>
          </p:contentPart>
        </mc:Choice>
        <mc:Fallback>
          <p:pic>
            <p:nvPicPr>
              <p:cNvPr id="472" name="Entrada de lápiz 471">
                <a:extLst>
                  <a:ext uri="{FF2B5EF4-FFF2-40B4-BE49-F238E27FC236}">
                    <a16:creationId xmlns:a16="http://schemas.microsoft.com/office/drawing/2014/main" id="{3EA0A8CF-6AC8-ED8B-B38F-AE7E4C91D0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35547" y="301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9">
            <p14:nvContentPartPr>
              <p14:cNvPr id="473" name="Entrada de lápiz 472">
                <a:extLst>
                  <a:ext uri="{FF2B5EF4-FFF2-40B4-BE49-F238E27FC236}">
                    <a16:creationId xmlns:a16="http://schemas.microsoft.com/office/drawing/2014/main" id="{D0A0DD60-07A6-199C-5F08-D64CA6D4452A}"/>
                  </a:ext>
                </a:extLst>
              </p14:cNvPr>
              <p14:cNvContentPartPr/>
              <p14:nvPr/>
            </p14:nvContentPartPr>
            <p14:xfrm>
              <a:off x="684307" y="232640"/>
              <a:ext cx="360" cy="360"/>
            </p14:xfrm>
          </p:contentPart>
        </mc:Choice>
        <mc:Fallback>
          <p:pic>
            <p:nvPicPr>
              <p:cNvPr id="473" name="Entrada de lápiz 472">
                <a:extLst>
                  <a:ext uri="{FF2B5EF4-FFF2-40B4-BE49-F238E27FC236}">
                    <a16:creationId xmlns:a16="http://schemas.microsoft.com/office/drawing/2014/main" id="{D0A0DD60-07A6-199C-5F08-D64CA6D4452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75307" y="224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0">
            <p14:nvContentPartPr>
              <p14:cNvPr id="474" name="Entrada de lápiz 473">
                <a:extLst>
                  <a:ext uri="{FF2B5EF4-FFF2-40B4-BE49-F238E27FC236}">
                    <a16:creationId xmlns:a16="http://schemas.microsoft.com/office/drawing/2014/main" id="{DB68207B-A31D-2B0C-4F6D-5B5A4EA65389}"/>
                  </a:ext>
                </a:extLst>
              </p14:cNvPr>
              <p14:cNvContentPartPr/>
              <p14:nvPr/>
            </p14:nvContentPartPr>
            <p14:xfrm>
              <a:off x="684307" y="1474280"/>
              <a:ext cx="360" cy="360"/>
            </p14:xfrm>
          </p:contentPart>
        </mc:Choice>
        <mc:Fallback>
          <p:pic>
            <p:nvPicPr>
              <p:cNvPr id="474" name="Entrada de lápiz 473">
                <a:extLst>
                  <a:ext uri="{FF2B5EF4-FFF2-40B4-BE49-F238E27FC236}">
                    <a16:creationId xmlns:a16="http://schemas.microsoft.com/office/drawing/2014/main" id="{DB68207B-A31D-2B0C-4F6D-5B5A4EA6538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75307" y="1465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1">
            <p14:nvContentPartPr>
              <p14:cNvPr id="475" name="Entrada de lápiz 474">
                <a:extLst>
                  <a:ext uri="{FF2B5EF4-FFF2-40B4-BE49-F238E27FC236}">
                    <a16:creationId xmlns:a16="http://schemas.microsoft.com/office/drawing/2014/main" id="{954B97F3-27C0-BDB5-ED08-055F269FBDD6}"/>
                  </a:ext>
                </a:extLst>
              </p14:cNvPr>
              <p14:cNvContentPartPr/>
              <p14:nvPr/>
            </p14:nvContentPartPr>
            <p14:xfrm>
              <a:off x="1622467" y="1036880"/>
              <a:ext cx="360" cy="360"/>
            </p14:xfrm>
          </p:contentPart>
        </mc:Choice>
        <mc:Fallback>
          <p:pic>
            <p:nvPicPr>
              <p:cNvPr id="475" name="Entrada de lápiz 474">
                <a:extLst>
                  <a:ext uri="{FF2B5EF4-FFF2-40B4-BE49-F238E27FC236}">
                    <a16:creationId xmlns:a16="http://schemas.microsoft.com/office/drawing/2014/main" id="{954B97F3-27C0-BDB5-ED08-055F269FBDD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13827" y="1028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2">
            <p14:nvContentPartPr>
              <p14:cNvPr id="476" name="Entrada de lápiz 475">
                <a:extLst>
                  <a:ext uri="{FF2B5EF4-FFF2-40B4-BE49-F238E27FC236}">
                    <a16:creationId xmlns:a16="http://schemas.microsoft.com/office/drawing/2014/main" id="{4207DE92-12D6-DD3D-33C7-1B7975254090}"/>
                  </a:ext>
                </a:extLst>
              </p14:cNvPr>
              <p14:cNvContentPartPr/>
              <p14:nvPr/>
            </p14:nvContentPartPr>
            <p14:xfrm>
              <a:off x="825427" y="1347560"/>
              <a:ext cx="360" cy="360"/>
            </p14:xfrm>
          </p:contentPart>
        </mc:Choice>
        <mc:Fallback>
          <p:pic>
            <p:nvPicPr>
              <p:cNvPr id="476" name="Entrada de lápiz 475">
                <a:extLst>
                  <a:ext uri="{FF2B5EF4-FFF2-40B4-BE49-F238E27FC236}">
                    <a16:creationId xmlns:a16="http://schemas.microsoft.com/office/drawing/2014/main" id="{4207DE92-12D6-DD3D-33C7-1B797525409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16427" y="1338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3">
            <p14:nvContentPartPr>
              <p14:cNvPr id="477" name="Entrada de lápiz 476">
                <a:extLst>
                  <a:ext uri="{FF2B5EF4-FFF2-40B4-BE49-F238E27FC236}">
                    <a16:creationId xmlns:a16="http://schemas.microsoft.com/office/drawing/2014/main" id="{3CFDFA1E-602D-E49E-5678-9A82216436D7}"/>
                  </a:ext>
                </a:extLst>
              </p14:cNvPr>
              <p14:cNvContentPartPr/>
              <p14:nvPr/>
            </p14:nvContentPartPr>
            <p14:xfrm>
              <a:off x="2412667" y="853640"/>
              <a:ext cx="360" cy="360"/>
            </p14:xfrm>
          </p:contentPart>
        </mc:Choice>
        <mc:Fallback>
          <p:pic>
            <p:nvPicPr>
              <p:cNvPr id="477" name="Entrada de lápiz 476">
                <a:extLst>
                  <a:ext uri="{FF2B5EF4-FFF2-40B4-BE49-F238E27FC236}">
                    <a16:creationId xmlns:a16="http://schemas.microsoft.com/office/drawing/2014/main" id="{3CFDFA1E-602D-E49E-5678-9A82216436D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404027" y="844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4">
            <p14:nvContentPartPr>
              <p14:cNvPr id="478" name="Entrada de lápiz 477">
                <a:extLst>
                  <a:ext uri="{FF2B5EF4-FFF2-40B4-BE49-F238E27FC236}">
                    <a16:creationId xmlns:a16="http://schemas.microsoft.com/office/drawing/2014/main" id="{8FDD790F-75EB-1A8E-6873-63206EC115E2}"/>
                  </a:ext>
                </a:extLst>
              </p14:cNvPr>
              <p14:cNvContentPartPr/>
              <p14:nvPr/>
            </p14:nvContentPartPr>
            <p14:xfrm>
              <a:off x="529147" y="1093400"/>
              <a:ext cx="360" cy="360"/>
            </p14:xfrm>
          </p:contentPart>
        </mc:Choice>
        <mc:Fallback>
          <p:pic>
            <p:nvPicPr>
              <p:cNvPr id="478" name="Entrada de lápiz 477">
                <a:extLst>
                  <a:ext uri="{FF2B5EF4-FFF2-40B4-BE49-F238E27FC236}">
                    <a16:creationId xmlns:a16="http://schemas.microsoft.com/office/drawing/2014/main" id="{8FDD790F-75EB-1A8E-6873-63206EC115E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20147" y="1084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5">
            <p14:nvContentPartPr>
              <p14:cNvPr id="479" name="Entrada de lápiz 478">
                <a:extLst>
                  <a:ext uri="{FF2B5EF4-FFF2-40B4-BE49-F238E27FC236}">
                    <a16:creationId xmlns:a16="http://schemas.microsoft.com/office/drawing/2014/main" id="{E0045EA8-305F-A695-C800-03FC287F68BA}"/>
                  </a:ext>
                </a:extLst>
              </p14:cNvPr>
              <p14:cNvContentPartPr/>
              <p14:nvPr/>
            </p14:nvContentPartPr>
            <p14:xfrm>
              <a:off x="2095147" y="1086200"/>
              <a:ext cx="360" cy="360"/>
            </p14:xfrm>
          </p:contentPart>
        </mc:Choice>
        <mc:Fallback>
          <p:pic>
            <p:nvPicPr>
              <p:cNvPr id="479" name="Entrada de lápiz 478">
                <a:extLst>
                  <a:ext uri="{FF2B5EF4-FFF2-40B4-BE49-F238E27FC236}">
                    <a16:creationId xmlns:a16="http://schemas.microsoft.com/office/drawing/2014/main" id="{E0045EA8-305F-A695-C800-03FC287F68B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86507" y="1077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6">
            <p14:nvContentPartPr>
              <p14:cNvPr id="480" name="Entrada de lápiz 479">
                <a:extLst>
                  <a:ext uri="{FF2B5EF4-FFF2-40B4-BE49-F238E27FC236}">
                    <a16:creationId xmlns:a16="http://schemas.microsoft.com/office/drawing/2014/main" id="{0E3814B9-00E7-88DD-B886-494BF363CA79}"/>
                  </a:ext>
                </a:extLst>
              </p14:cNvPr>
              <p14:cNvContentPartPr/>
              <p14:nvPr/>
            </p14:nvContentPartPr>
            <p14:xfrm>
              <a:off x="380827" y="1947320"/>
              <a:ext cx="360" cy="360"/>
            </p14:xfrm>
          </p:contentPart>
        </mc:Choice>
        <mc:Fallback>
          <p:pic>
            <p:nvPicPr>
              <p:cNvPr id="480" name="Entrada de lápiz 479">
                <a:extLst>
                  <a:ext uri="{FF2B5EF4-FFF2-40B4-BE49-F238E27FC236}">
                    <a16:creationId xmlns:a16="http://schemas.microsoft.com/office/drawing/2014/main" id="{0E3814B9-00E7-88DD-B886-494BF363CA7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71827" y="1938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7">
            <p14:nvContentPartPr>
              <p14:cNvPr id="481" name="Entrada de lápiz 480">
                <a:extLst>
                  <a:ext uri="{FF2B5EF4-FFF2-40B4-BE49-F238E27FC236}">
                    <a16:creationId xmlns:a16="http://schemas.microsoft.com/office/drawing/2014/main" id="{3A30C5DE-A66F-5743-84C1-35D02D9BC9D0}"/>
                  </a:ext>
                </a:extLst>
              </p14:cNvPr>
              <p14:cNvContentPartPr/>
              <p14:nvPr/>
            </p14:nvContentPartPr>
            <p14:xfrm>
              <a:off x="1093267" y="684080"/>
              <a:ext cx="360" cy="360"/>
            </p14:xfrm>
          </p:contentPart>
        </mc:Choice>
        <mc:Fallback>
          <p:pic>
            <p:nvPicPr>
              <p:cNvPr id="481" name="Entrada de lápiz 480">
                <a:extLst>
                  <a:ext uri="{FF2B5EF4-FFF2-40B4-BE49-F238E27FC236}">
                    <a16:creationId xmlns:a16="http://schemas.microsoft.com/office/drawing/2014/main" id="{3A30C5DE-A66F-5743-84C1-35D02D9BC9D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84627" y="675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8">
            <p14:nvContentPartPr>
              <p14:cNvPr id="482" name="Entrada de lápiz 481">
                <a:extLst>
                  <a:ext uri="{FF2B5EF4-FFF2-40B4-BE49-F238E27FC236}">
                    <a16:creationId xmlns:a16="http://schemas.microsoft.com/office/drawing/2014/main" id="{CFF25EF0-8CEB-0C81-5436-FFED68B47D68}"/>
                  </a:ext>
                </a:extLst>
              </p14:cNvPr>
              <p14:cNvContentPartPr/>
              <p14:nvPr/>
            </p14:nvContentPartPr>
            <p14:xfrm>
              <a:off x="677107" y="1368440"/>
              <a:ext cx="360" cy="360"/>
            </p14:xfrm>
          </p:contentPart>
        </mc:Choice>
        <mc:Fallback>
          <p:pic>
            <p:nvPicPr>
              <p:cNvPr id="482" name="Entrada de lápiz 481">
                <a:extLst>
                  <a:ext uri="{FF2B5EF4-FFF2-40B4-BE49-F238E27FC236}">
                    <a16:creationId xmlns:a16="http://schemas.microsoft.com/office/drawing/2014/main" id="{CFF25EF0-8CEB-0C81-5436-FFED68B47D6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8467" y="1359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9">
            <p14:nvContentPartPr>
              <p14:cNvPr id="483" name="Entrada de lápiz 482">
                <a:extLst>
                  <a:ext uri="{FF2B5EF4-FFF2-40B4-BE49-F238E27FC236}">
                    <a16:creationId xmlns:a16="http://schemas.microsoft.com/office/drawing/2014/main" id="{A27606F2-03FC-5586-CDFC-84DEA0E98102}"/>
                  </a:ext>
                </a:extLst>
              </p14:cNvPr>
              <p14:cNvContentPartPr/>
              <p14:nvPr/>
            </p14:nvContentPartPr>
            <p14:xfrm>
              <a:off x="416107" y="924200"/>
              <a:ext cx="360" cy="360"/>
            </p14:xfrm>
          </p:contentPart>
        </mc:Choice>
        <mc:Fallback>
          <p:pic>
            <p:nvPicPr>
              <p:cNvPr id="483" name="Entrada de lápiz 482">
                <a:extLst>
                  <a:ext uri="{FF2B5EF4-FFF2-40B4-BE49-F238E27FC236}">
                    <a16:creationId xmlns:a16="http://schemas.microsoft.com/office/drawing/2014/main" id="{A27606F2-03FC-5586-CDFC-84DEA0E9810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07107" y="915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0">
            <p14:nvContentPartPr>
              <p14:cNvPr id="484" name="Entrada de lápiz 483">
                <a:extLst>
                  <a:ext uri="{FF2B5EF4-FFF2-40B4-BE49-F238E27FC236}">
                    <a16:creationId xmlns:a16="http://schemas.microsoft.com/office/drawing/2014/main" id="{DB5CEC77-DD61-6B30-D972-9A0E7E2A8C62}"/>
                  </a:ext>
                </a:extLst>
              </p14:cNvPr>
              <p14:cNvContentPartPr/>
              <p14:nvPr/>
            </p14:nvContentPartPr>
            <p14:xfrm>
              <a:off x="670267" y="1050920"/>
              <a:ext cx="360" cy="360"/>
            </p14:xfrm>
          </p:contentPart>
        </mc:Choice>
        <mc:Fallback>
          <p:pic>
            <p:nvPicPr>
              <p:cNvPr id="484" name="Entrada de lápiz 483">
                <a:extLst>
                  <a:ext uri="{FF2B5EF4-FFF2-40B4-BE49-F238E27FC236}">
                    <a16:creationId xmlns:a16="http://schemas.microsoft.com/office/drawing/2014/main" id="{DB5CEC77-DD61-6B30-D972-9A0E7E2A8C6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1267" y="1042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1">
            <p14:nvContentPartPr>
              <p14:cNvPr id="485" name="Entrada de lápiz 484">
                <a:extLst>
                  <a:ext uri="{FF2B5EF4-FFF2-40B4-BE49-F238E27FC236}">
                    <a16:creationId xmlns:a16="http://schemas.microsoft.com/office/drawing/2014/main" id="{53CFF690-60C7-59EC-1C89-747FCAF25CFE}"/>
                  </a:ext>
                </a:extLst>
              </p14:cNvPr>
              <p14:cNvContentPartPr/>
              <p14:nvPr/>
            </p14:nvContentPartPr>
            <p14:xfrm>
              <a:off x="670267" y="980720"/>
              <a:ext cx="360" cy="360"/>
            </p14:xfrm>
          </p:contentPart>
        </mc:Choice>
        <mc:Fallback>
          <p:pic>
            <p:nvPicPr>
              <p:cNvPr id="485" name="Entrada de lápiz 484">
                <a:extLst>
                  <a:ext uri="{FF2B5EF4-FFF2-40B4-BE49-F238E27FC236}">
                    <a16:creationId xmlns:a16="http://schemas.microsoft.com/office/drawing/2014/main" id="{53CFF690-60C7-59EC-1C89-747FCAF25CF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1267" y="971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2">
            <p14:nvContentPartPr>
              <p14:cNvPr id="486" name="Entrada de lápiz 485">
                <a:extLst>
                  <a:ext uri="{FF2B5EF4-FFF2-40B4-BE49-F238E27FC236}">
                    <a16:creationId xmlns:a16="http://schemas.microsoft.com/office/drawing/2014/main" id="{9D936362-9075-EEB3-27FA-09C7981676D6}"/>
                  </a:ext>
                </a:extLst>
              </p14:cNvPr>
              <p14:cNvContentPartPr/>
              <p14:nvPr/>
            </p14:nvContentPartPr>
            <p14:xfrm>
              <a:off x="670267" y="966320"/>
              <a:ext cx="360" cy="360"/>
            </p14:xfrm>
          </p:contentPart>
        </mc:Choice>
        <mc:Fallback>
          <p:pic>
            <p:nvPicPr>
              <p:cNvPr id="486" name="Entrada de lápiz 485">
                <a:extLst>
                  <a:ext uri="{FF2B5EF4-FFF2-40B4-BE49-F238E27FC236}">
                    <a16:creationId xmlns:a16="http://schemas.microsoft.com/office/drawing/2014/main" id="{9D936362-9075-EEB3-27FA-09C7981676D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1267" y="957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3">
            <p14:nvContentPartPr>
              <p14:cNvPr id="487" name="Entrada de lápiz 486">
                <a:extLst>
                  <a:ext uri="{FF2B5EF4-FFF2-40B4-BE49-F238E27FC236}">
                    <a16:creationId xmlns:a16="http://schemas.microsoft.com/office/drawing/2014/main" id="{CAB3608A-2076-E747-604E-6B29ABCBB738}"/>
                  </a:ext>
                </a:extLst>
              </p14:cNvPr>
              <p14:cNvContentPartPr/>
              <p14:nvPr/>
            </p14:nvContentPartPr>
            <p14:xfrm>
              <a:off x="684307" y="924200"/>
              <a:ext cx="360" cy="360"/>
            </p14:xfrm>
          </p:contentPart>
        </mc:Choice>
        <mc:Fallback>
          <p:pic>
            <p:nvPicPr>
              <p:cNvPr id="487" name="Entrada de lápiz 486">
                <a:extLst>
                  <a:ext uri="{FF2B5EF4-FFF2-40B4-BE49-F238E27FC236}">
                    <a16:creationId xmlns:a16="http://schemas.microsoft.com/office/drawing/2014/main" id="{CAB3608A-2076-E747-604E-6B29ABCBB73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75307" y="915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4">
            <p14:nvContentPartPr>
              <p14:cNvPr id="488" name="Entrada de lápiz 487">
                <a:extLst>
                  <a:ext uri="{FF2B5EF4-FFF2-40B4-BE49-F238E27FC236}">
                    <a16:creationId xmlns:a16="http://schemas.microsoft.com/office/drawing/2014/main" id="{CC46C4B7-D42A-6CBF-926E-95CF74C607C8}"/>
                  </a:ext>
                </a:extLst>
              </p14:cNvPr>
              <p14:cNvContentPartPr/>
              <p14:nvPr/>
            </p14:nvContentPartPr>
            <p14:xfrm>
              <a:off x="874747" y="542960"/>
              <a:ext cx="360" cy="360"/>
            </p14:xfrm>
          </p:contentPart>
        </mc:Choice>
        <mc:Fallback>
          <p:pic>
            <p:nvPicPr>
              <p:cNvPr id="488" name="Entrada de lápiz 487">
                <a:extLst>
                  <a:ext uri="{FF2B5EF4-FFF2-40B4-BE49-F238E27FC236}">
                    <a16:creationId xmlns:a16="http://schemas.microsoft.com/office/drawing/2014/main" id="{CC46C4B7-D42A-6CBF-926E-95CF74C607C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65747" y="534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5">
            <p14:nvContentPartPr>
              <p14:cNvPr id="489" name="Entrada de lápiz 488">
                <a:extLst>
                  <a:ext uri="{FF2B5EF4-FFF2-40B4-BE49-F238E27FC236}">
                    <a16:creationId xmlns:a16="http://schemas.microsoft.com/office/drawing/2014/main" id="{74F68EC5-9D42-1E2A-0744-4E98853DFBC2}"/>
                  </a:ext>
                </a:extLst>
              </p14:cNvPr>
              <p14:cNvContentPartPr/>
              <p14:nvPr/>
            </p14:nvContentPartPr>
            <p14:xfrm>
              <a:off x="1051147" y="451520"/>
              <a:ext cx="360" cy="360"/>
            </p14:xfrm>
          </p:contentPart>
        </mc:Choice>
        <mc:Fallback>
          <p:pic>
            <p:nvPicPr>
              <p:cNvPr id="489" name="Entrada de lápiz 488">
                <a:extLst>
                  <a:ext uri="{FF2B5EF4-FFF2-40B4-BE49-F238E27FC236}">
                    <a16:creationId xmlns:a16="http://schemas.microsoft.com/office/drawing/2014/main" id="{74F68EC5-9D42-1E2A-0744-4E98853DFBC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42147" y="442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6">
            <p14:nvContentPartPr>
              <p14:cNvPr id="490" name="Entrada de lápiz 489">
                <a:extLst>
                  <a:ext uri="{FF2B5EF4-FFF2-40B4-BE49-F238E27FC236}">
                    <a16:creationId xmlns:a16="http://schemas.microsoft.com/office/drawing/2014/main" id="{74AD0199-BDFF-549A-2F35-45A24AC870D5}"/>
                  </a:ext>
                </a:extLst>
              </p14:cNvPr>
              <p14:cNvContentPartPr/>
              <p14:nvPr/>
            </p14:nvContentPartPr>
            <p14:xfrm>
              <a:off x="1410787" y="550160"/>
              <a:ext cx="360" cy="360"/>
            </p14:xfrm>
          </p:contentPart>
        </mc:Choice>
        <mc:Fallback>
          <p:pic>
            <p:nvPicPr>
              <p:cNvPr id="490" name="Entrada de lápiz 489">
                <a:extLst>
                  <a:ext uri="{FF2B5EF4-FFF2-40B4-BE49-F238E27FC236}">
                    <a16:creationId xmlns:a16="http://schemas.microsoft.com/office/drawing/2014/main" id="{74AD0199-BDFF-549A-2F35-45A24AC870D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402147" y="541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7">
            <p14:nvContentPartPr>
              <p14:cNvPr id="491" name="Entrada de lápiz 490">
                <a:extLst>
                  <a:ext uri="{FF2B5EF4-FFF2-40B4-BE49-F238E27FC236}">
                    <a16:creationId xmlns:a16="http://schemas.microsoft.com/office/drawing/2014/main" id="{ED1B395E-16FE-A7FF-58E2-A021C12B66D4}"/>
                  </a:ext>
                </a:extLst>
              </p14:cNvPr>
              <p14:cNvContentPartPr/>
              <p14:nvPr/>
            </p14:nvContentPartPr>
            <p14:xfrm>
              <a:off x="1516627" y="705320"/>
              <a:ext cx="360" cy="360"/>
            </p14:xfrm>
          </p:contentPart>
        </mc:Choice>
        <mc:Fallback>
          <p:pic>
            <p:nvPicPr>
              <p:cNvPr id="491" name="Entrada de lápiz 490">
                <a:extLst>
                  <a:ext uri="{FF2B5EF4-FFF2-40B4-BE49-F238E27FC236}">
                    <a16:creationId xmlns:a16="http://schemas.microsoft.com/office/drawing/2014/main" id="{ED1B395E-16FE-A7FF-58E2-A021C12B66D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507987" y="696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8">
            <p14:nvContentPartPr>
              <p14:cNvPr id="492" name="Entrada de lápiz 491">
                <a:extLst>
                  <a:ext uri="{FF2B5EF4-FFF2-40B4-BE49-F238E27FC236}">
                    <a16:creationId xmlns:a16="http://schemas.microsoft.com/office/drawing/2014/main" id="{F088FB2A-27F1-3CD3-5602-E878DAFC0484}"/>
                  </a:ext>
                </a:extLst>
              </p14:cNvPr>
              <p14:cNvContentPartPr/>
              <p14:nvPr/>
            </p14:nvContentPartPr>
            <p14:xfrm>
              <a:off x="1220347" y="634760"/>
              <a:ext cx="360" cy="360"/>
            </p14:xfrm>
          </p:contentPart>
        </mc:Choice>
        <mc:Fallback>
          <p:pic>
            <p:nvPicPr>
              <p:cNvPr id="492" name="Entrada de lápiz 491">
                <a:extLst>
                  <a:ext uri="{FF2B5EF4-FFF2-40B4-BE49-F238E27FC236}">
                    <a16:creationId xmlns:a16="http://schemas.microsoft.com/office/drawing/2014/main" id="{F088FB2A-27F1-3CD3-5602-E878DAFC048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11707" y="626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9">
            <p14:nvContentPartPr>
              <p14:cNvPr id="493" name="Entrada de lápiz 492">
                <a:extLst>
                  <a:ext uri="{FF2B5EF4-FFF2-40B4-BE49-F238E27FC236}">
                    <a16:creationId xmlns:a16="http://schemas.microsoft.com/office/drawing/2014/main" id="{919EF950-D355-238B-6E9F-823821433B70}"/>
                  </a:ext>
                </a:extLst>
              </p14:cNvPr>
              <p14:cNvContentPartPr/>
              <p14:nvPr/>
            </p14:nvContentPartPr>
            <p14:xfrm>
              <a:off x="1241587" y="648800"/>
              <a:ext cx="360" cy="360"/>
            </p14:xfrm>
          </p:contentPart>
        </mc:Choice>
        <mc:Fallback>
          <p:pic>
            <p:nvPicPr>
              <p:cNvPr id="493" name="Entrada de lápiz 492">
                <a:extLst>
                  <a:ext uri="{FF2B5EF4-FFF2-40B4-BE49-F238E27FC236}">
                    <a16:creationId xmlns:a16="http://schemas.microsoft.com/office/drawing/2014/main" id="{919EF950-D355-238B-6E9F-823821433B7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32947" y="640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0">
            <p14:nvContentPartPr>
              <p14:cNvPr id="494" name="Entrada de lápiz 493">
                <a:extLst>
                  <a:ext uri="{FF2B5EF4-FFF2-40B4-BE49-F238E27FC236}">
                    <a16:creationId xmlns:a16="http://schemas.microsoft.com/office/drawing/2014/main" id="{7914B94C-A2EE-22CF-4522-815559F11665}"/>
                  </a:ext>
                </a:extLst>
              </p14:cNvPr>
              <p14:cNvContentPartPr/>
              <p14:nvPr/>
            </p14:nvContentPartPr>
            <p14:xfrm>
              <a:off x="1389907" y="578240"/>
              <a:ext cx="360" cy="360"/>
            </p14:xfrm>
          </p:contentPart>
        </mc:Choice>
        <mc:Fallback>
          <p:pic>
            <p:nvPicPr>
              <p:cNvPr id="494" name="Entrada de lápiz 493">
                <a:extLst>
                  <a:ext uri="{FF2B5EF4-FFF2-40B4-BE49-F238E27FC236}">
                    <a16:creationId xmlns:a16="http://schemas.microsoft.com/office/drawing/2014/main" id="{7914B94C-A2EE-22CF-4522-815559F1166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80907" y="569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1">
            <p14:nvContentPartPr>
              <p14:cNvPr id="495" name="Entrada de lápiz 494">
                <a:extLst>
                  <a:ext uri="{FF2B5EF4-FFF2-40B4-BE49-F238E27FC236}">
                    <a16:creationId xmlns:a16="http://schemas.microsoft.com/office/drawing/2014/main" id="{BAC50856-B29D-091B-18D5-D4B1F77E318D}"/>
                  </a:ext>
                </a:extLst>
              </p14:cNvPr>
              <p14:cNvContentPartPr/>
              <p14:nvPr/>
            </p14:nvContentPartPr>
            <p14:xfrm>
              <a:off x="1417987" y="507680"/>
              <a:ext cx="360" cy="360"/>
            </p14:xfrm>
          </p:contentPart>
        </mc:Choice>
        <mc:Fallback>
          <p:pic>
            <p:nvPicPr>
              <p:cNvPr id="495" name="Entrada de lápiz 494">
                <a:extLst>
                  <a:ext uri="{FF2B5EF4-FFF2-40B4-BE49-F238E27FC236}">
                    <a16:creationId xmlns:a16="http://schemas.microsoft.com/office/drawing/2014/main" id="{BAC50856-B29D-091B-18D5-D4B1F77E318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409347" y="499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2">
            <p14:nvContentPartPr>
              <p14:cNvPr id="496" name="Entrada de lápiz 495">
                <a:extLst>
                  <a:ext uri="{FF2B5EF4-FFF2-40B4-BE49-F238E27FC236}">
                    <a16:creationId xmlns:a16="http://schemas.microsoft.com/office/drawing/2014/main" id="{6BBEE659-E3ED-0659-9E6F-C0835A83828F}"/>
                  </a:ext>
                </a:extLst>
              </p14:cNvPr>
              <p14:cNvContentPartPr/>
              <p14:nvPr/>
            </p14:nvContentPartPr>
            <p14:xfrm>
              <a:off x="1248787" y="684080"/>
              <a:ext cx="360" cy="360"/>
            </p14:xfrm>
          </p:contentPart>
        </mc:Choice>
        <mc:Fallback>
          <p:pic>
            <p:nvPicPr>
              <p:cNvPr id="496" name="Entrada de lápiz 495">
                <a:extLst>
                  <a:ext uri="{FF2B5EF4-FFF2-40B4-BE49-F238E27FC236}">
                    <a16:creationId xmlns:a16="http://schemas.microsoft.com/office/drawing/2014/main" id="{6BBEE659-E3ED-0659-9E6F-C0835A83828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39787" y="675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3">
            <p14:nvContentPartPr>
              <p14:cNvPr id="497" name="Entrada de lápiz 496">
                <a:extLst>
                  <a:ext uri="{FF2B5EF4-FFF2-40B4-BE49-F238E27FC236}">
                    <a16:creationId xmlns:a16="http://schemas.microsoft.com/office/drawing/2014/main" id="{A4370766-051A-40FE-59EB-478699B2DA98}"/>
                  </a:ext>
                </a:extLst>
              </p14:cNvPr>
              <p14:cNvContentPartPr/>
              <p14:nvPr/>
            </p14:nvContentPartPr>
            <p14:xfrm>
              <a:off x="1241587" y="832400"/>
              <a:ext cx="360" cy="360"/>
            </p14:xfrm>
          </p:contentPart>
        </mc:Choice>
        <mc:Fallback>
          <p:pic>
            <p:nvPicPr>
              <p:cNvPr id="497" name="Entrada de lápiz 496">
                <a:extLst>
                  <a:ext uri="{FF2B5EF4-FFF2-40B4-BE49-F238E27FC236}">
                    <a16:creationId xmlns:a16="http://schemas.microsoft.com/office/drawing/2014/main" id="{A4370766-051A-40FE-59EB-478699B2DA9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32947" y="823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4">
            <p14:nvContentPartPr>
              <p14:cNvPr id="498" name="Entrada de lápiz 497">
                <a:extLst>
                  <a:ext uri="{FF2B5EF4-FFF2-40B4-BE49-F238E27FC236}">
                    <a16:creationId xmlns:a16="http://schemas.microsoft.com/office/drawing/2014/main" id="{07061510-E253-47EF-F3B2-EAE4C0E00044}"/>
                  </a:ext>
                </a:extLst>
              </p14:cNvPr>
              <p14:cNvContentPartPr/>
              <p14:nvPr/>
            </p14:nvContentPartPr>
            <p14:xfrm>
              <a:off x="1255627" y="825200"/>
              <a:ext cx="360" cy="360"/>
            </p14:xfrm>
          </p:contentPart>
        </mc:Choice>
        <mc:Fallback>
          <p:pic>
            <p:nvPicPr>
              <p:cNvPr id="498" name="Entrada de lápiz 497">
                <a:extLst>
                  <a:ext uri="{FF2B5EF4-FFF2-40B4-BE49-F238E27FC236}">
                    <a16:creationId xmlns:a16="http://schemas.microsoft.com/office/drawing/2014/main" id="{07061510-E253-47EF-F3B2-EAE4C0E0004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46987" y="816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5">
            <p14:nvContentPartPr>
              <p14:cNvPr id="499" name="Entrada de lápiz 498">
                <a:extLst>
                  <a:ext uri="{FF2B5EF4-FFF2-40B4-BE49-F238E27FC236}">
                    <a16:creationId xmlns:a16="http://schemas.microsoft.com/office/drawing/2014/main" id="{5113DEA3-30E5-5B1B-B30A-ECD98A19301F}"/>
                  </a:ext>
                </a:extLst>
              </p14:cNvPr>
              <p14:cNvContentPartPr/>
              <p14:nvPr/>
            </p14:nvContentPartPr>
            <p14:xfrm>
              <a:off x="1396747" y="832400"/>
              <a:ext cx="360" cy="360"/>
            </p14:xfrm>
          </p:contentPart>
        </mc:Choice>
        <mc:Fallback>
          <p:pic>
            <p:nvPicPr>
              <p:cNvPr id="499" name="Entrada de lápiz 498">
                <a:extLst>
                  <a:ext uri="{FF2B5EF4-FFF2-40B4-BE49-F238E27FC236}">
                    <a16:creationId xmlns:a16="http://schemas.microsoft.com/office/drawing/2014/main" id="{5113DEA3-30E5-5B1B-B30A-ECD98A19301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88107" y="823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6">
            <p14:nvContentPartPr>
              <p14:cNvPr id="500" name="Entrada de lápiz 499">
                <a:extLst>
                  <a:ext uri="{FF2B5EF4-FFF2-40B4-BE49-F238E27FC236}">
                    <a16:creationId xmlns:a16="http://schemas.microsoft.com/office/drawing/2014/main" id="{713BCE8C-B636-9668-1D94-F6AE28FA5373}"/>
                  </a:ext>
                </a:extLst>
              </p14:cNvPr>
              <p14:cNvContentPartPr/>
              <p14:nvPr/>
            </p14:nvContentPartPr>
            <p14:xfrm>
              <a:off x="1347427" y="691280"/>
              <a:ext cx="360" cy="360"/>
            </p14:xfrm>
          </p:contentPart>
        </mc:Choice>
        <mc:Fallback>
          <p:pic>
            <p:nvPicPr>
              <p:cNvPr id="500" name="Entrada de lápiz 499">
                <a:extLst>
                  <a:ext uri="{FF2B5EF4-FFF2-40B4-BE49-F238E27FC236}">
                    <a16:creationId xmlns:a16="http://schemas.microsoft.com/office/drawing/2014/main" id="{713BCE8C-B636-9668-1D94-F6AE28FA537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38787" y="682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7">
            <p14:nvContentPartPr>
              <p14:cNvPr id="501" name="Entrada de lápiz 500">
                <a:extLst>
                  <a:ext uri="{FF2B5EF4-FFF2-40B4-BE49-F238E27FC236}">
                    <a16:creationId xmlns:a16="http://schemas.microsoft.com/office/drawing/2014/main" id="{1DC033E7-212F-1AC4-D54A-DE5250CFF302}"/>
                  </a:ext>
                </a:extLst>
              </p14:cNvPr>
              <p14:cNvContentPartPr/>
              <p14:nvPr/>
            </p14:nvContentPartPr>
            <p14:xfrm>
              <a:off x="1220347" y="1354400"/>
              <a:ext cx="360" cy="360"/>
            </p14:xfrm>
          </p:contentPart>
        </mc:Choice>
        <mc:Fallback>
          <p:pic>
            <p:nvPicPr>
              <p:cNvPr id="501" name="Entrada de lápiz 500">
                <a:extLst>
                  <a:ext uri="{FF2B5EF4-FFF2-40B4-BE49-F238E27FC236}">
                    <a16:creationId xmlns:a16="http://schemas.microsoft.com/office/drawing/2014/main" id="{1DC033E7-212F-1AC4-D54A-DE5250CFF30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11707" y="1345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8">
            <p14:nvContentPartPr>
              <p14:cNvPr id="502" name="Entrada de lápiz 501">
                <a:extLst>
                  <a:ext uri="{FF2B5EF4-FFF2-40B4-BE49-F238E27FC236}">
                    <a16:creationId xmlns:a16="http://schemas.microsoft.com/office/drawing/2014/main" id="{84742797-8982-2458-D0E2-5FCF92CCDD80}"/>
                  </a:ext>
                </a:extLst>
              </p14:cNvPr>
              <p14:cNvContentPartPr/>
              <p14:nvPr/>
            </p14:nvContentPartPr>
            <p14:xfrm>
              <a:off x="1206307" y="1319120"/>
              <a:ext cx="360" cy="360"/>
            </p14:xfrm>
          </p:contentPart>
        </mc:Choice>
        <mc:Fallback>
          <p:pic>
            <p:nvPicPr>
              <p:cNvPr id="502" name="Entrada de lápiz 501">
                <a:extLst>
                  <a:ext uri="{FF2B5EF4-FFF2-40B4-BE49-F238E27FC236}">
                    <a16:creationId xmlns:a16="http://schemas.microsoft.com/office/drawing/2014/main" id="{84742797-8982-2458-D0E2-5FCF92CCDD8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7667" y="1310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9">
            <p14:nvContentPartPr>
              <p14:cNvPr id="503" name="Entrada de lápiz 502">
                <a:extLst>
                  <a:ext uri="{FF2B5EF4-FFF2-40B4-BE49-F238E27FC236}">
                    <a16:creationId xmlns:a16="http://schemas.microsoft.com/office/drawing/2014/main" id="{F25B4557-5273-D898-35AF-E217A44D0B55}"/>
                  </a:ext>
                </a:extLst>
              </p14:cNvPr>
              <p14:cNvContentPartPr/>
              <p14:nvPr/>
            </p14:nvContentPartPr>
            <p14:xfrm>
              <a:off x="1347427" y="1403720"/>
              <a:ext cx="360" cy="360"/>
            </p14:xfrm>
          </p:contentPart>
        </mc:Choice>
        <mc:Fallback>
          <p:pic>
            <p:nvPicPr>
              <p:cNvPr id="503" name="Entrada de lápiz 502">
                <a:extLst>
                  <a:ext uri="{FF2B5EF4-FFF2-40B4-BE49-F238E27FC236}">
                    <a16:creationId xmlns:a16="http://schemas.microsoft.com/office/drawing/2014/main" id="{F25B4557-5273-D898-35AF-E217A44D0B5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38787" y="1395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0">
            <p14:nvContentPartPr>
              <p14:cNvPr id="504" name="Entrada de lápiz 503">
                <a:extLst>
                  <a:ext uri="{FF2B5EF4-FFF2-40B4-BE49-F238E27FC236}">
                    <a16:creationId xmlns:a16="http://schemas.microsoft.com/office/drawing/2014/main" id="{5D03228F-EF48-0279-CBC7-AFE55B12CBA0}"/>
                  </a:ext>
                </a:extLst>
              </p14:cNvPr>
              <p14:cNvContentPartPr/>
              <p14:nvPr/>
            </p14:nvContentPartPr>
            <p14:xfrm>
              <a:off x="1580347" y="1453400"/>
              <a:ext cx="360" cy="360"/>
            </p14:xfrm>
          </p:contentPart>
        </mc:Choice>
        <mc:Fallback>
          <p:pic>
            <p:nvPicPr>
              <p:cNvPr id="504" name="Entrada de lápiz 503">
                <a:extLst>
                  <a:ext uri="{FF2B5EF4-FFF2-40B4-BE49-F238E27FC236}">
                    <a16:creationId xmlns:a16="http://schemas.microsoft.com/office/drawing/2014/main" id="{5D03228F-EF48-0279-CBC7-AFE55B12CBA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571347" y="1444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1">
            <p14:nvContentPartPr>
              <p14:cNvPr id="505" name="Entrada de lápiz 504">
                <a:extLst>
                  <a:ext uri="{FF2B5EF4-FFF2-40B4-BE49-F238E27FC236}">
                    <a16:creationId xmlns:a16="http://schemas.microsoft.com/office/drawing/2014/main" id="{C99BE22A-FE5B-55A3-7B8D-53FE42126817}"/>
                  </a:ext>
                </a:extLst>
              </p14:cNvPr>
              <p14:cNvContentPartPr/>
              <p14:nvPr/>
            </p14:nvContentPartPr>
            <p14:xfrm>
              <a:off x="1290907" y="1693160"/>
              <a:ext cx="360" cy="360"/>
            </p14:xfrm>
          </p:contentPart>
        </mc:Choice>
        <mc:Fallback>
          <p:pic>
            <p:nvPicPr>
              <p:cNvPr id="505" name="Entrada de lápiz 504">
                <a:extLst>
                  <a:ext uri="{FF2B5EF4-FFF2-40B4-BE49-F238E27FC236}">
                    <a16:creationId xmlns:a16="http://schemas.microsoft.com/office/drawing/2014/main" id="{C99BE22A-FE5B-55A3-7B8D-53FE4212681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82267" y="1684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2">
            <p14:nvContentPartPr>
              <p14:cNvPr id="506" name="Entrada de lápiz 505">
                <a:extLst>
                  <a:ext uri="{FF2B5EF4-FFF2-40B4-BE49-F238E27FC236}">
                    <a16:creationId xmlns:a16="http://schemas.microsoft.com/office/drawing/2014/main" id="{CB6C0EC1-0C9F-20B1-C5B5-4BECB6C18D91}"/>
                  </a:ext>
                </a:extLst>
              </p14:cNvPr>
              <p14:cNvContentPartPr/>
              <p14:nvPr/>
            </p14:nvContentPartPr>
            <p14:xfrm>
              <a:off x="557227" y="2257640"/>
              <a:ext cx="360" cy="360"/>
            </p14:xfrm>
          </p:contentPart>
        </mc:Choice>
        <mc:Fallback>
          <p:pic>
            <p:nvPicPr>
              <p:cNvPr id="506" name="Entrada de lápiz 505">
                <a:extLst>
                  <a:ext uri="{FF2B5EF4-FFF2-40B4-BE49-F238E27FC236}">
                    <a16:creationId xmlns:a16="http://schemas.microsoft.com/office/drawing/2014/main" id="{CB6C0EC1-0C9F-20B1-C5B5-4BECB6C18D9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48227" y="2248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3">
            <p14:nvContentPartPr>
              <p14:cNvPr id="507" name="Entrada de lápiz 506">
                <a:extLst>
                  <a:ext uri="{FF2B5EF4-FFF2-40B4-BE49-F238E27FC236}">
                    <a16:creationId xmlns:a16="http://schemas.microsoft.com/office/drawing/2014/main" id="{3DBEA056-9702-1F1B-0C2C-CD42EB1EA4B9}"/>
                  </a:ext>
                </a:extLst>
              </p14:cNvPr>
              <p14:cNvContentPartPr/>
              <p14:nvPr/>
            </p14:nvContentPartPr>
            <p14:xfrm>
              <a:off x="359587" y="2434040"/>
              <a:ext cx="360" cy="360"/>
            </p14:xfrm>
          </p:contentPart>
        </mc:Choice>
        <mc:Fallback>
          <p:pic>
            <p:nvPicPr>
              <p:cNvPr id="507" name="Entrada de lápiz 506">
                <a:extLst>
                  <a:ext uri="{FF2B5EF4-FFF2-40B4-BE49-F238E27FC236}">
                    <a16:creationId xmlns:a16="http://schemas.microsoft.com/office/drawing/2014/main" id="{3DBEA056-9702-1F1B-0C2C-CD42EB1EA4B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50947" y="2425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4">
            <p14:nvContentPartPr>
              <p14:cNvPr id="508" name="Entrada de lápiz 507">
                <a:extLst>
                  <a:ext uri="{FF2B5EF4-FFF2-40B4-BE49-F238E27FC236}">
                    <a16:creationId xmlns:a16="http://schemas.microsoft.com/office/drawing/2014/main" id="{E3C13941-847A-E288-9139-AE07B5370927}"/>
                  </a:ext>
                </a:extLst>
              </p14:cNvPr>
              <p14:cNvContentPartPr/>
              <p14:nvPr/>
            </p14:nvContentPartPr>
            <p14:xfrm>
              <a:off x="303067" y="2412800"/>
              <a:ext cx="360" cy="360"/>
            </p14:xfrm>
          </p:contentPart>
        </mc:Choice>
        <mc:Fallback>
          <p:pic>
            <p:nvPicPr>
              <p:cNvPr id="508" name="Entrada de lápiz 507">
                <a:extLst>
                  <a:ext uri="{FF2B5EF4-FFF2-40B4-BE49-F238E27FC236}">
                    <a16:creationId xmlns:a16="http://schemas.microsoft.com/office/drawing/2014/main" id="{E3C13941-847A-E288-9139-AE07B537092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94427" y="2404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5">
            <p14:nvContentPartPr>
              <p14:cNvPr id="509" name="Entrada de lápiz 508">
                <a:extLst>
                  <a:ext uri="{FF2B5EF4-FFF2-40B4-BE49-F238E27FC236}">
                    <a16:creationId xmlns:a16="http://schemas.microsoft.com/office/drawing/2014/main" id="{ED21B436-F17C-BA39-A8FC-6924475730C8}"/>
                  </a:ext>
                </a:extLst>
              </p14:cNvPr>
              <p14:cNvContentPartPr/>
              <p14:nvPr/>
            </p14:nvContentPartPr>
            <p14:xfrm>
              <a:off x="239707" y="2123720"/>
              <a:ext cx="360" cy="360"/>
            </p14:xfrm>
          </p:contentPart>
        </mc:Choice>
        <mc:Fallback>
          <p:pic>
            <p:nvPicPr>
              <p:cNvPr id="509" name="Entrada de lápiz 508">
                <a:extLst>
                  <a:ext uri="{FF2B5EF4-FFF2-40B4-BE49-F238E27FC236}">
                    <a16:creationId xmlns:a16="http://schemas.microsoft.com/office/drawing/2014/main" id="{ED21B436-F17C-BA39-A8FC-6924475730C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31067" y="2114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6">
            <p14:nvContentPartPr>
              <p14:cNvPr id="510" name="Entrada de lápiz 509">
                <a:extLst>
                  <a:ext uri="{FF2B5EF4-FFF2-40B4-BE49-F238E27FC236}">
                    <a16:creationId xmlns:a16="http://schemas.microsoft.com/office/drawing/2014/main" id="{EA5D6D37-C37E-B2B6-5BED-9772F8C913C9}"/>
                  </a:ext>
                </a:extLst>
              </p14:cNvPr>
              <p14:cNvContentPartPr/>
              <p14:nvPr/>
            </p14:nvContentPartPr>
            <p14:xfrm>
              <a:off x="232507" y="2095280"/>
              <a:ext cx="360" cy="360"/>
            </p14:xfrm>
          </p:contentPart>
        </mc:Choice>
        <mc:Fallback>
          <p:pic>
            <p:nvPicPr>
              <p:cNvPr id="510" name="Entrada de lápiz 509">
                <a:extLst>
                  <a:ext uri="{FF2B5EF4-FFF2-40B4-BE49-F238E27FC236}">
                    <a16:creationId xmlns:a16="http://schemas.microsoft.com/office/drawing/2014/main" id="{EA5D6D37-C37E-B2B6-5BED-9772F8C913C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23867" y="2086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7">
            <p14:nvContentPartPr>
              <p14:cNvPr id="511" name="Entrada de lápiz 510">
                <a:extLst>
                  <a:ext uri="{FF2B5EF4-FFF2-40B4-BE49-F238E27FC236}">
                    <a16:creationId xmlns:a16="http://schemas.microsoft.com/office/drawing/2014/main" id="{546C277D-711B-FE5F-DDF7-9B0BEE28262F}"/>
                  </a:ext>
                </a:extLst>
              </p14:cNvPr>
              <p14:cNvContentPartPr/>
              <p14:nvPr/>
            </p14:nvContentPartPr>
            <p14:xfrm>
              <a:off x="190387" y="1982600"/>
              <a:ext cx="360" cy="360"/>
            </p14:xfrm>
          </p:contentPart>
        </mc:Choice>
        <mc:Fallback>
          <p:pic>
            <p:nvPicPr>
              <p:cNvPr id="511" name="Entrada de lápiz 510">
                <a:extLst>
                  <a:ext uri="{FF2B5EF4-FFF2-40B4-BE49-F238E27FC236}">
                    <a16:creationId xmlns:a16="http://schemas.microsoft.com/office/drawing/2014/main" id="{546C277D-711B-FE5F-DDF7-9B0BEE28262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81387" y="1973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8">
            <p14:nvContentPartPr>
              <p14:cNvPr id="512" name="Entrada de lápiz 511">
                <a:extLst>
                  <a:ext uri="{FF2B5EF4-FFF2-40B4-BE49-F238E27FC236}">
                    <a16:creationId xmlns:a16="http://schemas.microsoft.com/office/drawing/2014/main" id="{B33D68E0-8DED-1A96-D587-596CF051BC15}"/>
                  </a:ext>
                </a:extLst>
              </p14:cNvPr>
              <p14:cNvContentPartPr/>
              <p14:nvPr/>
            </p14:nvContentPartPr>
            <p14:xfrm>
              <a:off x="768907" y="1897640"/>
              <a:ext cx="360" cy="360"/>
            </p14:xfrm>
          </p:contentPart>
        </mc:Choice>
        <mc:Fallback>
          <p:pic>
            <p:nvPicPr>
              <p:cNvPr id="512" name="Entrada de lápiz 511">
                <a:extLst>
                  <a:ext uri="{FF2B5EF4-FFF2-40B4-BE49-F238E27FC236}">
                    <a16:creationId xmlns:a16="http://schemas.microsoft.com/office/drawing/2014/main" id="{B33D68E0-8DED-1A96-D587-596CF051BC1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59907" y="1889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9">
            <p14:nvContentPartPr>
              <p14:cNvPr id="513" name="Entrada de lápiz 512">
                <a:extLst>
                  <a:ext uri="{FF2B5EF4-FFF2-40B4-BE49-F238E27FC236}">
                    <a16:creationId xmlns:a16="http://schemas.microsoft.com/office/drawing/2014/main" id="{71844C88-EC3E-2CB9-4E0A-88E0FBC51C19}"/>
                  </a:ext>
                </a:extLst>
              </p14:cNvPr>
              <p14:cNvContentPartPr/>
              <p14:nvPr/>
            </p14:nvContentPartPr>
            <p14:xfrm>
              <a:off x="1100467" y="1566080"/>
              <a:ext cx="360" cy="360"/>
            </p14:xfrm>
          </p:contentPart>
        </mc:Choice>
        <mc:Fallback>
          <p:pic>
            <p:nvPicPr>
              <p:cNvPr id="513" name="Entrada de lápiz 512">
                <a:extLst>
                  <a:ext uri="{FF2B5EF4-FFF2-40B4-BE49-F238E27FC236}">
                    <a16:creationId xmlns:a16="http://schemas.microsoft.com/office/drawing/2014/main" id="{71844C88-EC3E-2CB9-4E0A-88E0FBC51C1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91827" y="1557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0">
            <p14:nvContentPartPr>
              <p14:cNvPr id="514" name="Entrada de lápiz 513">
                <a:extLst>
                  <a:ext uri="{FF2B5EF4-FFF2-40B4-BE49-F238E27FC236}">
                    <a16:creationId xmlns:a16="http://schemas.microsoft.com/office/drawing/2014/main" id="{4A524DFD-7DEF-5EB4-F46C-9D9205BEAFB1}"/>
                  </a:ext>
                </a:extLst>
              </p14:cNvPr>
              <p14:cNvContentPartPr/>
              <p14:nvPr/>
            </p14:nvContentPartPr>
            <p14:xfrm>
              <a:off x="578467" y="1044080"/>
              <a:ext cx="360" cy="360"/>
            </p14:xfrm>
          </p:contentPart>
        </mc:Choice>
        <mc:Fallback>
          <p:pic>
            <p:nvPicPr>
              <p:cNvPr id="514" name="Entrada de lápiz 513">
                <a:extLst>
                  <a:ext uri="{FF2B5EF4-FFF2-40B4-BE49-F238E27FC236}">
                    <a16:creationId xmlns:a16="http://schemas.microsoft.com/office/drawing/2014/main" id="{4A524DFD-7DEF-5EB4-F46C-9D9205BEAFB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69467" y="1035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1">
            <p14:nvContentPartPr>
              <p14:cNvPr id="515" name="Entrada de lápiz 514">
                <a:extLst>
                  <a:ext uri="{FF2B5EF4-FFF2-40B4-BE49-F238E27FC236}">
                    <a16:creationId xmlns:a16="http://schemas.microsoft.com/office/drawing/2014/main" id="{9FD08971-9B56-0A12-2A8B-9B994FEF58FC}"/>
                  </a:ext>
                </a:extLst>
              </p14:cNvPr>
              <p14:cNvContentPartPr/>
              <p14:nvPr/>
            </p14:nvContentPartPr>
            <p14:xfrm>
              <a:off x="543187" y="1213280"/>
              <a:ext cx="360" cy="360"/>
            </p14:xfrm>
          </p:contentPart>
        </mc:Choice>
        <mc:Fallback>
          <p:pic>
            <p:nvPicPr>
              <p:cNvPr id="515" name="Entrada de lápiz 514">
                <a:extLst>
                  <a:ext uri="{FF2B5EF4-FFF2-40B4-BE49-F238E27FC236}">
                    <a16:creationId xmlns:a16="http://schemas.microsoft.com/office/drawing/2014/main" id="{9FD08971-9B56-0A12-2A8B-9B994FEF58F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4187" y="1204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2">
            <p14:nvContentPartPr>
              <p14:cNvPr id="516" name="Entrada de lápiz 515">
                <a:extLst>
                  <a:ext uri="{FF2B5EF4-FFF2-40B4-BE49-F238E27FC236}">
                    <a16:creationId xmlns:a16="http://schemas.microsoft.com/office/drawing/2014/main" id="{7B1F3A4A-381D-49DA-D133-ABC4BBC3A640}"/>
                  </a:ext>
                </a:extLst>
              </p14:cNvPr>
              <p14:cNvContentPartPr/>
              <p14:nvPr/>
            </p14:nvContentPartPr>
            <p14:xfrm>
              <a:off x="493867" y="1305080"/>
              <a:ext cx="360" cy="360"/>
            </p14:xfrm>
          </p:contentPart>
        </mc:Choice>
        <mc:Fallback>
          <p:pic>
            <p:nvPicPr>
              <p:cNvPr id="516" name="Entrada de lápiz 515">
                <a:extLst>
                  <a:ext uri="{FF2B5EF4-FFF2-40B4-BE49-F238E27FC236}">
                    <a16:creationId xmlns:a16="http://schemas.microsoft.com/office/drawing/2014/main" id="{7B1F3A4A-381D-49DA-D133-ABC4BBC3A64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84867" y="1296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3">
            <p14:nvContentPartPr>
              <p14:cNvPr id="517" name="Entrada de lápiz 516">
                <a:extLst>
                  <a:ext uri="{FF2B5EF4-FFF2-40B4-BE49-F238E27FC236}">
                    <a16:creationId xmlns:a16="http://schemas.microsoft.com/office/drawing/2014/main" id="{95A5C19B-9271-5EB4-4579-2F84A2B95C8A}"/>
                  </a:ext>
                </a:extLst>
              </p14:cNvPr>
              <p14:cNvContentPartPr/>
              <p14:nvPr/>
            </p14:nvContentPartPr>
            <p14:xfrm>
              <a:off x="994627" y="1030040"/>
              <a:ext cx="360" cy="360"/>
            </p14:xfrm>
          </p:contentPart>
        </mc:Choice>
        <mc:Fallback>
          <p:pic>
            <p:nvPicPr>
              <p:cNvPr id="517" name="Entrada de lápiz 516">
                <a:extLst>
                  <a:ext uri="{FF2B5EF4-FFF2-40B4-BE49-F238E27FC236}">
                    <a16:creationId xmlns:a16="http://schemas.microsoft.com/office/drawing/2014/main" id="{95A5C19B-9271-5EB4-4579-2F84A2B95C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85987" y="1021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4">
            <p14:nvContentPartPr>
              <p14:cNvPr id="518" name="Entrada de lápiz 517">
                <a:extLst>
                  <a:ext uri="{FF2B5EF4-FFF2-40B4-BE49-F238E27FC236}">
                    <a16:creationId xmlns:a16="http://schemas.microsoft.com/office/drawing/2014/main" id="{5AB90180-01D2-B9B2-470E-3879E516339C}"/>
                  </a:ext>
                </a:extLst>
              </p14:cNvPr>
              <p14:cNvContentPartPr/>
              <p14:nvPr/>
            </p14:nvContentPartPr>
            <p14:xfrm>
              <a:off x="881587" y="853640"/>
              <a:ext cx="360" cy="360"/>
            </p14:xfrm>
          </p:contentPart>
        </mc:Choice>
        <mc:Fallback>
          <p:pic>
            <p:nvPicPr>
              <p:cNvPr id="518" name="Entrada de lápiz 517">
                <a:extLst>
                  <a:ext uri="{FF2B5EF4-FFF2-40B4-BE49-F238E27FC236}">
                    <a16:creationId xmlns:a16="http://schemas.microsoft.com/office/drawing/2014/main" id="{5AB90180-01D2-B9B2-470E-3879E516339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72947" y="844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5">
            <p14:nvContentPartPr>
              <p14:cNvPr id="519" name="Entrada de lápiz 518">
                <a:extLst>
                  <a:ext uri="{FF2B5EF4-FFF2-40B4-BE49-F238E27FC236}">
                    <a16:creationId xmlns:a16="http://schemas.microsoft.com/office/drawing/2014/main" id="{68DDD498-346D-951F-0366-EB54B4B6C43A}"/>
                  </a:ext>
                </a:extLst>
              </p14:cNvPr>
              <p14:cNvContentPartPr/>
              <p14:nvPr/>
            </p14:nvContentPartPr>
            <p14:xfrm>
              <a:off x="1086427" y="634760"/>
              <a:ext cx="360" cy="360"/>
            </p14:xfrm>
          </p:contentPart>
        </mc:Choice>
        <mc:Fallback>
          <p:pic>
            <p:nvPicPr>
              <p:cNvPr id="519" name="Entrada de lápiz 518">
                <a:extLst>
                  <a:ext uri="{FF2B5EF4-FFF2-40B4-BE49-F238E27FC236}">
                    <a16:creationId xmlns:a16="http://schemas.microsoft.com/office/drawing/2014/main" id="{68DDD498-346D-951F-0366-EB54B4B6C43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7427" y="626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6">
            <p14:nvContentPartPr>
              <p14:cNvPr id="520" name="Entrada de lápiz 519">
                <a:extLst>
                  <a:ext uri="{FF2B5EF4-FFF2-40B4-BE49-F238E27FC236}">
                    <a16:creationId xmlns:a16="http://schemas.microsoft.com/office/drawing/2014/main" id="{44195D21-2A63-15AE-3FB6-FE0EAC62FD4F}"/>
                  </a:ext>
                </a:extLst>
              </p14:cNvPr>
              <p14:cNvContentPartPr/>
              <p14:nvPr/>
            </p14:nvContentPartPr>
            <p14:xfrm>
              <a:off x="1354627" y="303200"/>
              <a:ext cx="360" cy="360"/>
            </p14:xfrm>
          </p:contentPart>
        </mc:Choice>
        <mc:Fallback>
          <p:pic>
            <p:nvPicPr>
              <p:cNvPr id="520" name="Entrada de lápiz 519">
                <a:extLst>
                  <a:ext uri="{FF2B5EF4-FFF2-40B4-BE49-F238E27FC236}">
                    <a16:creationId xmlns:a16="http://schemas.microsoft.com/office/drawing/2014/main" id="{44195D21-2A63-15AE-3FB6-FE0EAC62FD4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45627" y="294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7">
            <p14:nvContentPartPr>
              <p14:cNvPr id="521" name="Entrada de lápiz 520">
                <a:extLst>
                  <a:ext uri="{FF2B5EF4-FFF2-40B4-BE49-F238E27FC236}">
                    <a16:creationId xmlns:a16="http://schemas.microsoft.com/office/drawing/2014/main" id="{13593B37-81B2-99AC-4955-41CA0796CB0D}"/>
                  </a:ext>
                </a:extLst>
              </p14:cNvPr>
              <p14:cNvContentPartPr/>
              <p14:nvPr/>
            </p14:nvContentPartPr>
            <p14:xfrm>
              <a:off x="1467307" y="239840"/>
              <a:ext cx="360" cy="360"/>
            </p14:xfrm>
          </p:contentPart>
        </mc:Choice>
        <mc:Fallback>
          <p:pic>
            <p:nvPicPr>
              <p:cNvPr id="521" name="Entrada de lápiz 520">
                <a:extLst>
                  <a:ext uri="{FF2B5EF4-FFF2-40B4-BE49-F238E27FC236}">
                    <a16:creationId xmlns:a16="http://schemas.microsoft.com/office/drawing/2014/main" id="{13593B37-81B2-99AC-4955-41CA0796CB0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458667" y="230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8">
            <p14:nvContentPartPr>
              <p14:cNvPr id="522" name="Entrada de lápiz 521">
                <a:extLst>
                  <a:ext uri="{FF2B5EF4-FFF2-40B4-BE49-F238E27FC236}">
                    <a16:creationId xmlns:a16="http://schemas.microsoft.com/office/drawing/2014/main" id="{5C9F99F5-C0D7-92DE-42E2-7CBD8DADF0B0}"/>
                  </a:ext>
                </a:extLst>
              </p14:cNvPr>
              <p14:cNvContentPartPr/>
              <p14:nvPr/>
            </p14:nvContentPartPr>
            <p14:xfrm>
              <a:off x="465427" y="260720"/>
              <a:ext cx="360" cy="360"/>
            </p14:xfrm>
          </p:contentPart>
        </mc:Choice>
        <mc:Fallback>
          <p:pic>
            <p:nvPicPr>
              <p:cNvPr id="522" name="Entrada de lápiz 521">
                <a:extLst>
                  <a:ext uri="{FF2B5EF4-FFF2-40B4-BE49-F238E27FC236}">
                    <a16:creationId xmlns:a16="http://schemas.microsoft.com/office/drawing/2014/main" id="{5C9F99F5-C0D7-92DE-42E2-7CBD8DADF0B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56787" y="252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9">
            <p14:nvContentPartPr>
              <p14:cNvPr id="523" name="Entrada de lápiz 522">
                <a:extLst>
                  <a:ext uri="{FF2B5EF4-FFF2-40B4-BE49-F238E27FC236}">
                    <a16:creationId xmlns:a16="http://schemas.microsoft.com/office/drawing/2014/main" id="{6ED95449-AA81-7CA0-3FC9-07E3CBBAD91D}"/>
                  </a:ext>
                </a:extLst>
              </p14:cNvPr>
              <p14:cNvContentPartPr/>
              <p14:nvPr/>
            </p14:nvContentPartPr>
            <p14:xfrm>
              <a:off x="402067" y="296000"/>
              <a:ext cx="360" cy="360"/>
            </p14:xfrm>
          </p:contentPart>
        </mc:Choice>
        <mc:Fallback>
          <p:pic>
            <p:nvPicPr>
              <p:cNvPr id="523" name="Entrada de lápiz 522">
                <a:extLst>
                  <a:ext uri="{FF2B5EF4-FFF2-40B4-BE49-F238E27FC236}">
                    <a16:creationId xmlns:a16="http://schemas.microsoft.com/office/drawing/2014/main" id="{6ED95449-AA81-7CA0-3FC9-07E3CBBAD91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93067" y="287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0">
            <p14:nvContentPartPr>
              <p14:cNvPr id="524" name="Entrada de lápiz 523">
                <a:extLst>
                  <a:ext uri="{FF2B5EF4-FFF2-40B4-BE49-F238E27FC236}">
                    <a16:creationId xmlns:a16="http://schemas.microsoft.com/office/drawing/2014/main" id="{6183B2F8-672D-F3E8-2584-BAAAEAE88478}"/>
                  </a:ext>
                </a:extLst>
              </p14:cNvPr>
              <p14:cNvContentPartPr/>
              <p14:nvPr/>
            </p14:nvContentPartPr>
            <p14:xfrm>
              <a:off x="486667" y="338480"/>
              <a:ext cx="360" cy="360"/>
            </p14:xfrm>
          </p:contentPart>
        </mc:Choice>
        <mc:Fallback>
          <p:pic>
            <p:nvPicPr>
              <p:cNvPr id="524" name="Entrada de lápiz 523">
                <a:extLst>
                  <a:ext uri="{FF2B5EF4-FFF2-40B4-BE49-F238E27FC236}">
                    <a16:creationId xmlns:a16="http://schemas.microsoft.com/office/drawing/2014/main" id="{6183B2F8-672D-F3E8-2584-BAAAEAE8847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77667" y="329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1">
            <p14:nvContentPartPr>
              <p14:cNvPr id="525" name="Entrada de lápiz 524">
                <a:extLst>
                  <a:ext uri="{FF2B5EF4-FFF2-40B4-BE49-F238E27FC236}">
                    <a16:creationId xmlns:a16="http://schemas.microsoft.com/office/drawing/2014/main" id="{7409E006-17D4-8079-AB55-9B68D721259D}"/>
                  </a:ext>
                </a:extLst>
              </p14:cNvPr>
              <p14:cNvContentPartPr/>
              <p14:nvPr/>
            </p14:nvContentPartPr>
            <p14:xfrm>
              <a:off x="599707" y="825200"/>
              <a:ext cx="360" cy="360"/>
            </p14:xfrm>
          </p:contentPart>
        </mc:Choice>
        <mc:Fallback>
          <p:pic>
            <p:nvPicPr>
              <p:cNvPr id="525" name="Entrada de lápiz 524">
                <a:extLst>
                  <a:ext uri="{FF2B5EF4-FFF2-40B4-BE49-F238E27FC236}">
                    <a16:creationId xmlns:a16="http://schemas.microsoft.com/office/drawing/2014/main" id="{7409E006-17D4-8079-AB55-9B68D721259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90707" y="816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2">
            <p14:nvContentPartPr>
              <p14:cNvPr id="526" name="Entrada de lápiz 525">
                <a:extLst>
                  <a:ext uri="{FF2B5EF4-FFF2-40B4-BE49-F238E27FC236}">
                    <a16:creationId xmlns:a16="http://schemas.microsoft.com/office/drawing/2014/main" id="{9A0BB9E9-EFC6-C878-5EA3-267ADE25F820}"/>
                  </a:ext>
                </a:extLst>
              </p14:cNvPr>
              <p14:cNvContentPartPr/>
              <p14:nvPr/>
            </p14:nvContentPartPr>
            <p14:xfrm>
              <a:off x="641827" y="931040"/>
              <a:ext cx="360" cy="360"/>
            </p14:xfrm>
          </p:contentPart>
        </mc:Choice>
        <mc:Fallback>
          <p:pic>
            <p:nvPicPr>
              <p:cNvPr id="526" name="Entrada de lápiz 525">
                <a:extLst>
                  <a:ext uri="{FF2B5EF4-FFF2-40B4-BE49-F238E27FC236}">
                    <a16:creationId xmlns:a16="http://schemas.microsoft.com/office/drawing/2014/main" id="{9A0BB9E9-EFC6-C878-5EA3-267ADE25F82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3187" y="922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3">
            <p14:nvContentPartPr>
              <p14:cNvPr id="527" name="Entrada de lápiz 526">
                <a:extLst>
                  <a:ext uri="{FF2B5EF4-FFF2-40B4-BE49-F238E27FC236}">
                    <a16:creationId xmlns:a16="http://schemas.microsoft.com/office/drawing/2014/main" id="{F6BD4DA6-B178-47E5-36F7-CB93ABDC97DB}"/>
                  </a:ext>
                </a:extLst>
              </p14:cNvPr>
              <p14:cNvContentPartPr/>
              <p14:nvPr/>
            </p14:nvContentPartPr>
            <p14:xfrm>
              <a:off x="945307" y="1107440"/>
              <a:ext cx="360" cy="360"/>
            </p14:xfrm>
          </p:contentPart>
        </mc:Choice>
        <mc:Fallback>
          <p:pic>
            <p:nvPicPr>
              <p:cNvPr id="527" name="Entrada de lápiz 526">
                <a:extLst>
                  <a:ext uri="{FF2B5EF4-FFF2-40B4-BE49-F238E27FC236}">
                    <a16:creationId xmlns:a16="http://schemas.microsoft.com/office/drawing/2014/main" id="{F6BD4DA6-B178-47E5-36F7-CB93ABDC97D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36307" y="1098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4">
            <p14:nvContentPartPr>
              <p14:cNvPr id="528" name="Entrada de lápiz 527">
                <a:extLst>
                  <a:ext uri="{FF2B5EF4-FFF2-40B4-BE49-F238E27FC236}">
                    <a16:creationId xmlns:a16="http://schemas.microsoft.com/office/drawing/2014/main" id="{0A83D16A-5AE4-454B-5FE3-C0F97D8370A5}"/>
                  </a:ext>
                </a:extLst>
              </p14:cNvPr>
              <p14:cNvContentPartPr/>
              <p14:nvPr/>
            </p14:nvContentPartPr>
            <p14:xfrm>
              <a:off x="599707" y="783080"/>
              <a:ext cx="360" cy="360"/>
            </p14:xfrm>
          </p:contentPart>
        </mc:Choice>
        <mc:Fallback>
          <p:pic>
            <p:nvPicPr>
              <p:cNvPr id="528" name="Entrada de lápiz 527">
                <a:extLst>
                  <a:ext uri="{FF2B5EF4-FFF2-40B4-BE49-F238E27FC236}">
                    <a16:creationId xmlns:a16="http://schemas.microsoft.com/office/drawing/2014/main" id="{0A83D16A-5AE4-454B-5FE3-C0F97D8370A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90707" y="774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5">
            <p14:nvContentPartPr>
              <p14:cNvPr id="529" name="Entrada de lápiz 528">
                <a:extLst>
                  <a:ext uri="{FF2B5EF4-FFF2-40B4-BE49-F238E27FC236}">
                    <a16:creationId xmlns:a16="http://schemas.microsoft.com/office/drawing/2014/main" id="{1FCBBD62-76E0-C920-8445-E3AA21422C04}"/>
                  </a:ext>
                </a:extLst>
              </p14:cNvPr>
              <p14:cNvContentPartPr/>
              <p14:nvPr/>
            </p14:nvContentPartPr>
            <p14:xfrm>
              <a:off x="543187" y="493640"/>
              <a:ext cx="360" cy="360"/>
            </p14:xfrm>
          </p:contentPart>
        </mc:Choice>
        <mc:Fallback>
          <p:pic>
            <p:nvPicPr>
              <p:cNvPr id="529" name="Entrada de lápiz 528">
                <a:extLst>
                  <a:ext uri="{FF2B5EF4-FFF2-40B4-BE49-F238E27FC236}">
                    <a16:creationId xmlns:a16="http://schemas.microsoft.com/office/drawing/2014/main" id="{1FCBBD62-76E0-C920-8445-E3AA21422C0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4187" y="485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6">
            <p14:nvContentPartPr>
              <p14:cNvPr id="530" name="Entrada de lápiz 529">
                <a:extLst>
                  <a:ext uri="{FF2B5EF4-FFF2-40B4-BE49-F238E27FC236}">
                    <a16:creationId xmlns:a16="http://schemas.microsoft.com/office/drawing/2014/main" id="{3A3BFC0B-198F-08B5-5632-5D9F9A12F875}"/>
                  </a:ext>
                </a:extLst>
              </p14:cNvPr>
              <p14:cNvContentPartPr/>
              <p14:nvPr/>
            </p14:nvContentPartPr>
            <p14:xfrm>
              <a:off x="564427" y="366560"/>
              <a:ext cx="360" cy="360"/>
            </p14:xfrm>
          </p:contentPart>
        </mc:Choice>
        <mc:Fallback>
          <p:pic>
            <p:nvPicPr>
              <p:cNvPr id="530" name="Entrada de lápiz 529">
                <a:extLst>
                  <a:ext uri="{FF2B5EF4-FFF2-40B4-BE49-F238E27FC236}">
                    <a16:creationId xmlns:a16="http://schemas.microsoft.com/office/drawing/2014/main" id="{3A3BFC0B-198F-08B5-5632-5D9F9A12F87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55427" y="357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7">
            <p14:nvContentPartPr>
              <p14:cNvPr id="531" name="Entrada de lápiz 530">
                <a:extLst>
                  <a:ext uri="{FF2B5EF4-FFF2-40B4-BE49-F238E27FC236}">
                    <a16:creationId xmlns:a16="http://schemas.microsoft.com/office/drawing/2014/main" id="{6175CB02-C947-7C97-5F0E-A159E44A04CA}"/>
                  </a:ext>
                </a:extLst>
              </p14:cNvPr>
              <p14:cNvContentPartPr/>
              <p14:nvPr/>
            </p14:nvContentPartPr>
            <p14:xfrm>
              <a:off x="437347" y="275120"/>
              <a:ext cx="360" cy="360"/>
            </p14:xfrm>
          </p:contentPart>
        </mc:Choice>
        <mc:Fallback>
          <p:pic>
            <p:nvPicPr>
              <p:cNvPr id="531" name="Entrada de lápiz 530">
                <a:extLst>
                  <a:ext uri="{FF2B5EF4-FFF2-40B4-BE49-F238E27FC236}">
                    <a16:creationId xmlns:a16="http://schemas.microsoft.com/office/drawing/2014/main" id="{6175CB02-C947-7C97-5F0E-A159E44A04C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8347" y="266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8">
            <p14:nvContentPartPr>
              <p14:cNvPr id="532" name="Entrada de lápiz 531">
                <a:extLst>
                  <a:ext uri="{FF2B5EF4-FFF2-40B4-BE49-F238E27FC236}">
                    <a16:creationId xmlns:a16="http://schemas.microsoft.com/office/drawing/2014/main" id="{8597C4F5-CB38-9D39-2A36-E35DDDB91C04}"/>
                  </a:ext>
                </a:extLst>
              </p14:cNvPr>
              <p14:cNvContentPartPr/>
              <p14:nvPr/>
            </p14:nvContentPartPr>
            <p14:xfrm>
              <a:off x="550027" y="444320"/>
              <a:ext cx="360" cy="360"/>
            </p14:xfrm>
          </p:contentPart>
        </mc:Choice>
        <mc:Fallback>
          <p:pic>
            <p:nvPicPr>
              <p:cNvPr id="532" name="Entrada de lápiz 531">
                <a:extLst>
                  <a:ext uri="{FF2B5EF4-FFF2-40B4-BE49-F238E27FC236}">
                    <a16:creationId xmlns:a16="http://schemas.microsoft.com/office/drawing/2014/main" id="{8597C4F5-CB38-9D39-2A36-E35DDDB91C0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41387" y="435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9">
            <p14:nvContentPartPr>
              <p14:cNvPr id="533" name="Entrada de lápiz 532">
                <a:extLst>
                  <a:ext uri="{FF2B5EF4-FFF2-40B4-BE49-F238E27FC236}">
                    <a16:creationId xmlns:a16="http://schemas.microsoft.com/office/drawing/2014/main" id="{4347AD93-59C2-EC55-4212-C0FC2E3E26EC}"/>
                  </a:ext>
                </a:extLst>
              </p14:cNvPr>
              <p14:cNvContentPartPr/>
              <p14:nvPr/>
            </p14:nvContentPartPr>
            <p14:xfrm>
              <a:off x="691147" y="917000"/>
              <a:ext cx="360" cy="360"/>
            </p14:xfrm>
          </p:contentPart>
        </mc:Choice>
        <mc:Fallback>
          <p:pic>
            <p:nvPicPr>
              <p:cNvPr id="533" name="Entrada de lápiz 532">
                <a:extLst>
                  <a:ext uri="{FF2B5EF4-FFF2-40B4-BE49-F238E27FC236}">
                    <a16:creationId xmlns:a16="http://schemas.microsoft.com/office/drawing/2014/main" id="{4347AD93-59C2-EC55-4212-C0FC2E3E26E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2507" y="908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0">
            <p14:nvContentPartPr>
              <p14:cNvPr id="534" name="Entrada de lápiz 533">
                <a:extLst>
                  <a:ext uri="{FF2B5EF4-FFF2-40B4-BE49-F238E27FC236}">
                    <a16:creationId xmlns:a16="http://schemas.microsoft.com/office/drawing/2014/main" id="{F6814990-E390-2299-47D6-5408785ED5B3}"/>
                  </a:ext>
                </a:extLst>
              </p14:cNvPr>
              <p14:cNvContentPartPr/>
              <p14:nvPr/>
            </p14:nvContentPartPr>
            <p14:xfrm>
              <a:off x="973387" y="1114640"/>
              <a:ext cx="360" cy="360"/>
            </p14:xfrm>
          </p:contentPart>
        </mc:Choice>
        <mc:Fallback>
          <p:pic>
            <p:nvPicPr>
              <p:cNvPr id="534" name="Entrada de lápiz 533">
                <a:extLst>
                  <a:ext uri="{FF2B5EF4-FFF2-40B4-BE49-F238E27FC236}">
                    <a16:creationId xmlns:a16="http://schemas.microsoft.com/office/drawing/2014/main" id="{F6814990-E390-2299-47D6-5408785ED5B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64747" y="110564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36" name="Título 1">
            <a:extLst>
              <a:ext uri="{FF2B5EF4-FFF2-40B4-BE49-F238E27FC236}">
                <a16:creationId xmlns:a16="http://schemas.microsoft.com/office/drawing/2014/main" id="{4C579633-E3F9-B8A2-AFA5-66FEC6054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663" y="-222900"/>
            <a:ext cx="8738548" cy="1783630"/>
          </a:xfrm>
        </p:spPr>
        <p:txBody>
          <a:bodyPr>
            <a:noAutofit/>
          </a:bodyPr>
          <a:lstStyle/>
          <a:p>
            <a:r>
              <a:rPr lang="es-MX" sz="7000" dirty="0">
                <a:solidFill>
                  <a:srgbClr val="4D6B4E"/>
                </a:solidFill>
                <a:latin typeface="Baguet Script" pitchFamily="2" charset="77"/>
              </a:rPr>
              <a:t>La primavera</a:t>
            </a:r>
          </a:p>
        </p:txBody>
      </p:sp>
    </p:spTree>
    <p:extLst>
      <p:ext uri="{BB962C8B-B14F-4D97-AF65-F5344CB8AC3E}">
        <p14:creationId xmlns:p14="http://schemas.microsoft.com/office/powerpoint/2010/main" val="392119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C5B48-50B4-99DC-B032-2D5A63E8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2801" y="-111038"/>
            <a:ext cx="6062133" cy="7080075"/>
          </a:xfrm>
          <a:solidFill>
            <a:schemeClr val="bg1"/>
          </a:solidFill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  <a:latin typeface="Baguet Script" pitchFamily="2" charset="77"/>
              </a:rPr>
              <a:t>¿Qué son las estaciones del año?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925752-8B55-98F9-F08F-4950BCD3C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158" y="917000"/>
            <a:ext cx="4571530" cy="69690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7200" dirty="0">
                <a:solidFill>
                  <a:srgbClr val="4D6B4E"/>
                </a:solidFill>
                <a:latin typeface="Baguet Script" pitchFamily="2" charset="77"/>
              </a:rPr>
              <a:t>¿Qué son las estaciones del año?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A59E24DB-B7B3-3F22-0FC1-2B6612E83389}"/>
                  </a:ext>
                </a:extLst>
              </p14:cNvPr>
              <p14:cNvContentPartPr/>
              <p14:nvPr/>
            </p14:nvContentPartPr>
            <p14:xfrm>
              <a:off x="11591947" y="6623720"/>
              <a:ext cx="360" cy="360"/>
            </p14:xfrm>
          </p:contentPart>
        </mc:Choice>
        <mc:Fallback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A59E24DB-B7B3-3F22-0FC1-2B6612E8338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73947" y="66057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107D0370-5243-5108-7505-48859617F4A3}"/>
                  </a:ext>
                </a:extLst>
              </p14:cNvPr>
              <p14:cNvContentPartPr/>
              <p14:nvPr/>
            </p14:nvContentPartPr>
            <p14:xfrm>
              <a:off x="11916667" y="6637760"/>
              <a:ext cx="360" cy="360"/>
            </p14:xfrm>
          </p:contentPart>
        </mc:Choice>
        <mc:Fallback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107D0370-5243-5108-7505-48859617F4A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98667" y="6619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68F03713-48B5-E06D-13EE-39CFE126A8EA}"/>
                  </a:ext>
                </a:extLst>
              </p14:cNvPr>
              <p14:cNvContentPartPr/>
              <p14:nvPr/>
            </p14:nvContentPartPr>
            <p14:xfrm>
              <a:off x="11394667" y="6242480"/>
              <a:ext cx="360" cy="360"/>
            </p14:xfrm>
          </p:contentPart>
        </mc:Choice>
        <mc:Fallback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68F03713-48B5-E06D-13EE-39CFE126A8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76667" y="6224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27CFA874-609E-A6EA-2D30-D778B6439115}"/>
                  </a:ext>
                </a:extLst>
              </p14:cNvPr>
              <p14:cNvContentPartPr/>
              <p14:nvPr/>
            </p14:nvContentPartPr>
            <p14:xfrm>
              <a:off x="11669707" y="5558120"/>
              <a:ext cx="360" cy="360"/>
            </p14:xfrm>
          </p:contentPart>
        </mc:Choice>
        <mc:Fallback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27CFA874-609E-A6EA-2D30-D778B64391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51707" y="5540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AECFC75B-8159-703E-8AD9-2178DA53CC15}"/>
                  </a:ext>
                </a:extLst>
              </p14:cNvPr>
              <p14:cNvContentPartPr/>
              <p14:nvPr/>
            </p14:nvContentPartPr>
            <p14:xfrm>
              <a:off x="11542627" y="5530040"/>
              <a:ext cx="360" cy="360"/>
            </p14:xfrm>
          </p:contentPart>
        </mc:Choice>
        <mc:Fallback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AECFC75B-8159-703E-8AD9-2178DA53CC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24627" y="5512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E8D6C050-E144-12B9-A781-9864AF926696}"/>
                  </a:ext>
                </a:extLst>
              </p14:cNvPr>
              <p14:cNvContentPartPr/>
              <p14:nvPr/>
            </p14:nvContentPartPr>
            <p14:xfrm>
              <a:off x="11027827" y="5791040"/>
              <a:ext cx="360" cy="360"/>
            </p14:xfrm>
          </p:contentPart>
        </mc:Choice>
        <mc:Fallback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E8D6C050-E144-12B9-A781-9864AF92669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09827" y="5773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C3A2A944-0BA1-B88C-F091-DE9E6B442648}"/>
                  </a:ext>
                </a:extLst>
              </p14:cNvPr>
              <p14:cNvContentPartPr/>
              <p14:nvPr/>
            </p14:nvContentPartPr>
            <p14:xfrm>
              <a:off x="10985347" y="6122600"/>
              <a:ext cx="360" cy="360"/>
            </p14:xfrm>
          </p:contentPart>
        </mc:Choice>
        <mc:Fallback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C3A2A944-0BA1-B88C-F091-DE9E6B44264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67347" y="61046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3F343450-8077-283F-7566-8CFFD8E84834}"/>
                  </a:ext>
                </a:extLst>
              </p14:cNvPr>
              <p14:cNvContentPartPr/>
              <p14:nvPr/>
            </p14:nvContentPartPr>
            <p14:xfrm>
              <a:off x="10752427" y="6426080"/>
              <a:ext cx="360" cy="360"/>
            </p14:xfrm>
          </p:contentPart>
        </mc:Choice>
        <mc:Fallback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3F343450-8077-283F-7566-8CFFD8E848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34427" y="6408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5186A027-821A-E71E-FCCF-7EF41CA0A850}"/>
                  </a:ext>
                </a:extLst>
              </p14:cNvPr>
              <p14:cNvContentPartPr/>
              <p14:nvPr/>
            </p14:nvContentPartPr>
            <p14:xfrm>
              <a:off x="10844227" y="6560000"/>
              <a:ext cx="360" cy="360"/>
            </p14:xfrm>
          </p:contentPart>
        </mc:Choice>
        <mc:Fallback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5186A027-821A-E71E-FCCF-7EF41CA0A85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26227" y="6542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10A307EF-AC7A-F612-99D8-4C966F089D8A}"/>
                  </a:ext>
                </a:extLst>
              </p14:cNvPr>
              <p14:cNvContentPartPr/>
              <p14:nvPr/>
            </p14:nvContentPartPr>
            <p14:xfrm>
              <a:off x="11091187" y="6002720"/>
              <a:ext cx="360" cy="360"/>
            </p14:xfrm>
          </p:contentPart>
        </mc:Choice>
        <mc:Fallback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10A307EF-AC7A-F612-99D8-4C966F089D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73187" y="59847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7" name="Entrada de lápiz 46">
                <a:extLst>
                  <a:ext uri="{FF2B5EF4-FFF2-40B4-BE49-F238E27FC236}">
                    <a16:creationId xmlns:a16="http://schemas.microsoft.com/office/drawing/2014/main" id="{8DA66368-4A3D-B2A6-CEFA-BA2E4CB7F5CB}"/>
                  </a:ext>
                </a:extLst>
              </p14:cNvPr>
              <p14:cNvContentPartPr/>
              <p14:nvPr/>
            </p14:nvContentPartPr>
            <p14:xfrm>
              <a:off x="11048707" y="6066080"/>
              <a:ext cx="360" cy="360"/>
            </p14:xfrm>
          </p:contentPart>
        </mc:Choice>
        <mc:Fallback>
          <p:pic>
            <p:nvPicPr>
              <p:cNvPr id="47" name="Entrada de lápiz 46">
                <a:extLst>
                  <a:ext uri="{FF2B5EF4-FFF2-40B4-BE49-F238E27FC236}">
                    <a16:creationId xmlns:a16="http://schemas.microsoft.com/office/drawing/2014/main" id="{8DA66368-4A3D-B2A6-CEFA-BA2E4CB7F5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30707" y="6048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8" name="Entrada de lápiz 47">
                <a:extLst>
                  <a:ext uri="{FF2B5EF4-FFF2-40B4-BE49-F238E27FC236}">
                    <a16:creationId xmlns:a16="http://schemas.microsoft.com/office/drawing/2014/main" id="{4E2DD93F-1642-08E9-4023-6FE65780063D}"/>
                  </a:ext>
                </a:extLst>
              </p14:cNvPr>
              <p14:cNvContentPartPr/>
              <p14:nvPr/>
            </p14:nvContentPartPr>
            <p14:xfrm>
              <a:off x="11197027" y="6814160"/>
              <a:ext cx="360" cy="360"/>
            </p14:xfrm>
          </p:contentPart>
        </mc:Choice>
        <mc:Fallback>
          <p:pic>
            <p:nvPicPr>
              <p:cNvPr id="48" name="Entrada de lápiz 47">
                <a:extLst>
                  <a:ext uri="{FF2B5EF4-FFF2-40B4-BE49-F238E27FC236}">
                    <a16:creationId xmlns:a16="http://schemas.microsoft.com/office/drawing/2014/main" id="{4E2DD93F-1642-08E9-4023-6FE6578006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79027" y="6796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9" name="Entrada de lápiz 48">
                <a:extLst>
                  <a:ext uri="{FF2B5EF4-FFF2-40B4-BE49-F238E27FC236}">
                    <a16:creationId xmlns:a16="http://schemas.microsoft.com/office/drawing/2014/main" id="{ED66732F-F165-C287-3990-BD12348EBB09}"/>
                  </a:ext>
                </a:extLst>
              </p14:cNvPr>
              <p14:cNvContentPartPr/>
              <p14:nvPr/>
            </p14:nvContentPartPr>
            <p14:xfrm>
              <a:off x="11344987" y="6764840"/>
              <a:ext cx="360" cy="360"/>
            </p14:xfrm>
          </p:contentPart>
        </mc:Choice>
        <mc:Fallback>
          <p:pic>
            <p:nvPicPr>
              <p:cNvPr id="49" name="Entrada de lápiz 48">
                <a:extLst>
                  <a:ext uri="{FF2B5EF4-FFF2-40B4-BE49-F238E27FC236}">
                    <a16:creationId xmlns:a16="http://schemas.microsoft.com/office/drawing/2014/main" id="{ED66732F-F165-C287-3990-BD12348EBB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26987" y="67468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0E0A834B-CF9E-35E1-64A5-D39D5C96985A}"/>
                  </a:ext>
                </a:extLst>
              </p14:cNvPr>
              <p14:cNvContentPartPr/>
              <p14:nvPr/>
            </p14:nvContentPartPr>
            <p14:xfrm>
              <a:off x="11930707" y="6679880"/>
              <a:ext cx="360" cy="360"/>
            </p14:xfrm>
          </p:contentPart>
        </mc:Choice>
        <mc:Fallback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0E0A834B-CF9E-35E1-64A5-D39D5C96985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12707" y="6661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52" name="Entrada de lápiz 51">
                <a:extLst>
                  <a:ext uri="{FF2B5EF4-FFF2-40B4-BE49-F238E27FC236}">
                    <a16:creationId xmlns:a16="http://schemas.microsoft.com/office/drawing/2014/main" id="{D5A97C12-46D0-0055-1FCA-B43A333CF8DB}"/>
                  </a:ext>
                </a:extLst>
              </p14:cNvPr>
              <p14:cNvContentPartPr/>
              <p14:nvPr/>
            </p14:nvContentPartPr>
            <p14:xfrm>
              <a:off x="11965987" y="6581240"/>
              <a:ext cx="360" cy="360"/>
            </p14:xfrm>
          </p:contentPart>
        </mc:Choice>
        <mc:Fallback>
          <p:pic>
            <p:nvPicPr>
              <p:cNvPr id="52" name="Entrada de lápiz 51">
                <a:extLst>
                  <a:ext uri="{FF2B5EF4-FFF2-40B4-BE49-F238E27FC236}">
                    <a16:creationId xmlns:a16="http://schemas.microsoft.com/office/drawing/2014/main" id="{D5A97C12-46D0-0055-1FCA-B43A333CF8D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47987" y="6563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57" name="Entrada de lápiz 56">
                <a:extLst>
                  <a:ext uri="{FF2B5EF4-FFF2-40B4-BE49-F238E27FC236}">
                    <a16:creationId xmlns:a16="http://schemas.microsoft.com/office/drawing/2014/main" id="{3ECB2DDF-FC71-633B-D769-C38C13636A66}"/>
                  </a:ext>
                </a:extLst>
              </p14:cNvPr>
              <p14:cNvContentPartPr/>
              <p14:nvPr/>
            </p14:nvContentPartPr>
            <p14:xfrm>
              <a:off x="12029707" y="5769800"/>
              <a:ext cx="360" cy="360"/>
            </p14:xfrm>
          </p:contentPart>
        </mc:Choice>
        <mc:Fallback>
          <p:pic>
            <p:nvPicPr>
              <p:cNvPr id="57" name="Entrada de lápiz 56">
                <a:extLst>
                  <a:ext uri="{FF2B5EF4-FFF2-40B4-BE49-F238E27FC236}">
                    <a16:creationId xmlns:a16="http://schemas.microsoft.com/office/drawing/2014/main" id="{3ECB2DDF-FC71-633B-D769-C38C13636A6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11707" y="5751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58" name="Entrada de lápiz 57">
                <a:extLst>
                  <a:ext uri="{FF2B5EF4-FFF2-40B4-BE49-F238E27FC236}">
                    <a16:creationId xmlns:a16="http://schemas.microsoft.com/office/drawing/2014/main" id="{0ECFF141-8F7B-C7BF-15DA-F0A46FCE759F}"/>
                  </a:ext>
                </a:extLst>
              </p14:cNvPr>
              <p14:cNvContentPartPr/>
              <p14:nvPr/>
            </p14:nvContentPartPr>
            <p14:xfrm>
              <a:off x="11874187" y="5579360"/>
              <a:ext cx="360" cy="360"/>
            </p14:xfrm>
          </p:contentPart>
        </mc:Choice>
        <mc:Fallback>
          <p:pic>
            <p:nvPicPr>
              <p:cNvPr id="58" name="Entrada de lápiz 57">
                <a:extLst>
                  <a:ext uri="{FF2B5EF4-FFF2-40B4-BE49-F238E27FC236}">
                    <a16:creationId xmlns:a16="http://schemas.microsoft.com/office/drawing/2014/main" id="{0ECFF141-8F7B-C7BF-15DA-F0A46FCE75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56187" y="5561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9" name="Entrada de lápiz 58">
                <a:extLst>
                  <a:ext uri="{FF2B5EF4-FFF2-40B4-BE49-F238E27FC236}">
                    <a16:creationId xmlns:a16="http://schemas.microsoft.com/office/drawing/2014/main" id="{F1F94613-B00E-0ADC-065D-13C8CEAB1931}"/>
                  </a:ext>
                </a:extLst>
              </p14:cNvPr>
              <p14:cNvContentPartPr/>
              <p14:nvPr/>
            </p14:nvContentPartPr>
            <p14:xfrm>
              <a:off x="11909467" y="5042960"/>
              <a:ext cx="360" cy="360"/>
            </p14:xfrm>
          </p:contentPart>
        </mc:Choice>
        <mc:Fallback>
          <p:pic>
            <p:nvPicPr>
              <p:cNvPr id="59" name="Entrada de lápiz 58">
                <a:extLst>
                  <a:ext uri="{FF2B5EF4-FFF2-40B4-BE49-F238E27FC236}">
                    <a16:creationId xmlns:a16="http://schemas.microsoft.com/office/drawing/2014/main" id="{F1F94613-B00E-0ADC-065D-13C8CEAB19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91467" y="5024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0" name="Entrada de lápiz 59">
                <a:extLst>
                  <a:ext uri="{FF2B5EF4-FFF2-40B4-BE49-F238E27FC236}">
                    <a16:creationId xmlns:a16="http://schemas.microsoft.com/office/drawing/2014/main" id="{D191CC69-60ED-EC35-763E-D0C88AE50F72}"/>
                  </a:ext>
                </a:extLst>
              </p14:cNvPr>
              <p14:cNvContentPartPr/>
              <p14:nvPr/>
            </p14:nvContentPartPr>
            <p14:xfrm>
              <a:off x="11655667" y="5367680"/>
              <a:ext cx="360" cy="360"/>
            </p14:xfrm>
          </p:contentPart>
        </mc:Choice>
        <mc:Fallback>
          <p:pic>
            <p:nvPicPr>
              <p:cNvPr id="60" name="Entrada de lápiz 59">
                <a:extLst>
                  <a:ext uri="{FF2B5EF4-FFF2-40B4-BE49-F238E27FC236}">
                    <a16:creationId xmlns:a16="http://schemas.microsoft.com/office/drawing/2014/main" id="{D191CC69-60ED-EC35-763E-D0C88AE50F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37667" y="53496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1" name="Entrada de lápiz 60">
                <a:extLst>
                  <a:ext uri="{FF2B5EF4-FFF2-40B4-BE49-F238E27FC236}">
                    <a16:creationId xmlns:a16="http://schemas.microsoft.com/office/drawing/2014/main" id="{641EC084-05EA-40FC-4B48-3CA1EA9900F3}"/>
                  </a:ext>
                </a:extLst>
              </p14:cNvPr>
              <p14:cNvContentPartPr/>
              <p14:nvPr/>
            </p14:nvContentPartPr>
            <p14:xfrm>
              <a:off x="11465227" y="5494760"/>
              <a:ext cx="360" cy="360"/>
            </p14:xfrm>
          </p:contentPart>
        </mc:Choice>
        <mc:Fallback>
          <p:pic>
            <p:nvPicPr>
              <p:cNvPr id="61" name="Entrada de lápiz 60">
                <a:extLst>
                  <a:ext uri="{FF2B5EF4-FFF2-40B4-BE49-F238E27FC236}">
                    <a16:creationId xmlns:a16="http://schemas.microsoft.com/office/drawing/2014/main" id="{641EC084-05EA-40FC-4B48-3CA1EA9900F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47227" y="5476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62" name="Entrada de lápiz 61">
                <a:extLst>
                  <a:ext uri="{FF2B5EF4-FFF2-40B4-BE49-F238E27FC236}">
                    <a16:creationId xmlns:a16="http://schemas.microsoft.com/office/drawing/2014/main" id="{0B14B1C4-589A-032D-6B44-5F83B1667183}"/>
                  </a:ext>
                </a:extLst>
              </p14:cNvPr>
              <p14:cNvContentPartPr/>
              <p14:nvPr/>
            </p14:nvContentPartPr>
            <p14:xfrm>
              <a:off x="11387467" y="5607440"/>
              <a:ext cx="360" cy="360"/>
            </p14:xfrm>
          </p:contentPart>
        </mc:Choice>
        <mc:Fallback>
          <p:pic>
            <p:nvPicPr>
              <p:cNvPr id="62" name="Entrada de lápiz 61">
                <a:extLst>
                  <a:ext uri="{FF2B5EF4-FFF2-40B4-BE49-F238E27FC236}">
                    <a16:creationId xmlns:a16="http://schemas.microsoft.com/office/drawing/2014/main" id="{0B14B1C4-589A-032D-6B44-5F83B16671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69467" y="5589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63" name="Entrada de lápiz 62">
                <a:extLst>
                  <a:ext uri="{FF2B5EF4-FFF2-40B4-BE49-F238E27FC236}">
                    <a16:creationId xmlns:a16="http://schemas.microsoft.com/office/drawing/2014/main" id="{DF124AC6-4588-51B2-E002-D540C89325C5}"/>
                  </a:ext>
                </a:extLst>
              </p14:cNvPr>
              <p14:cNvContentPartPr/>
              <p14:nvPr/>
            </p14:nvContentPartPr>
            <p14:xfrm>
              <a:off x="11147707" y="5741720"/>
              <a:ext cx="360" cy="360"/>
            </p14:xfrm>
          </p:contentPart>
        </mc:Choice>
        <mc:Fallback>
          <p:pic>
            <p:nvPicPr>
              <p:cNvPr id="63" name="Entrada de lápiz 62">
                <a:extLst>
                  <a:ext uri="{FF2B5EF4-FFF2-40B4-BE49-F238E27FC236}">
                    <a16:creationId xmlns:a16="http://schemas.microsoft.com/office/drawing/2014/main" id="{DF124AC6-4588-51B2-E002-D540C89325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29707" y="57237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64" name="Entrada de lápiz 63">
                <a:extLst>
                  <a:ext uri="{FF2B5EF4-FFF2-40B4-BE49-F238E27FC236}">
                    <a16:creationId xmlns:a16="http://schemas.microsoft.com/office/drawing/2014/main" id="{C2F49A2E-BAE1-70C8-130A-855B7379DAF9}"/>
                  </a:ext>
                </a:extLst>
              </p14:cNvPr>
              <p14:cNvContentPartPr/>
              <p14:nvPr/>
            </p14:nvContentPartPr>
            <p14:xfrm>
              <a:off x="11020627" y="5579360"/>
              <a:ext cx="360" cy="360"/>
            </p14:xfrm>
          </p:contentPart>
        </mc:Choice>
        <mc:Fallback>
          <p:pic>
            <p:nvPicPr>
              <p:cNvPr id="64" name="Entrada de lápiz 63">
                <a:extLst>
                  <a:ext uri="{FF2B5EF4-FFF2-40B4-BE49-F238E27FC236}">
                    <a16:creationId xmlns:a16="http://schemas.microsoft.com/office/drawing/2014/main" id="{C2F49A2E-BAE1-70C8-130A-855B7379DA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02627" y="5561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65" name="Entrada de lápiz 64">
                <a:extLst>
                  <a:ext uri="{FF2B5EF4-FFF2-40B4-BE49-F238E27FC236}">
                    <a16:creationId xmlns:a16="http://schemas.microsoft.com/office/drawing/2014/main" id="{E1417292-EFE3-0E71-5AA3-A4CEB06540C4}"/>
                  </a:ext>
                </a:extLst>
              </p14:cNvPr>
              <p14:cNvContentPartPr/>
              <p14:nvPr/>
            </p14:nvContentPartPr>
            <p14:xfrm>
              <a:off x="10914787" y="5621840"/>
              <a:ext cx="360" cy="360"/>
            </p14:xfrm>
          </p:contentPart>
        </mc:Choice>
        <mc:Fallback>
          <p:pic>
            <p:nvPicPr>
              <p:cNvPr id="65" name="Entrada de lápiz 64">
                <a:extLst>
                  <a:ext uri="{FF2B5EF4-FFF2-40B4-BE49-F238E27FC236}">
                    <a16:creationId xmlns:a16="http://schemas.microsoft.com/office/drawing/2014/main" id="{E1417292-EFE3-0E71-5AA3-A4CEB06540C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96787" y="56038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67" name="Entrada de lápiz 66">
                <a:extLst>
                  <a:ext uri="{FF2B5EF4-FFF2-40B4-BE49-F238E27FC236}">
                    <a16:creationId xmlns:a16="http://schemas.microsoft.com/office/drawing/2014/main" id="{3FA24D3B-22D3-D250-E690-E3112E44C854}"/>
                  </a:ext>
                </a:extLst>
              </p14:cNvPr>
              <p14:cNvContentPartPr/>
              <p14:nvPr/>
            </p14:nvContentPartPr>
            <p14:xfrm>
              <a:off x="10590067" y="5755760"/>
              <a:ext cx="360" cy="360"/>
            </p14:xfrm>
          </p:contentPart>
        </mc:Choice>
        <mc:Fallback>
          <p:pic>
            <p:nvPicPr>
              <p:cNvPr id="67" name="Entrada de lápiz 66">
                <a:extLst>
                  <a:ext uri="{FF2B5EF4-FFF2-40B4-BE49-F238E27FC236}">
                    <a16:creationId xmlns:a16="http://schemas.microsoft.com/office/drawing/2014/main" id="{3FA24D3B-22D3-D250-E690-E3112E44C85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72067" y="5737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68" name="Entrada de lápiz 67">
                <a:extLst>
                  <a:ext uri="{FF2B5EF4-FFF2-40B4-BE49-F238E27FC236}">
                    <a16:creationId xmlns:a16="http://schemas.microsoft.com/office/drawing/2014/main" id="{DE38A511-CDB7-E9E0-78EA-457D4788EF8A}"/>
                  </a:ext>
                </a:extLst>
              </p14:cNvPr>
              <p14:cNvContentPartPr/>
              <p14:nvPr/>
            </p14:nvContentPartPr>
            <p14:xfrm>
              <a:off x="10420867" y="5960240"/>
              <a:ext cx="360" cy="360"/>
            </p14:xfrm>
          </p:contentPart>
        </mc:Choice>
        <mc:Fallback>
          <p:pic>
            <p:nvPicPr>
              <p:cNvPr id="68" name="Entrada de lápiz 67">
                <a:extLst>
                  <a:ext uri="{FF2B5EF4-FFF2-40B4-BE49-F238E27FC236}">
                    <a16:creationId xmlns:a16="http://schemas.microsoft.com/office/drawing/2014/main" id="{DE38A511-CDB7-E9E0-78EA-457D4788EF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02867" y="5942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69" name="Entrada de lápiz 68">
                <a:extLst>
                  <a:ext uri="{FF2B5EF4-FFF2-40B4-BE49-F238E27FC236}">
                    <a16:creationId xmlns:a16="http://schemas.microsoft.com/office/drawing/2014/main" id="{08EE9247-0823-D8C2-FBFD-1B821EDD357F}"/>
                  </a:ext>
                </a:extLst>
              </p14:cNvPr>
              <p14:cNvContentPartPr/>
              <p14:nvPr/>
            </p14:nvContentPartPr>
            <p14:xfrm>
              <a:off x="10089307" y="6193160"/>
              <a:ext cx="360" cy="360"/>
            </p14:xfrm>
          </p:contentPart>
        </mc:Choice>
        <mc:Fallback>
          <p:pic>
            <p:nvPicPr>
              <p:cNvPr id="69" name="Entrada de lápiz 68">
                <a:extLst>
                  <a:ext uri="{FF2B5EF4-FFF2-40B4-BE49-F238E27FC236}">
                    <a16:creationId xmlns:a16="http://schemas.microsoft.com/office/drawing/2014/main" id="{08EE9247-0823-D8C2-FBFD-1B821EDD35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71307" y="6175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70" name="Entrada de lápiz 69">
                <a:extLst>
                  <a:ext uri="{FF2B5EF4-FFF2-40B4-BE49-F238E27FC236}">
                    <a16:creationId xmlns:a16="http://schemas.microsoft.com/office/drawing/2014/main" id="{EC17F4F6-BF1B-4D53-9106-736F2275B726}"/>
                  </a:ext>
                </a:extLst>
              </p14:cNvPr>
              <p14:cNvContentPartPr/>
              <p14:nvPr/>
            </p14:nvContentPartPr>
            <p14:xfrm>
              <a:off x="10173907" y="6426080"/>
              <a:ext cx="360" cy="360"/>
            </p14:xfrm>
          </p:contentPart>
        </mc:Choice>
        <mc:Fallback>
          <p:pic>
            <p:nvPicPr>
              <p:cNvPr id="70" name="Entrada de lápiz 69">
                <a:extLst>
                  <a:ext uri="{FF2B5EF4-FFF2-40B4-BE49-F238E27FC236}">
                    <a16:creationId xmlns:a16="http://schemas.microsoft.com/office/drawing/2014/main" id="{EC17F4F6-BF1B-4D53-9106-736F2275B72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55907" y="6408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71" name="Entrada de lápiz 70">
                <a:extLst>
                  <a:ext uri="{FF2B5EF4-FFF2-40B4-BE49-F238E27FC236}">
                    <a16:creationId xmlns:a16="http://schemas.microsoft.com/office/drawing/2014/main" id="{89563714-F886-21FA-01F4-A1371209A818}"/>
                  </a:ext>
                </a:extLst>
              </p14:cNvPr>
              <p14:cNvContentPartPr/>
              <p14:nvPr/>
            </p14:nvContentPartPr>
            <p14:xfrm>
              <a:off x="10477387" y="6651800"/>
              <a:ext cx="360" cy="360"/>
            </p14:xfrm>
          </p:contentPart>
        </mc:Choice>
        <mc:Fallback>
          <p:pic>
            <p:nvPicPr>
              <p:cNvPr id="71" name="Entrada de lápiz 70">
                <a:extLst>
                  <a:ext uri="{FF2B5EF4-FFF2-40B4-BE49-F238E27FC236}">
                    <a16:creationId xmlns:a16="http://schemas.microsoft.com/office/drawing/2014/main" id="{89563714-F886-21FA-01F4-A1371209A81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59387" y="6633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2" name="Entrada de lápiz 71">
                <a:extLst>
                  <a:ext uri="{FF2B5EF4-FFF2-40B4-BE49-F238E27FC236}">
                    <a16:creationId xmlns:a16="http://schemas.microsoft.com/office/drawing/2014/main" id="{3F2DE2F4-827C-5DCC-C9F7-EBCBCF5605E0}"/>
                  </a:ext>
                </a:extLst>
              </p14:cNvPr>
              <p14:cNvContentPartPr/>
              <p14:nvPr/>
            </p14:nvContentPartPr>
            <p14:xfrm>
              <a:off x="10759627" y="6835400"/>
              <a:ext cx="360" cy="360"/>
            </p14:xfrm>
          </p:contentPart>
        </mc:Choice>
        <mc:Fallback>
          <p:pic>
            <p:nvPicPr>
              <p:cNvPr id="72" name="Entrada de lápiz 71">
                <a:extLst>
                  <a:ext uri="{FF2B5EF4-FFF2-40B4-BE49-F238E27FC236}">
                    <a16:creationId xmlns:a16="http://schemas.microsoft.com/office/drawing/2014/main" id="{3F2DE2F4-827C-5DCC-C9F7-EBCBCF5605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41627" y="68174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3" name="Entrada de lápiz 72">
                <a:extLst>
                  <a:ext uri="{FF2B5EF4-FFF2-40B4-BE49-F238E27FC236}">
                    <a16:creationId xmlns:a16="http://schemas.microsoft.com/office/drawing/2014/main" id="{FC360A21-6DD8-CB17-EE0A-9773DC33A71E}"/>
                  </a:ext>
                </a:extLst>
              </p14:cNvPr>
              <p14:cNvContentPartPr/>
              <p14:nvPr/>
            </p14:nvContentPartPr>
            <p14:xfrm>
              <a:off x="10794907" y="6157880"/>
              <a:ext cx="360" cy="360"/>
            </p14:xfrm>
          </p:contentPart>
        </mc:Choice>
        <mc:Fallback>
          <p:pic>
            <p:nvPicPr>
              <p:cNvPr id="73" name="Entrada de lápiz 72">
                <a:extLst>
                  <a:ext uri="{FF2B5EF4-FFF2-40B4-BE49-F238E27FC236}">
                    <a16:creationId xmlns:a16="http://schemas.microsoft.com/office/drawing/2014/main" id="{FC360A21-6DD8-CB17-EE0A-9773DC33A71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76907" y="6139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74" name="Entrada de lápiz 73">
                <a:extLst>
                  <a:ext uri="{FF2B5EF4-FFF2-40B4-BE49-F238E27FC236}">
                    <a16:creationId xmlns:a16="http://schemas.microsoft.com/office/drawing/2014/main" id="{4028D92F-9525-CB23-1127-5D7AF71F799D}"/>
                  </a:ext>
                </a:extLst>
              </p14:cNvPr>
              <p14:cNvContentPartPr/>
              <p14:nvPr/>
            </p14:nvContentPartPr>
            <p14:xfrm>
              <a:off x="10936027" y="6517880"/>
              <a:ext cx="360" cy="360"/>
            </p14:xfrm>
          </p:contentPart>
        </mc:Choice>
        <mc:Fallback>
          <p:pic>
            <p:nvPicPr>
              <p:cNvPr id="74" name="Entrada de lápiz 73">
                <a:extLst>
                  <a:ext uri="{FF2B5EF4-FFF2-40B4-BE49-F238E27FC236}">
                    <a16:creationId xmlns:a16="http://schemas.microsoft.com/office/drawing/2014/main" id="{4028D92F-9525-CB23-1127-5D7AF71F799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18027" y="6499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75" name="Entrada de lápiz 74">
                <a:extLst>
                  <a:ext uri="{FF2B5EF4-FFF2-40B4-BE49-F238E27FC236}">
                    <a16:creationId xmlns:a16="http://schemas.microsoft.com/office/drawing/2014/main" id="{D00F4FE4-DD34-6235-CE79-AD4D044F5F0C}"/>
                  </a:ext>
                </a:extLst>
              </p14:cNvPr>
              <p14:cNvContentPartPr/>
              <p14:nvPr/>
            </p14:nvContentPartPr>
            <p14:xfrm>
              <a:off x="11006587" y="6468200"/>
              <a:ext cx="360" cy="360"/>
            </p14:xfrm>
          </p:contentPart>
        </mc:Choice>
        <mc:Fallback>
          <p:pic>
            <p:nvPicPr>
              <p:cNvPr id="75" name="Entrada de lápiz 74">
                <a:extLst>
                  <a:ext uri="{FF2B5EF4-FFF2-40B4-BE49-F238E27FC236}">
                    <a16:creationId xmlns:a16="http://schemas.microsoft.com/office/drawing/2014/main" id="{D00F4FE4-DD34-6235-CE79-AD4D044F5F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88587" y="6450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77" name="Entrada de lápiz 76">
                <a:extLst>
                  <a:ext uri="{FF2B5EF4-FFF2-40B4-BE49-F238E27FC236}">
                    <a16:creationId xmlns:a16="http://schemas.microsoft.com/office/drawing/2014/main" id="{62C5DBA2-FE69-087F-D49C-57AB79089000}"/>
                  </a:ext>
                </a:extLst>
              </p14:cNvPr>
              <p14:cNvContentPartPr/>
              <p14:nvPr/>
            </p14:nvContentPartPr>
            <p14:xfrm>
              <a:off x="11105227" y="6122600"/>
              <a:ext cx="360" cy="360"/>
            </p14:xfrm>
          </p:contentPart>
        </mc:Choice>
        <mc:Fallback>
          <p:pic>
            <p:nvPicPr>
              <p:cNvPr id="77" name="Entrada de lápiz 76">
                <a:extLst>
                  <a:ext uri="{FF2B5EF4-FFF2-40B4-BE49-F238E27FC236}">
                    <a16:creationId xmlns:a16="http://schemas.microsoft.com/office/drawing/2014/main" id="{62C5DBA2-FE69-087F-D49C-57AB790890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87227" y="61046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78" name="Entrada de lápiz 77">
                <a:extLst>
                  <a:ext uri="{FF2B5EF4-FFF2-40B4-BE49-F238E27FC236}">
                    <a16:creationId xmlns:a16="http://schemas.microsoft.com/office/drawing/2014/main" id="{93EEC934-ECE9-2389-A690-DF1FFEBE2745}"/>
                  </a:ext>
                </a:extLst>
              </p14:cNvPr>
              <p14:cNvContentPartPr/>
              <p14:nvPr/>
            </p14:nvContentPartPr>
            <p14:xfrm>
              <a:off x="10978147" y="6200360"/>
              <a:ext cx="360" cy="360"/>
            </p14:xfrm>
          </p:contentPart>
        </mc:Choice>
        <mc:Fallback>
          <p:pic>
            <p:nvPicPr>
              <p:cNvPr id="78" name="Entrada de lápiz 77">
                <a:extLst>
                  <a:ext uri="{FF2B5EF4-FFF2-40B4-BE49-F238E27FC236}">
                    <a16:creationId xmlns:a16="http://schemas.microsoft.com/office/drawing/2014/main" id="{93EEC934-ECE9-2389-A690-DF1FFEBE27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60147" y="6182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79" name="Entrada de lápiz 78">
                <a:extLst>
                  <a:ext uri="{FF2B5EF4-FFF2-40B4-BE49-F238E27FC236}">
                    <a16:creationId xmlns:a16="http://schemas.microsoft.com/office/drawing/2014/main" id="{5AF05374-6D83-0926-CFD5-09550300D807}"/>
                  </a:ext>
                </a:extLst>
              </p14:cNvPr>
              <p14:cNvContentPartPr/>
              <p14:nvPr/>
            </p14:nvContentPartPr>
            <p14:xfrm>
              <a:off x="10907587" y="6157880"/>
              <a:ext cx="360" cy="360"/>
            </p14:xfrm>
          </p:contentPart>
        </mc:Choice>
        <mc:Fallback>
          <p:pic>
            <p:nvPicPr>
              <p:cNvPr id="79" name="Entrada de lápiz 78">
                <a:extLst>
                  <a:ext uri="{FF2B5EF4-FFF2-40B4-BE49-F238E27FC236}">
                    <a16:creationId xmlns:a16="http://schemas.microsoft.com/office/drawing/2014/main" id="{5AF05374-6D83-0926-CFD5-09550300D80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89587" y="6139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0" name="Entrada de lápiz 79">
                <a:extLst>
                  <a:ext uri="{FF2B5EF4-FFF2-40B4-BE49-F238E27FC236}">
                    <a16:creationId xmlns:a16="http://schemas.microsoft.com/office/drawing/2014/main" id="{041E9282-97B4-693E-FD9D-3E1C31DA1095}"/>
                  </a:ext>
                </a:extLst>
              </p14:cNvPr>
              <p14:cNvContentPartPr/>
              <p14:nvPr/>
            </p14:nvContentPartPr>
            <p14:xfrm>
              <a:off x="10703107" y="6207200"/>
              <a:ext cx="360" cy="360"/>
            </p14:xfrm>
          </p:contentPart>
        </mc:Choice>
        <mc:Fallback>
          <p:pic>
            <p:nvPicPr>
              <p:cNvPr id="80" name="Entrada de lápiz 79">
                <a:extLst>
                  <a:ext uri="{FF2B5EF4-FFF2-40B4-BE49-F238E27FC236}">
                    <a16:creationId xmlns:a16="http://schemas.microsoft.com/office/drawing/2014/main" id="{041E9282-97B4-693E-FD9D-3E1C31DA10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85107" y="6189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81" name="Entrada de lápiz 80">
                <a:extLst>
                  <a:ext uri="{FF2B5EF4-FFF2-40B4-BE49-F238E27FC236}">
                    <a16:creationId xmlns:a16="http://schemas.microsoft.com/office/drawing/2014/main" id="{4A01A357-57CE-073A-1D83-81B0BF4784ED}"/>
                  </a:ext>
                </a:extLst>
              </p14:cNvPr>
              <p14:cNvContentPartPr/>
              <p14:nvPr/>
            </p14:nvContentPartPr>
            <p14:xfrm>
              <a:off x="10590067" y="6066080"/>
              <a:ext cx="360" cy="360"/>
            </p14:xfrm>
          </p:contentPart>
        </mc:Choice>
        <mc:Fallback>
          <p:pic>
            <p:nvPicPr>
              <p:cNvPr id="81" name="Entrada de lápiz 80">
                <a:extLst>
                  <a:ext uri="{FF2B5EF4-FFF2-40B4-BE49-F238E27FC236}">
                    <a16:creationId xmlns:a16="http://schemas.microsoft.com/office/drawing/2014/main" id="{4A01A357-57CE-073A-1D83-81B0BF4784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72067" y="6048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83" name="Entrada de lápiz 82">
                <a:extLst>
                  <a:ext uri="{FF2B5EF4-FFF2-40B4-BE49-F238E27FC236}">
                    <a16:creationId xmlns:a16="http://schemas.microsoft.com/office/drawing/2014/main" id="{C1DFC03F-FBC5-AABA-3394-CFCF09527ABB}"/>
                  </a:ext>
                </a:extLst>
              </p14:cNvPr>
              <p14:cNvContentPartPr/>
              <p14:nvPr/>
            </p14:nvContentPartPr>
            <p14:xfrm>
              <a:off x="11246347" y="5981480"/>
              <a:ext cx="360" cy="360"/>
            </p14:xfrm>
          </p:contentPart>
        </mc:Choice>
        <mc:Fallback>
          <p:pic>
            <p:nvPicPr>
              <p:cNvPr id="83" name="Entrada de lápiz 82">
                <a:extLst>
                  <a:ext uri="{FF2B5EF4-FFF2-40B4-BE49-F238E27FC236}">
                    <a16:creationId xmlns:a16="http://schemas.microsoft.com/office/drawing/2014/main" id="{C1DFC03F-FBC5-AABA-3394-CFCF09527A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28347" y="5963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85" name="Entrada de lápiz 84">
                <a:extLst>
                  <a:ext uri="{FF2B5EF4-FFF2-40B4-BE49-F238E27FC236}">
                    <a16:creationId xmlns:a16="http://schemas.microsoft.com/office/drawing/2014/main" id="{6FB68B3C-24C5-19A8-B702-6F639C385AB1}"/>
                  </a:ext>
                </a:extLst>
              </p14:cNvPr>
              <p14:cNvContentPartPr/>
              <p14:nvPr/>
            </p14:nvContentPartPr>
            <p14:xfrm>
              <a:off x="11020627" y="6404840"/>
              <a:ext cx="360" cy="360"/>
            </p14:xfrm>
          </p:contentPart>
        </mc:Choice>
        <mc:Fallback>
          <p:pic>
            <p:nvPicPr>
              <p:cNvPr id="85" name="Entrada de lápiz 84">
                <a:extLst>
                  <a:ext uri="{FF2B5EF4-FFF2-40B4-BE49-F238E27FC236}">
                    <a16:creationId xmlns:a16="http://schemas.microsoft.com/office/drawing/2014/main" id="{6FB68B3C-24C5-19A8-B702-6F639C385A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02627" y="63868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86" name="Entrada de lápiz 85">
                <a:extLst>
                  <a:ext uri="{FF2B5EF4-FFF2-40B4-BE49-F238E27FC236}">
                    <a16:creationId xmlns:a16="http://schemas.microsoft.com/office/drawing/2014/main" id="{A6F616F2-EA2D-6468-C86F-EE243BB7CB83}"/>
                  </a:ext>
                </a:extLst>
              </p14:cNvPr>
              <p14:cNvContentPartPr/>
              <p14:nvPr/>
            </p14:nvContentPartPr>
            <p14:xfrm>
              <a:off x="10936027" y="6602480"/>
              <a:ext cx="360" cy="360"/>
            </p14:xfrm>
          </p:contentPart>
        </mc:Choice>
        <mc:Fallback>
          <p:pic>
            <p:nvPicPr>
              <p:cNvPr id="86" name="Entrada de lápiz 85">
                <a:extLst>
                  <a:ext uri="{FF2B5EF4-FFF2-40B4-BE49-F238E27FC236}">
                    <a16:creationId xmlns:a16="http://schemas.microsoft.com/office/drawing/2014/main" id="{A6F616F2-EA2D-6468-C86F-EE243BB7CB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18027" y="6584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87" name="Entrada de lápiz 86">
                <a:extLst>
                  <a:ext uri="{FF2B5EF4-FFF2-40B4-BE49-F238E27FC236}">
                    <a16:creationId xmlns:a16="http://schemas.microsoft.com/office/drawing/2014/main" id="{1764025A-9092-059A-BA71-AD77447A5E22}"/>
                  </a:ext>
                </a:extLst>
              </p14:cNvPr>
              <p14:cNvContentPartPr/>
              <p14:nvPr/>
            </p14:nvContentPartPr>
            <p14:xfrm>
              <a:off x="11486107" y="6560000"/>
              <a:ext cx="360" cy="360"/>
            </p14:xfrm>
          </p:contentPart>
        </mc:Choice>
        <mc:Fallback>
          <p:pic>
            <p:nvPicPr>
              <p:cNvPr id="87" name="Entrada de lápiz 86">
                <a:extLst>
                  <a:ext uri="{FF2B5EF4-FFF2-40B4-BE49-F238E27FC236}">
                    <a16:creationId xmlns:a16="http://schemas.microsoft.com/office/drawing/2014/main" id="{1764025A-9092-059A-BA71-AD77447A5E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68107" y="6542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90" name="Entrada de lápiz 89">
                <a:extLst>
                  <a:ext uri="{FF2B5EF4-FFF2-40B4-BE49-F238E27FC236}">
                    <a16:creationId xmlns:a16="http://schemas.microsoft.com/office/drawing/2014/main" id="{0E6EE73E-8766-B543-3E77-EAE024CB2333}"/>
                  </a:ext>
                </a:extLst>
              </p14:cNvPr>
              <p14:cNvContentPartPr/>
              <p14:nvPr/>
            </p14:nvContentPartPr>
            <p14:xfrm>
              <a:off x="11387467" y="6313040"/>
              <a:ext cx="360" cy="360"/>
            </p14:xfrm>
          </p:contentPart>
        </mc:Choice>
        <mc:Fallback>
          <p:pic>
            <p:nvPicPr>
              <p:cNvPr id="90" name="Entrada de lápiz 89">
                <a:extLst>
                  <a:ext uri="{FF2B5EF4-FFF2-40B4-BE49-F238E27FC236}">
                    <a16:creationId xmlns:a16="http://schemas.microsoft.com/office/drawing/2014/main" id="{0E6EE73E-8766-B543-3E77-EAE024CB233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69467" y="6295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93" name="Entrada de lápiz 92">
                <a:extLst>
                  <a:ext uri="{FF2B5EF4-FFF2-40B4-BE49-F238E27FC236}">
                    <a16:creationId xmlns:a16="http://schemas.microsoft.com/office/drawing/2014/main" id="{BBE1FE74-26A6-3D14-E5FA-5A1A97BD31F9}"/>
                  </a:ext>
                </a:extLst>
              </p14:cNvPr>
              <p14:cNvContentPartPr/>
              <p14:nvPr/>
            </p14:nvContentPartPr>
            <p14:xfrm>
              <a:off x="11740267" y="5536880"/>
              <a:ext cx="360" cy="360"/>
            </p14:xfrm>
          </p:contentPart>
        </mc:Choice>
        <mc:Fallback>
          <p:pic>
            <p:nvPicPr>
              <p:cNvPr id="93" name="Entrada de lápiz 92">
                <a:extLst>
                  <a:ext uri="{FF2B5EF4-FFF2-40B4-BE49-F238E27FC236}">
                    <a16:creationId xmlns:a16="http://schemas.microsoft.com/office/drawing/2014/main" id="{BBE1FE74-26A6-3D14-E5FA-5A1A97BD31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22267" y="5518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94" name="Entrada de lápiz 93">
                <a:extLst>
                  <a:ext uri="{FF2B5EF4-FFF2-40B4-BE49-F238E27FC236}">
                    <a16:creationId xmlns:a16="http://schemas.microsoft.com/office/drawing/2014/main" id="{8175D083-D45B-7609-933B-23F3E09C7418}"/>
                  </a:ext>
                </a:extLst>
              </p14:cNvPr>
              <p14:cNvContentPartPr/>
              <p14:nvPr/>
            </p14:nvContentPartPr>
            <p14:xfrm>
              <a:off x="11232307" y="5635880"/>
              <a:ext cx="360" cy="360"/>
            </p14:xfrm>
          </p:contentPart>
        </mc:Choice>
        <mc:Fallback>
          <p:pic>
            <p:nvPicPr>
              <p:cNvPr id="94" name="Entrada de lápiz 93">
                <a:extLst>
                  <a:ext uri="{FF2B5EF4-FFF2-40B4-BE49-F238E27FC236}">
                    <a16:creationId xmlns:a16="http://schemas.microsoft.com/office/drawing/2014/main" id="{8175D083-D45B-7609-933B-23F3E09C741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14307" y="5617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96" name="Entrada de lápiz 95">
                <a:extLst>
                  <a:ext uri="{FF2B5EF4-FFF2-40B4-BE49-F238E27FC236}">
                    <a16:creationId xmlns:a16="http://schemas.microsoft.com/office/drawing/2014/main" id="{C9688056-9CD2-6550-211F-980FAA31A155}"/>
                  </a:ext>
                </a:extLst>
              </p14:cNvPr>
              <p14:cNvContentPartPr/>
              <p14:nvPr/>
            </p14:nvContentPartPr>
            <p14:xfrm>
              <a:off x="10879507" y="6228440"/>
              <a:ext cx="360" cy="360"/>
            </p14:xfrm>
          </p:contentPart>
        </mc:Choice>
        <mc:Fallback>
          <p:pic>
            <p:nvPicPr>
              <p:cNvPr id="96" name="Entrada de lápiz 95">
                <a:extLst>
                  <a:ext uri="{FF2B5EF4-FFF2-40B4-BE49-F238E27FC236}">
                    <a16:creationId xmlns:a16="http://schemas.microsoft.com/office/drawing/2014/main" id="{C9688056-9CD2-6550-211F-980FAA31A1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61507" y="6210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97" name="Entrada de lápiz 96">
                <a:extLst>
                  <a:ext uri="{FF2B5EF4-FFF2-40B4-BE49-F238E27FC236}">
                    <a16:creationId xmlns:a16="http://schemas.microsoft.com/office/drawing/2014/main" id="{0C061355-7A21-AC3B-276E-88193184EE96}"/>
                  </a:ext>
                </a:extLst>
              </p14:cNvPr>
              <p14:cNvContentPartPr/>
              <p14:nvPr/>
            </p14:nvContentPartPr>
            <p14:xfrm>
              <a:off x="10872307" y="6320240"/>
              <a:ext cx="360" cy="360"/>
            </p14:xfrm>
          </p:contentPart>
        </mc:Choice>
        <mc:Fallback>
          <p:pic>
            <p:nvPicPr>
              <p:cNvPr id="97" name="Entrada de lápiz 96">
                <a:extLst>
                  <a:ext uri="{FF2B5EF4-FFF2-40B4-BE49-F238E27FC236}">
                    <a16:creationId xmlns:a16="http://schemas.microsoft.com/office/drawing/2014/main" id="{0C061355-7A21-AC3B-276E-88193184EE9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54307" y="6302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98" name="Entrada de lápiz 97">
                <a:extLst>
                  <a:ext uri="{FF2B5EF4-FFF2-40B4-BE49-F238E27FC236}">
                    <a16:creationId xmlns:a16="http://schemas.microsoft.com/office/drawing/2014/main" id="{B1B602AF-C47F-F7B7-660B-3B50F1183A87}"/>
                  </a:ext>
                </a:extLst>
              </p14:cNvPr>
              <p14:cNvContentPartPr/>
              <p14:nvPr/>
            </p14:nvContentPartPr>
            <p14:xfrm>
              <a:off x="10851427" y="6517880"/>
              <a:ext cx="360" cy="360"/>
            </p14:xfrm>
          </p:contentPart>
        </mc:Choice>
        <mc:Fallback>
          <p:pic>
            <p:nvPicPr>
              <p:cNvPr id="98" name="Entrada de lápiz 97">
                <a:extLst>
                  <a:ext uri="{FF2B5EF4-FFF2-40B4-BE49-F238E27FC236}">
                    <a16:creationId xmlns:a16="http://schemas.microsoft.com/office/drawing/2014/main" id="{B1B602AF-C47F-F7B7-660B-3B50F1183A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3427" y="6499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01" name="Entrada de lápiz 100">
                <a:extLst>
                  <a:ext uri="{FF2B5EF4-FFF2-40B4-BE49-F238E27FC236}">
                    <a16:creationId xmlns:a16="http://schemas.microsoft.com/office/drawing/2014/main" id="{2D9B126F-89BA-7682-DAFE-B5399388F6B8}"/>
                  </a:ext>
                </a:extLst>
              </p14:cNvPr>
              <p14:cNvContentPartPr/>
              <p14:nvPr/>
            </p14:nvContentPartPr>
            <p14:xfrm>
              <a:off x="12001267" y="6736400"/>
              <a:ext cx="360" cy="360"/>
            </p14:xfrm>
          </p:contentPart>
        </mc:Choice>
        <mc:Fallback>
          <p:pic>
            <p:nvPicPr>
              <p:cNvPr id="101" name="Entrada de lápiz 100">
                <a:extLst>
                  <a:ext uri="{FF2B5EF4-FFF2-40B4-BE49-F238E27FC236}">
                    <a16:creationId xmlns:a16="http://schemas.microsoft.com/office/drawing/2014/main" id="{2D9B126F-89BA-7682-DAFE-B5399388F6B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83267" y="67184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102" name="Entrada de lápiz 101">
                <a:extLst>
                  <a:ext uri="{FF2B5EF4-FFF2-40B4-BE49-F238E27FC236}">
                    <a16:creationId xmlns:a16="http://schemas.microsoft.com/office/drawing/2014/main" id="{A24A502F-20BA-D29C-BACF-52EEB97387A8}"/>
                  </a:ext>
                </a:extLst>
              </p14:cNvPr>
              <p14:cNvContentPartPr/>
              <p14:nvPr/>
            </p14:nvContentPartPr>
            <p14:xfrm>
              <a:off x="12100267" y="6708320"/>
              <a:ext cx="360" cy="360"/>
            </p14:xfrm>
          </p:contentPart>
        </mc:Choice>
        <mc:Fallback>
          <p:pic>
            <p:nvPicPr>
              <p:cNvPr id="102" name="Entrada de lápiz 101">
                <a:extLst>
                  <a:ext uri="{FF2B5EF4-FFF2-40B4-BE49-F238E27FC236}">
                    <a16:creationId xmlns:a16="http://schemas.microsoft.com/office/drawing/2014/main" id="{A24A502F-20BA-D29C-BACF-52EEB97387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82267" y="6690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03" name="Entrada de lápiz 102">
                <a:extLst>
                  <a:ext uri="{FF2B5EF4-FFF2-40B4-BE49-F238E27FC236}">
                    <a16:creationId xmlns:a16="http://schemas.microsoft.com/office/drawing/2014/main" id="{294976A9-AA18-7543-D564-AF18EC8A8DAA}"/>
                  </a:ext>
                </a:extLst>
              </p14:cNvPr>
              <p14:cNvContentPartPr/>
              <p14:nvPr/>
            </p14:nvContentPartPr>
            <p14:xfrm>
              <a:off x="11994427" y="6426080"/>
              <a:ext cx="360" cy="360"/>
            </p14:xfrm>
          </p:contentPart>
        </mc:Choice>
        <mc:Fallback>
          <p:pic>
            <p:nvPicPr>
              <p:cNvPr id="103" name="Entrada de lápiz 102">
                <a:extLst>
                  <a:ext uri="{FF2B5EF4-FFF2-40B4-BE49-F238E27FC236}">
                    <a16:creationId xmlns:a16="http://schemas.microsoft.com/office/drawing/2014/main" id="{294976A9-AA18-7543-D564-AF18EC8A8D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6427" y="6408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5" name="Entrada de lápiz 104">
                <a:extLst>
                  <a:ext uri="{FF2B5EF4-FFF2-40B4-BE49-F238E27FC236}">
                    <a16:creationId xmlns:a16="http://schemas.microsoft.com/office/drawing/2014/main" id="{3EA1E49C-93D2-DAAA-0252-22B69E654562}"/>
                  </a:ext>
                </a:extLst>
              </p14:cNvPr>
              <p14:cNvContentPartPr/>
              <p14:nvPr/>
            </p14:nvContentPartPr>
            <p14:xfrm>
              <a:off x="12015307" y="6284960"/>
              <a:ext cx="360" cy="360"/>
            </p14:xfrm>
          </p:contentPart>
        </mc:Choice>
        <mc:Fallback>
          <p:pic>
            <p:nvPicPr>
              <p:cNvPr id="105" name="Entrada de lápiz 104">
                <a:extLst>
                  <a:ext uri="{FF2B5EF4-FFF2-40B4-BE49-F238E27FC236}">
                    <a16:creationId xmlns:a16="http://schemas.microsoft.com/office/drawing/2014/main" id="{3EA1E49C-93D2-DAAA-0252-22B69E65456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97307" y="6266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07" name="Entrada de lápiz 106">
                <a:extLst>
                  <a:ext uri="{FF2B5EF4-FFF2-40B4-BE49-F238E27FC236}">
                    <a16:creationId xmlns:a16="http://schemas.microsoft.com/office/drawing/2014/main" id="{2BB97C23-AECB-CA2E-754B-AF7DB0A0F16D}"/>
                  </a:ext>
                </a:extLst>
              </p14:cNvPr>
              <p14:cNvContentPartPr/>
              <p14:nvPr/>
            </p14:nvContentPartPr>
            <p14:xfrm>
              <a:off x="11606347" y="6701120"/>
              <a:ext cx="360" cy="360"/>
            </p14:xfrm>
          </p:contentPart>
        </mc:Choice>
        <mc:Fallback>
          <p:pic>
            <p:nvPicPr>
              <p:cNvPr id="107" name="Entrada de lápiz 106">
                <a:extLst>
                  <a:ext uri="{FF2B5EF4-FFF2-40B4-BE49-F238E27FC236}">
                    <a16:creationId xmlns:a16="http://schemas.microsoft.com/office/drawing/2014/main" id="{2BB97C23-AECB-CA2E-754B-AF7DB0A0F1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88347" y="6683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08" name="Entrada de lápiz 107">
                <a:extLst>
                  <a:ext uri="{FF2B5EF4-FFF2-40B4-BE49-F238E27FC236}">
                    <a16:creationId xmlns:a16="http://schemas.microsoft.com/office/drawing/2014/main" id="{B971A9F3-BDE3-98D9-97A3-8BFA3EBC8976}"/>
                  </a:ext>
                </a:extLst>
              </p14:cNvPr>
              <p14:cNvContentPartPr/>
              <p14:nvPr/>
            </p14:nvContentPartPr>
            <p14:xfrm>
              <a:off x="11274427" y="6687080"/>
              <a:ext cx="360" cy="360"/>
            </p14:xfrm>
          </p:contentPart>
        </mc:Choice>
        <mc:Fallback>
          <p:pic>
            <p:nvPicPr>
              <p:cNvPr id="108" name="Entrada de lápiz 107">
                <a:extLst>
                  <a:ext uri="{FF2B5EF4-FFF2-40B4-BE49-F238E27FC236}">
                    <a16:creationId xmlns:a16="http://schemas.microsoft.com/office/drawing/2014/main" id="{B971A9F3-BDE3-98D9-97A3-8BFA3EBC897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56427" y="666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13" name="Entrada de lápiz 112">
                <a:extLst>
                  <a:ext uri="{FF2B5EF4-FFF2-40B4-BE49-F238E27FC236}">
                    <a16:creationId xmlns:a16="http://schemas.microsoft.com/office/drawing/2014/main" id="{592D0C74-EB04-7726-BB8F-1C097332AA1A}"/>
                  </a:ext>
                </a:extLst>
              </p14:cNvPr>
              <p14:cNvContentPartPr/>
              <p14:nvPr/>
            </p14:nvContentPartPr>
            <p14:xfrm>
              <a:off x="11083987" y="5875640"/>
              <a:ext cx="14760" cy="35640"/>
            </p14:xfrm>
          </p:contentPart>
        </mc:Choice>
        <mc:Fallback>
          <p:pic>
            <p:nvPicPr>
              <p:cNvPr id="113" name="Entrada de lápiz 112">
                <a:extLst>
                  <a:ext uri="{FF2B5EF4-FFF2-40B4-BE49-F238E27FC236}">
                    <a16:creationId xmlns:a16="http://schemas.microsoft.com/office/drawing/2014/main" id="{592D0C74-EB04-7726-BB8F-1C097332AA1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1065537" y="5857640"/>
                <a:ext cx="51291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15" name="Entrada de lápiz 114">
                <a:extLst>
                  <a:ext uri="{FF2B5EF4-FFF2-40B4-BE49-F238E27FC236}">
                    <a16:creationId xmlns:a16="http://schemas.microsoft.com/office/drawing/2014/main" id="{53F9387A-9F43-032F-BD48-9E798635258E}"/>
                  </a:ext>
                </a:extLst>
              </p14:cNvPr>
              <p14:cNvContentPartPr/>
              <p14:nvPr/>
            </p14:nvContentPartPr>
            <p14:xfrm>
              <a:off x="11733067" y="6708320"/>
              <a:ext cx="28800" cy="14400"/>
            </p14:xfrm>
          </p:contentPart>
        </mc:Choice>
        <mc:Fallback>
          <p:pic>
            <p:nvPicPr>
              <p:cNvPr id="115" name="Entrada de lápiz 114">
                <a:extLst>
                  <a:ext uri="{FF2B5EF4-FFF2-40B4-BE49-F238E27FC236}">
                    <a16:creationId xmlns:a16="http://schemas.microsoft.com/office/drawing/2014/main" id="{53F9387A-9F43-032F-BD48-9E798635258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1714839" y="6690320"/>
                <a:ext cx="64891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17" name="Entrada de lápiz 116">
                <a:extLst>
                  <a:ext uri="{FF2B5EF4-FFF2-40B4-BE49-F238E27FC236}">
                    <a16:creationId xmlns:a16="http://schemas.microsoft.com/office/drawing/2014/main" id="{1CEE647E-6CED-64F6-A559-A8C062A5E4AF}"/>
                  </a:ext>
                </a:extLst>
              </p14:cNvPr>
              <p14:cNvContentPartPr/>
              <p14:nvPr/>
            </p14:nvContentPartPr>
            <p14:xfrm>
              <a:off x="11119267" y="5395760"/>
              <a:ext cx="360" cy="360"/>
            </p14:xfrm>
          </p:contentPart>
        </mc:Choice>
        <mc:Fallback>
          <p:pic>
            <p:nvPicPr>
              <p:cNvPr id="117" name="Entrada de lápiz 116">
                <a:extLst>
                  <a:ext uri="{FF2B5EF4-FFF2-40B4-BE49-F238E27FC236}">
                    <a16:creationId xmlns:a16="http://schemas.microsoft.com/office/drawing/2014/main" id="{1CEE647E-6CED-64F6-A559-A8C062A5E4A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110267" y="5386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18" name="Entrada de lápiz 117">
                <a:extLst>
                  <a:ext uri="{FF2B5EF4-FFF2-40B4-BE49-F238E27FC236}">
                    <a16:creationId xmlns:a16="http://schemas.microsoft.com/office/drawing/2014/main" id="{FDD14CEF-F440-5660-53F4-B02BFA40DD6B}"/>
                  </a:ext>
                </a:extLst>
              </p14:cNvPr>
              <p14:cNvContentPartPr/>
              <p14:nvPr/>
            </p14:nvContentPartPr>
            <p14:xfrm>
              <a:off x="10992547" y="5226560"/>
              <a:ext cx="360" cy="360"/>
            </p14:xfrm>
          </p:contentPart>
        </mc:Choice>
        <mc:Fallback>
          <p:pic>
            <p:nvPicPr>
              <p:cNvPr id="118" name="Entrada de lápiz 117">
                <a:extLst>
                  <a:ext uri="{FF2B5EF4-FFF2-40B4-BE49-F238E27FC236}">
                    <a16:creationId xmlns:a16="http://schemas.microsoft.com/office/drawing/2014/main" id="{FDD14CEF-F440-5660-53F4-B02BFA40DD6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983547" y="5217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119" name="Entrada de lápiz 118">
                <a:extLst>
                  <a:ext uri="{FF2B5EF4-FFF2-40B4-BE49-F238E27FC236}">
                    <a16:creationId xmlns:a16="http://schemas.microsoft.com/office/drawing/2014/main" id="{F5DB55BB-4A64-127F-B094-CB8A7F3122B6}"/>
                  </a:ext>
                </a:extLst>
              </p14:cNvPr>
              <p14:cNvContentPartPr/>
              <p14:nvPr/>
            </p14:nvContentPartPr>
            <p14:xfrm>
              <a:off x="10844227" y="5275880"/>
              <a:ext cx="360" cy="360"/>
            </p14:xfrm>
          </p:contentPart>
        </mc:Choice>
        <mc:Fallback>
          <p:pic>
            <p:nvPicPr>
              <p:cNvPr id="119" name="Entrada de lápiz 118">
                <a:extLst>
                  <a:ext uri="{FF2B5EF4-FFF2-40B4-BE49-F238E27FC236}">
                    <a16:creationId xmlns:a16="http://schemas.microsoft.com/office/drawing/2014/main" id="{F5DB55BB-4A64-127F-B094-CB8A7F3122B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835227" y="5266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20" name="Entrada de lápiz 119">
                <a:extLst>
                  <a:ext uri="{FF2B5EF4-FFF2-40B4-BE49-F238E27FC236}">
                    <a16:creationId xmlns:a16="http://schemas.microsoft.com/office/drawing/2014/main" id="{F4E132DD-DCD2-5CBF-8DBE-F92991DBEB15}"/>
                  </a:ext>
                </a:extLst>
              </p14:cNvPr>
              <p14:cNvContentPartPr/>
              <p14:nvPr/>
            </p14:nvContentPartPr>
            <p14:xfrm>
              <a:off x="10364347" y="5438240"/>
              <a:ext cx="360" cy="360"/>
            </p14:xfrm>
          </p:contentPart>
        </mc:Choice>
        <mc:Fallback>
          <p:pic>
            <p:nvPicPr>
              <p:cNvPr id="120" name="Entrada de lápiz 119">
                <a:extLst>
                  <a:ext uri="{FF2B5EF4-FFF2-40B4-BE49-F238E27FC236}">
                    <a16:creationId xmlns:a16="http://schemas.microsoft.com/office/drawing/2014/main" id="{F4E132DD-DCD2-5CBF-8DBE-F92991DBEB1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55347" y="5429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121" name="Entrada de lápiz 120">
                <a:extLst>
                  <a:ext uri="{FF2B5EF4-FFF2-40B4-BE49-F238E27FC236}">
                    <a16:creationId xmlns:a16="http://schemas.microsoft.com/office/drawing/2014/main" id="{4DAF87FE-1CDB-9921-803E-F2E04478CE56}"/>
                  </a:ext>
                </a:extLst>
              </p14:cNvPr>
              <p14:cNvContentPartPr/>
              <p14:nvPr/>
            </p14:nvContentPartPr>
            <p14:xfrm>
              <a:off x="10343107" y="5727680"/>
              <a:ext cx="360" cy="360"/>
            </p14:xfrm>
          </p:contentPart>
        </mc:Choice>
        <mc:Fallback>
          <p:pic>
            <p:nvPicPr>
              <p:cNvPr id="121" name="Entrada de lápiz 120">
                <a:extLst>
                  <a:ext uri="{FF2B5EF4-FFF2-40B4-BE49-F238E27FC236}">
                    <a16:creationId xmlns:a16="http://schemas.microsoft.com/office/drawing/2014/main" id="{4DAF87FE-1CDB-9921-803E-F2E04478CE5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34107" y="5718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22" name="Entrada de lápiz 121">
                <a:extLst>
                  <a:ext uri="{FF2B5EF4-FFF2-40B4-BE49-F238E27FC236}">
                    <a16:creationId xmlns:a16="http://schemas.microsoft.com/office/drawing/2014/main" id="{03D07C0C-49D8-5659-22E7-858A53299CD5}"/>
                  </a:ext>
                </a:extLst>
              </p14:cNvPr>
              <p14:cNvContentPartPr/>
              <p14:nvPr/>
            </p14:nvContentPartPr>
            <p14:xfrm>
              <a:off x="10131427" y="6059240"/>
              <a:ext cx="360" cy="360"/>
            </p14:xfrm>
          </p:contentPart>
        </mc:Choice>
        <mc:Fallback>
          <p:pic>
            <p:nvPicPr>
              <p:cNvPr id="122" name="Entrada de lápiz 121">
                <a:extLst>
                  <a:ext uri="{FF2B5EF4-FFF2-40B4-BE49-F238E27FC236}">
                    <a16:creationId xmlns:a16="http://schemas.microsoft.com/office/drawing/2014/main" id="{03D07C0C-49D8-5659-22E7-858A53299CD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122427" y="6050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23" name="Entrada de lápiz 122">
                <a:extLst>
                  <a:ext uri="{FF2B5EF4-FFF2-40B4-BE49-F238E27FC236}">
                    <a16:creationId xmlns:a16="http://schemas.microsoft.com/office/drawing/2014/main" id="{3EEA977E-82CB-B70C-BC56-036E08EDFA25}"/>
                  </a:ext>
                </a:extLst>
              </p14:cNvPr>
              <p14:cNvContentPartPr/>
              <p14:nvPr/>
            </p14:nvContentPartPr>
            <p14:xfrm>
              <a:off x="9948187" y="6306200"/>
              <a:ext cx="360" cy="360"/>
            </p14:xfrm>
          </p:contentPart>
        </mc:Choice>
        <mc:Fallback>
          <p:pic>
            <p:nvPicPr>
              <p:cNvPr id="123" name="Entrada de lápiz 122">
                <a:extLst>
                  <a:ext uri="{FF2B5EF4-FFF2-40B4-BE49-F238E27FC236}">
                    <a16:creationId xmlns:a16="http://schemas.microsoft.com/office/drawing/2014/main" id="{3EEA977E-82CB-B70C-BC56-036E08EDFA2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939187" y="6297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24" name="Entrada de lápiz 123">
                <a:extLst>
                  <a:ext uri="{FF2B5EF4-FFF2-40B4-BE49-F238E27FC236}">
                    <a16:creationId xmlns:a16="http://schemas.microsoft.com/office/drawing/2014/main" id="{97EB5516-8EC7-56DB-75EF-489888A7052B}"/>
                  </a:ext>
                </a:extLst>
              </p14:cNvPr>
              <p14:cNvContentPartPr/>
              <p14:nvPr/>
            </p14:nvContentPartPr>
            <p14:xfrm>
              <a:off x="9891667" y="6644600"/>
              <a:ext cx="360" cy="360"/>
            </p14:xfrm>
          </p:contentPart>
        </mc:Choice>
        <mc:Fallback>
          <p:pic>
            <p:nvPicPr>
              <p:cNvPr id="124" name="Entrada de lápiz 123">
                <a:extLst>
                  <a:ext uri="{FF2B5EF4-FFF2-40B4-BE49-F238E27FC236}">
                    <a16:creationId xmlns:a16="http://schemas.microsoft.com/office/drawing/2014/main" id="{97EB5516-8EC7-56DB-75EF-489888A7052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882667" y="6635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25" name="Entrada de lápiz 124">
                <a:extLst>
                  <a:ext uri="{FF2B5EF4-FFF2-40B4-BE49-F238E27FC236}">
                    <a16:creationId xmlns:a16="http://schemas.microsoft.com/office/drawing/2014/main" id="{A7A46517-D9DC-F982-39E7-F72B42A69C5C}"/>
                  </a:ext>
                </a:extLst>
              </p14:cNvPr>
              <p14:cNvContentPartPr/>
              <p14:nvPr/>
            </p14:nvContentPartPr>
            <p14:xfrm>
              <a:off x="10216387" y="6623720"/>
              <a:ext cx="360" cy="360"/>
            </p14:xfrm>
          </p:contentPart>
        </mc:Choice>
        <mc:Fallback>
          <p:pic>
            <p:nvPicPr>
              <p:cNvPr id="125" name="Entrada de lápiz 124">
                <a:extLst>
                  <a:ext uri="{FF2B5EF4-FFF2-40B4-BE49-F238E27FC236}">
                    <a16:creationId xmlns:a16="http://schemas.microsoft.com/office/drawing/2014/main" id="{A7A46517-D9DC-F982-39E7-F72B42A69C5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207387" y="6614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26" name="Entrada de lápiz 125">
                <a:extLst>
                  <a:ext uri="{FF2B5EF4-FFF2-40B4-BE49-F238E27FC236}">
                    <a16:creationId xmlns:a16="http://schemas.microsoft.com/office/drawing/2014/main" id="{BFC4C365-AFE3-56D4-F126-F9643C850CB4}"/>
                  </a:ext>
                </a:extLst>
              </p14:cNvPr>
              <p14:cNvContentPartPr/>
              <p14:nvPr/>
            </p14:nvContentPartPr>
            <p14:xfrm>
              <a:off x="10794907" y="6771680"/>
              <a:ext cx="360" cy="360"/>
            </p14:xfrm>
          </p:contentPart>
        </mc:Choice>
        <mc:Fallback>
          <p:pic>
            <p:nvPicPr>
              <p:cNvPr id="126" name="Entrada de lápiz 125">
                <a:extLst>
                  <a:ext uri="{FF2B5EF4-FFF2-40B4-BE49-F238E27FC236}">
                    <a16:creationId xmlns:a16="http://schemas.microsoft.com/office/drawing/2014/main" id="{BFC4C365-AFE3-56D4-F126-F9643C850CB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785907" y="6762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27" name="Entrada de lápiz 126">
                <a:extLst>
                  <a:ext uri="{FF2B5EF4-FFF2-40B4-BE49-F238E27FC236}">
                    <a16:creationId xmlns:a16="http://schemas.microsoft.com/office/drawing/2014/main" id="{A400828C-9061-AAF9-07A1-EA87096E48F5}"/>
                  </a:ext>
                </a:extLst>
              </p14:cNvPr>
              <p14:cNvContentPartPr/>
              <p14:nvPr/>
            </p14:nvContentPartPr>
            <p14:xfrm>
              <a:off x="11098387" y="6623720"/>
              <a:ext cx="360" cy="360"/>
            </p14:xfrm>
          </p:contentPart>
        </mc:Choice>
        <mc:Fallback>
          <p:pic>
            <p:nvPicPr>
              <p:cNvPr id="127" name="Entrada de lápiz 126">
                <a:extLst>
                  <a:ext uri="{FF2B5EF4-FFF2-40B4-BE49-F238E27FC236}">
                    <a16:creationId xmlns:a16="http://schemas.microsoft.com/office/drawing/2014/main" id="{A400828C-9061-AAF9-07A1-EA87096E48F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089387" y="6614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30" name="Entrada de lápiz 129">
                <a:extLst>
                  <a:ext uri="{FF2B5EF4-FFF2-40B4-BE49-F238E27FC236}">
                    <a16:creationId xmlns:a16="http://schemas.microsoft.com/office/drawing/2014/main" id="{C2C2E9D7-8D59-565E-93B1-92C2A640E0F0}"/>
                  </a:ext>
                </a:extLst>
              </p14:cNvPr>
              <p14:cNvContentPartPr/>
              <p14:nvPr/>
            </p14:nvContentPartPr>
            <p14:xfrm>
              <a:off x="11161747" y="5904080"/>
              <a:ext cx="360" cy="360"/>
            </p14:xfrm>
          </p:contentPart>
        </mc:Choice>
        <mc:Fallback>
          <p:pic>
            <p:nvPicPr>
              <p:cNvPr id="130" name="Entrada de lápiz 129">
                <a:extLst>
                  <a:ext uri="{FF2B5EF4-FFF2-40B4-BE49-F238E27FC236}">
                    <a16:creationId xmlns:a16="http://schemas.microsoft.com/office/drawing/2014/main" id="{C2C2E9D7-8D59-565E-93B1-92C2A640E0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152747" y="5895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137" name="Entrada de lápiz 136">
                <a:extLst>
                  <a:ext uri="{FF2B5EF4-FFF2-40B4-BE49-F238E27FC236}">
                    <a16:creationId xmlns:a16="http://schemas.microsoft.com/office/drawing/2014/main" id="{1B5CA60C-63D7-2606-8E04-4C451E152406}"/>
                  </a:ext>
                </a:extLst>
              </p14:cNvPr>
              <p14:cNvContentPartPr/>
              <p14:nvPr/>
            </p14:nvContentPartPr>
            <p14:xfrm>
              <a:off x="11662507" y="6736400"/>
              <a:ext cx="360" cy="360"/>
            </p14:xfrm>
          </p:contentPart>
        </mc:Choice>
        <mc:Fallback>
          <p:pic>
            <p:nvPicPr>
              <p:cNvPr id="137" name="Entrada de lápiz 136">
                <a:extLst>
                  <a:ext uri="{FF2B5EF4-FFF2-40B4-BE49-F238E27FC236}">
                    <a16:creationId xmlns:a16="http://schemas.microsoft.com/office/drawing/2014/main" id="{1B5CA60C-63D7-2606-8E04-4C451E15240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653507" y="6727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47" name="Entrada de lápiz 146">
                <a:extLst>
                  <a:ext uri="{FF2B5EF4-FFF2-40B4-BE49-F238E27FC236}">
                    <a16:creationId xmlns:a16="http://schemas.microsoft.com/office/drawing/2014/main" id="{7EDD1519-518E-BFEA-C0CD-4AA47D6D3320}"/>
                  </a:ext>
                </a:extLst>
              </p14:cNvPr>
              <p14:cNvContentPartPr/>
              <p14:nvPr/>
            </p14:nvContentPartPr>
            <p14:xfrm>
              <a:off x="11218267" y="5812280"/>
              <a:ext cx="360" cy="360"/>
            </p14:xfrm>
          </p:contentPart>
        </mc:Choice>
        <mc:Fallback>
          <p:pic>
            <p:nvPicPr>
              <p:cNvPr id="147" name="Entrada de lápiz 146">
                <a:extLst>
                  <a:ext uri="{FF2B5EF4-FFF2-40B4-BE49-F238E27FC236}">
                    <a16:creationId xmlns:a16="http://schemas.microsoft.com/office/drawing/2014/main" id="{7EDD1519-518E-BFEA-C0CD-4AA47D6D332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209267" y="5803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48" name="Entrada de lápiz 147">
                <a:extLst>
                  <a:ext uri="{FF2B5EF4-FFF2-40B4-BE49-F238E27FC236}">
                    <a16:creationId xmlns:a16="http://schemas.microsoft.com/office/drawing/2014/main" id="{DB47C7F1-C37F-0ACF-743F-AB52AFBF40CD}"/>
                  </a:ext>
                </a:extLst>
              </p14:cNvPr>
              <p14:cNvContentPartPr/>
              <p14:nvPr/>
            </p14:nvContentPartPr>
            <p14:xfrm>
              <a:off x="11105227" y="5967440"/>
              <a:ext cx="360" cy="360"/>
            </p14:xfrm>
          </p:contentPart>
        </mc:Choice>
        <mc:Fallback>
          <p:pic>
            <p:nvPicPr>
              <p:cNvPr id="148" name="Entrada de lápiz 147">
                <a:extLst>
                  <a:ext uri="{FF2B5EF4-FFF2-40B4-BE49-F238E27FC236}">
                    <a16:creationId xmlns:a16="http://schemas.microsoft.com/office/drawing/2014/main" id="{DB47C7F1-C37F-0ACF-743F-AB52AFBF40C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096227" y="5958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49" name="Entrada de lápiz 148">
                <a:extLst>
                  <a:ext uri="{FF2B5EF4-FFF2-40B4-BE49-F238E27FC236}">
                    <a16:creationId xmlns:a16="http://schemas.microsoft.com/office/drawing/2014/main" id="{CC5F9A6D-6EAC-8388-C622-9100D95A5EDD}"/>
                  </a:ext>
                </a:extLst>
              </p14:cNvPr>
              <p14:cNvContentPartPr/>
              <p14:nvPr/>
            </p14:nvContentPartPr>
            <p14:xfrm>
              <a:off x="11041867" y="6207200"/>
              <a:ext cx="360" cy="360"/>
            </p14:xfrm>
          </p:contentPart>
        </mc:Choice>
        <mc:Fallback>
          <p:pic>
            <p:nvPicPr>
              <p:cNvPr id="149" name="Entrada de lápiz 148">
                <a:extLst>
                  <a:ext uri="{FF2B5EF4-FFF2-40B4-BE49-F238E27FC236}">
                    <a16:creationId xmlns:a16="http://schemas.microsoft.com/office/drawing/2014/main" id="{CC5F9A6D-6EAC-8388-C622-9100D95A5ED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032867" y="6198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50" name="Entrada de lápiz 149">
                <a:extLst>
                  <a:ext uri="{FF2B5EF4-FFF2-40B4-BE49-F238E27FC236}">
                    <a16:creationId xmlns:a16="http://schemas.microsoft.com/office/drawing/2014/main" id="{D6EEBEAE-168F-6B13-4E6C-5615F8E30698}"/>
                  </a:ext>
                </a:extLst>
              </p14:cNvPr>
              <p14:cNvContentPartPr/>
              <p14:nvPr/>
            </p14:nvContentPartPr>
            <p14:xfrm>
              <a:off x="10936027" y="6531920"/>
              <a:ext cx="360" cy="360"/>
            </p14:xfrm>
          </p:contentPart>
        </mc:Choice>
        <mc:Fallback>
          <p:pic>
            <p:nvPicPr>
              <p:cNvPr id="150" name="Entrada de lápiz 149">
                <a:extLst>
                  <a:ext uri="{FF2B5EF4-FFF2-40B4-BE49-F238E27FC236}">
                    <a16:creationId xmlns:a16="http://schemas.microsoft.com/office/drawing/2014/main" id="{D6EEBEAE-168F-6B13-4E6C-5615F8E3069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927027" y="6522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151" name="Entrada de lápiz 150">
                <a:extLst>
                  <a:ext uri="{FF2B5EF4-FFF2-40B4-BE49-F238E27FC236}">
                    <a16:creationId xmlns:a16="http://schemas.microsoft.com/office/drawing/2014/main" id="{2B8F56FC-2F41-599D-3662-FE34A67B52BE}"/>
                  </a:ext>
                </a:extLst>
              </p14:cNvPr>
              <p14:cNvContentPartPr/>
              <p14:nvPr/>
            </p14:nvContentPartPr>
            <p14:xfrm>
              <a:off x="11048707" y="6651800"/>
              <a:ext cx="360" cy="360"/>
            </p14:xfrm>
          </p:contentPart>
        </mc:Choice>
        <mc:Fallback>
          <p:pic>
            <p:nvPicPr>
              <p:cNvPr id="151" name="Entrada de lápiz 150">
                <a:extLst>
                  <a:ext uri="{FF2B5EF4-FFF2-40B4-BE49-F238E27FC236}">
                    <a16:creationId xmlns:a16="http://schemas.microsoft.com/office/drawing/2014/main" id="{2B8F56FC-2F41-599D-3662-FE34A67B52B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039707" y="6642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152" name="Entrada de lápiz 151">
                <a:extLst>
                  <a:ext uri="{FF2B5EF4-FFF2-40B4-BE49-F238E27FC236}">
                    <a16:creationId xmlns:a16="http://schemas.microsoft.com/office/drawing/2014/main" id="{D59B1642-4300-7DB3-A51E-667B771293D4}"/>
                  </a:ext>
                </a:extLst>
              </p14:cNvPr>
              <p14:cNvContentPartPr/>
              <p14:nvPr/>
            </p14:nvContentPartPr>
            <p14:xfrm>
              <a:off x="11458027" y="6673040"/>
              <a:ext cx="360" cy="360"/>
            </p14:xfrm>
          </p:contentPart>
        </mc:Choice>
        <mc:Fallback>
          <p:pic>
            <p:nvPicPr>
              <p:cNvPr id="152" name="Entrada de lápiz 151">
                <a:extLst>
                  <a:ext uri="{FF2B5EF4-FFF2-40B4-BE49-F238E27FC236}">
                    <a16:creationId xmlns:a16="http://schemas.microsoft.com/office/drawing/2014/main" id="{D59B1642-4300-7DB3-A51E-667B771293D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449027" y="6664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154" name="Entrada de lápiz 153">
                <a:extLst>
                  <a:ext uri="{FF2B5EF4-FFF2-40B4-BE49-F238E27FC236}">
                    <a16:creationId xmlns:a16="http://schemas.microsoft.com/office/drawing/2014/main" id="{72C601EE-5274-D746-8A69-175B6E15DA91}"/>
                  </a:ext>
                </a:extLst>
              </p14:cNvPr>
              <p14:cNvContentPartPr/>
              <p14:nvPr/>
            </p14:nvContentPartPr>
            <p14:xfrm>
              <a:off x="11443987" y="6193160"/>
              <a:ext cx="360" cy="360"/>
            </p14:xfrm>
          </p:contentPart>
        </mc:Choice>
        <mc:Fallback>
          <p:pic>
            <p:nvPicPr>
              <p:cNvPr id="154" name="Entrada de lápiz 153">
                <a:extLst>
                  <a:ext uri="{FF2B5EF4-FFF2-40B4-BE49-F238E27FC236}">
                    <a16:creationId xmlns:a16="http://schemas.microsoft.com/office/drawing/2014/main" id="{72C601EE-5274-D746-8A69-175B6E15DA9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434987" y="6184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55" name="Entrada de lápiz 154">
                <a:extLst>
                  <a:ext uri="{FF2B5EF4-FFF2-40B4-BE49-F238E27FC236}">
                    <a16:creationId xmlns:a16="http://schemas.microsoft.com/office/drawing/2014/main" id="{7221DABE-E3D4-B95B-EF76-33EB864C0182}"/>
                  </a:ext>
                </a:extLst>
              </p14:cNvPr>
              <p14:cNvContentPartPr/>
              <p14:nvPr/>
            </p14:nvContentPartPr>
            <p14:xfrm>
              <a:off x="11197027" y="6150680"/>
              <a:ext cx="360" cy="360"/>
            </p14:xfrm>
          </p:contentPart>
        </mc:Choice>
        <mc:Fallback>
          <p:pic>
            <p:nvPicPr>
              <p:cNvPr id="155" name="Entrada de lápiz 154">
                <a:extLst>
                  <a:ext uri="{FF2B5EF4-FFF2-40B4-BE49-F238E27FC236}">
                    <a16:creationId xmlns:a16="http://schemas.microsoft.com/office/drawing/2014/main" id="{7221DABE-E3D4-B95B-EF76-33EB864C018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188027" y="6141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56" name="Entrada de lápiz 155">
                <a:extLst>
                  <a:ext uri="{FF2B5EF4-FFF2-40B4-BE49-F238E27FC236}">
                    <a16:creationId xmlns:a16="http://schemas.microsoft.com/office/drawing/2014/main" id="{5157B339-9B05-0FB6-0494-FFAA684535E0}"/>
                  </a:ext>
                </a:extLst>
              </p14:cNvPr>
              <p14:cNvContentPartPr/>
              <p14:nvPr/>
            </p14:nvContentPartPr>
            <p14:xfrm>
              <a:off x="776107" y="-1257400"/>
              <a:ext cx="360" cy="360"/>
            </p14:xfrm>
          </p:contentPart>
        </mc:Choice>
        <mc:Fallback>
          <p:pic>
            <p:nvPicPr>
              <p:cNvPr id="156" name="Entrada de lápiz 155">
                <a:extLst>
                  <a:ext uri="{FF2B5EF4-FFF2-40B4-BE49-F238E27FC236}">
                    <a16:creationId xmlns:a16="http://schemas.microsoft.com/office/drawing/2014/main" id="{5157B339-9B05-0FB6-0494-FFAA684535E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67107" y="-1266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57" name="Entrada de lápiz 156">
                <a:extLst>
                  <a:ext uri="{FF2B5EF4-FFF2-40B4-BE49-F238E27FC236}">
                    <a16:creationId xmlns:a16="http://schemas.microsoft.com/office/drawing/2014/main" id="{0CBB8526-E023-FE62-D2EB-51F1182CD181}"/>
                  </a:ext>
                </a:extLst>
              </p14:cNvPr>
              <p14:cNvContentPartPr/>
              <p14:nvPr/>
            </p14:nvContentPartPr>
            <p14:xfrm>
              <a:off x="11302867" y="5769800"/>
              <a:ext cx="7200" cy="21600"/>
            </p14:xfrm>
          </p:contentPart>
        </mc:Choice>
        <mc:Fallback>
          <p:pic>
            <p:nvPicPr>
              <p:cNvPr id="157" name="Entrada de lápiz 156">
                <a:extLst>
                  <a:ext uri="{FF2B5EF4-FFF2-40B4-BE49-F238E27FC236}">
                    <a16:creationId xmlns:a16="http://schemas.microsoft.com/office/drawing/2014/main" id="{0CBB8526-E023-FE62-D2EB-51F1182CD18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1294296" y="5760647"/>
                <a:ext cx="24000" cy="39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159" name="Entrada de lápiz 158">
                <a:extLst>
                  <a:ext uri="{FF2B5EF4-FFF2-40B4-BE49-F238E27FC236}">
                    <a16:creationId xmlns:a16="http://schemas.microsoft.com/office/drawing/2014/main" id="{B139328E-5008-0CCE-BDFA-8BF37BDC2543}"/>
                  </a:ext>
                </a:extLst>
              </p14:cNvPr>
              <p14:cNvContentPartPr/>
              <p14:nvPr/>
            </p14:nvContentPartPr>
            <p14:xfrm>
              <a:off x="11034667" y="6143840"/>
              <a:ext cx="42840" cy="14400"/>
            </p14:xfrm>
          </p:contentPart>
        </mc:Choice>
        <mc:Fallback>
          <p:pic>
            <p:nvPicPr>
              <p:cNvPr id="159" name="Entrada de lápiz 158">
                <a:extLst>
                  <a:ext uri="{FF2B5EF4-FFF2-40B4-BE49-F238E27FC236}">
                    <a16:creationId xmlns:a16="http://schemas.microsoft.com/office/drawing/2014/main" id="{B139328E-5008-0CCE-BDFA-8BF37BDC2543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1025591" y="6135060"/>
                <a:ext cx="60629" cy="316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161" name="Entrada de lápiz 160">
                <a:extLst>
                  <a:ext uri="{FF2B5EF4-FFF2-40B4-BE49-F238E27FC236}">
                    <a16:creationId xmlns:a16="http://schemas.microsoft.com/office/drawing/2014/main" id="{1C0194DB-24C3-864E-BF4D-B7DCD22EEDDB}"/>
                  </a:ext>
                </a:extLst>
              </p14:cNvPr>
              <p14:cNvContentPartPr/>
              <p14:nvPr/>
            </p14:nvContentPartPr>
            <p14:xfrm>
              <a:off x="11973187" y="6066080"/>
              <a:ext cx="63720" cy="7560"/>
            </p14:xfrm>
          </p:contentPart>
        </mc:Choice>
        <mc:Fallback>
          <p:pic>
            <p:nvPicPr>
              <p:cNvPr id="161" name="Entrada de lápiz 160">
                <a:extLst>
                  <a:ext uri="{FF2B5EF4-FFF2-40B4-BE49-F238E27FC236}">
                    <a16:creationId xmlns:a16="http://schemas.microsoft.com/office/drawing/2014/main" id="{1C0194DB-24C3-864E-BF4D-B7DCD22EEDD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1955288" y="6047180"/>
                <a:ext cx="99160" cy="44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62" name="Entrada de lápiz 161">
                <a:extLst>
                  <a:ext uri="{FF2B5EF4-FFF2-40B4-BE49-F238E27FC236}">
                    <a16:creationId xmlns:a16="http://schemas.microsoft.com/office/drawing/2014/main" id="{04911B98-BB9A-4FF9-B790-3DCB067A7402}"/>
                  </a:ext>
                </a:extLst>
              </p14:cNvPr>
              <p14:cNvContentPartPr/>
              <p14:nvPr/>
            </p14:nvContentPartPr>
            <p14:xfrm>
              <a:off x="11571067" y="5834600"/>
              <a:ext cx="360" cy="360"/>
            </p14:xfrm>
          </p:contentPart>
        </mc:Choice>
        <mc:Fallback>
          <p:pic>
            <p:nvPicPr>
              <p:cNvPr id="162" name="Entrada de lápiz 161">
                <a:extLst>
                  <a:ext uri="{FF2B5EF4-FFF2-40B4-BE49-F238E27FC236}">
                    <a16:creationId xmlns:a16="http://schemas.microsoft.com/office/drawing/2014/main" id="{04911B98-BB9A-4FF9-B790-3DCB067A740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53067" y="58166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163" name="Entrada de lápiz 162">
                <a:extLst>
                  <a:ext uri="{FF2B5EF4-FFF2-40B4-BE49-F238E27FC236}">
                    <a16:creationId xmlns:a16="http://schemas.microsoft.com/office/drawing/2014/main" id="{58054387-6D94-352F-AE5E-4AECA5569008}"/>
                  </a:ext>
                </a:extLst>
              </p14:cNvPr>
              <p14:cNvContentPartPr/>
              <p14:nvPr/>
            </p14:nvContentPartPr>
            <p14:xfrm>
              <a:off x="11521387" y="6116840"/>
              <a:ext cx="360" cy="360"/>
            </p14:xfrm>
          </p:contentPart>
        </mc:Choice>
        <mc:Fallback>
          <p:pic>
            <p:nvPicPr>
              <p:cNvPr id="163" name="Entrada de lápiz 162">
                <a:extLst>
                  <a:ext uri="{FF2B5EF4-FFF2-40B4-BE49-F238E27FC236}">
                    <a16:creationId xmlns:a16="http://schemas.microsoft.com/office/drawing/2014/main" id="{58054387-6D94-352F-AE5E-4AECA556900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03387" y="60988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64" name="Entrada de lápiz 163">
                <a:extLst>
                  <a:ext uri="{FF2B5EF4-FFF2-40B4-BE49-F238E27FC236}">
                    <a16:creationId xmlns:a16="http://schemas.microsoft.com/office/drawing/2014/main" id="{E747B1B3-934E-CC30-3527-A1C1D4FFCE2D}"/>
                  </a:ext>
                </a:extLst>
              </p14:cNvPr>
              <p14:cNvContentPartPr/>
              <p14:nvPr/>
            </p14:nvContentPartPr>
            <p14:xfrm>
              <a:off x="11634427" y="6215840"/>
              <a:ext cx="360" cy="360"/>
            </p14:xfrm>
          </p:contentPart>
        </mc:Choice>
        <mc:Fallback>
          <p:pic>
            <p:nvPicPr>
              <p:cNvPr id="164" name="Entrada de lápiz 163">
                <a:extLst>
                  <a:ext uri="{FF2B5EF4-FFF2-40B4-BE49-F238E27FC236}">
                    <a16:creationId xmlns:a16="http://schemas.microsoft.com/office/drawing/2014/main" id="{E747B1B3-934E-CC30-3527-A1C1D4FFC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16427" y="61978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165" name="Entrada de lápiz 164">
                <a:extLst>
                  <a:ext uri="{FF2B5EF4-FFF2-40B4-BE49-F238E27FC236}">
                    <a16:creationId xmlns:a16="http://schemas.microsoft.com/office/drawing/2014/main" id="{95F447D8-FB59-60DE-6472-D5844904CF4D}"/>
                  </a:ext>
                </a:extLst>
              </p14:cNvPr>
              <p14:cNvContentPartPr/>
              <p14:nvPr/>
            </p14:nvContentPartPr>
            <p14:xfrm>
              <a:off x="11218267" y="6053480"/>
              <a:ext cx="360" cy="360"/>
            </p14:xfrm>
          </p:contentPart>
        </mc:Choice>
        <mc:Fallback>
          <p:pic>
            <p:nvPicPr>
              <p:cNvPr id="165" name="Entrada de lápiz 164">
                <a:extLst>
                  <a:ext uri="{FF2B5EF4-FFF2-40B4-BE49-F238E27FC236}">
                    <a16:creationId xmlns:a16="http://schemas.microsoft.com/office/drawing/2014/main" id="{95F447D8-FB59-60DE-6472-D5844904CF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00267" y="6035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69" name="Entrada de lápiz 168">
                <a:extLst>
                  <a:ext uri="{FF2B5EF4-FFF2-40B4-BE49-F238E27FC236}">
                    <a16:creationId xmlns:a16="http://schemas.microsoft.com/office/drawing/2014/main" id="{FBB0C363-1BA3-9DF1-E91B-C5D7EAE3D1AC}"/>
                  </a:ext>
                </a:extLst>
              </p14:cNvPr>
              <p14:cNvContentPartPr/>
              <p14:nvPr/>
            </p14:nvContentPartPr>
            <p14:xfrm>
              <a:off x="11514547" y="6180560"/>
              <a:ext cx="360" cy="360"/>
            </p14:xfrm>
          </p:contentPart>
        </mc:Choice>
        <mc:Fallback>
          <p:pic>
            <p:nvPicPr>
              <p:cNvPr id="169" name="Entrada de lápiz 168">
                <a:extLst>
                  <a:ext uri="{FF2B5EF4-FFF2-40B4-BE49-F238E27FC236}">
                    <a16:creationId xmlns:a16="http://schemas.microsoft.com/office/drawing/2014/main" id="{FBB0C363-1BA3-9DF1-E91B-C5D7EAE3D1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96547" y="61625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170" name="Entrada de lápiz 169">
                <a:extLst>
                  <a:ext uri="{FF2B5EF4-FFF2-40B4-BE49-F238E27FC236}">
                    <a16:creationId xmlns:a16="http://schemas.microsoft.com/office/drawing/2014/main" id="{91EA2087-3B86-A7BE-F467-F7C8FD4A913E}"/>
                  </a:ext>
                </a:extLst>
              </p14:cNvPr>
              <p14:cNvContentPartPr/>
              <p14:nvPr/>
            </p14:nvContentPartPr>
            <p14:xfrm>
              <a:off x="11126467" y="6596720"/>
              <a:ext cx="360" cy="360"/>
            </p14:xfrm>
          </p:contentPart>
        </mc:Choice>
        <mc:Fallback>
          <p:pic>
            <p:nvPicPr>
              <p:cNvPr id="170" name="Entrada de lápiz 169">
                <a:extLst>
                  <a:ext uri="{FF2B5EF4-FFF2-40B4-BE49-F238E27FC236}">
                    <a16:creationId xmlns:a16="http://schemas.microsoft.com/office/drawing/2014/main" id="{91EA2087-3B86-A7BE-F467-F7C8FD4A913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08467" y="65787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171" name="Entrada de lápiz 170">
                <a:extLst>
                  <a:ext uri="{FF2B5EF4-FFF2-40B4-BE49-F238E27FC236}">
                    <a16:creationId xmlns:a16="http://schemas.microsoft.com/office/drawing/2014/main" id="{45607C62-FCF1-70FB-3084-D053B8E6133F}"/>
                  </a:ext>
                </a:extLst>
              </p14:cNvPr>
              <p14:cNvContentPartPr/>
              <p14:nvPr/>
            </p14:nvContentPartPr>
            <p14:xfrm>
              <a:off x="11867347" y="6385040"/>
              <a:ext cx="360" cy="360"/>
            </p14:xfrm>
          </p:contentPart>
        </mc:Choice>
        <mc:Fallback>
          <p:pic>
            <p:nvPicPr>
              <p:cNvPr id="171" name="Entrada de lápiz 170">
                <a:extLst>
                  <a:ext uri="{FF2B5EF4-FFF2-40B4-BE49-F238E27FC236}">
                    <a16:creationId xmlns:a16="http://schemas.microsoft.com/office/drawing/2014/main" id="{45607C62-FCF1-70FB-3084-D053B8E6133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49347" y="636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172" name="Entrada de lápiz 171">
                <a:extLst>
                  <a:ext uri="{FF2B5EF4-FFF2-40B4-BE49-F238E27FC236}">
                    <a16:creationId xmlns:a16="http://schemas.microsoft.com/office/drawing/2014/main" id="{0E909943-5F3B-8C7A-1046-0F4E029BBAC5}"/>
                  </a:ext>
                </a:extLst>
              </p14:cNvPr>
              <p14:cNvContentPartPr/>
              <p14:nvPr/>
            </p14:nvContentPartPr>
            <p14:xfrm>
              <a:off x="11846107" y="6526160"/>
              <a:ext cx="360" cy="360"/>
            </p14:xfrm>
          </p:contentPart>
        </mc:Choice>
        <mc:Fallback>
          <p:pic>
            <p:nvPicPr>
              <p:cNvPr id="172" name="Entrada de lápiz 171">
                <a:extLst>
                  <a:ext uri="{FF2B5EF4-FFF2-40B4-BE49-F238E27FC236}">
                    <a16:creationId xmlns:a16="http://schemas.microsoft.com/office/drawing/2014/main" id="{0E909943-5F3B-8C7A-1046-0F4E029BBA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28107" y="6508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173" name="Entrada de lápiz 172">
                <a:extLst>
                  <a:ext uri="{FF2B5EF4-FFF2-40B4-BE49-F238E27FC236}">
                    <a16:creationId xmlns:a16="http://schemas.microsoft.com/office/drawing/2014/main" id="{3359616E-FEE6-8147-3368-BDB6B317624D}"/>
                  </a:ext>
                </a:extLst>
              </p14:cNvPr>
              <p14:cNvContentPartPr/>
              <p14:nvPr/>
            </p14:nvContentPartPr>
            <p14:xfrm>
              <a:off x="11669707" y="6385040"/>
              <a:ext cx="360" cy="360"/>
            </p14:xfrm>
          </p:contentPart>
        </mc:Choice>
        <mc:Fallback>
          <p:pic>
            <p:nvPicPr>
              <p:cNvPr id="173" name="Entrada de lápiz 172">
                <a:extLst>
                  <a:ext uri="{FF2B5EF4-FFF2-40B4-BE49-F238E27FC236}">
                    <a16:creationId xmlns:a16="http://schemas.microsoft.com/office/drawing/2014/main" id="{3359616E-FEE6-8147-3368-BDB6B31762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51707" y="636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74" name="Entrada de lápiz 173">
                <a:extLst>
                  <a:ext uri="{FF2B5EF4-FFF2-40B4-BE49-F238E27FC236}">
                    <a16:creationId xmlns:a16="http://schemas.microsoft.com/office/drawing/2014/main" id="{A32522F0-5823-F2FA-366F-0A2378D016AD}"/>
                  </a:ext>
                </a:extLst>
              </p14:cNvPr>
              <p14:cNvContentPartPr/>
              <p14:nvPr/>
            </p14:nvContentPartPr>
            <p14:xfrm>
              <a:off x="11789587" y="5884280"/>
              <a:ext cx="360" cy="360"/>
            </p14:xfrm>
          </p:contentPart>
        </mc:Choice>
        <mc:Fallback>
          <p:pic>
            <p:nvPicPr>
              <p:cNvPr id="174" name="Entrada de lápiz 173">
                <a:extLst>
                  <a:ext uri="{FF2B5EF4-FFF2-40B4-BE49-F238E27FC236}">
                    <a16:creationId xmlns:a16="http://schemas.microsoft.com/office/drawing/2014/main" id="{A32522F0-5823-F2FA-366F-0A2378D016A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71587" y="5866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75" name="Entrada de lápiz 174">
                <a:extLst>
                  <a:ext uri="{FF2B5EF4-FFF2-40B4-BE49-F238E27FC236}">
                    <a16:creationId xmlns:a16="http://schemas.microsoft.com/office/drawing/2014/main" id="{8C853791-B630-ACE7-BAFA-3F597385E559}"/>
                  </a:ext>
                </a:extLst>
              </p14:cNvPr>
              <p14:cNvContentPartPr/>
              <p14:nvPr/>
            </p14:nvContentPartPr>
            <p14:xfrm>
              <a:off x="11860147" y="5721920"/>
              <a:ext cx="360" cy="360"/>
            </p14:xfrm>
          </p:contentPart>
        </mc:Choice>
        <mc:Fallback>
          <p:pic>
            <p:nvPicPr>
              <p:cNvPr id="175" name="Entrada de lápiz 174">
                <a:extLst>
                  <a:ext uri="{FF2B5EF4-FFF2-40B4-BE49-F238E27FC236}">
                    <a16:creationId xmlns:a16="http://schemas.microsoft.com/office/drawing/2014/main" id="{8C853791-B630-ACE7-BAFA-3F597385E5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42147" y="5703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76" name="Entrada de lápiz 175">
                <a:extLst>
                  <a:ext uri="{FF2B5EF4-FFF2-40B4-BE49-F238E27FC236}">
                    <a16:creationId xmlns:a16="http://schemas.microsoft.com/office/drawing/2014/main" id="{42FD707D-DBE5-1941-EA77-3BD4E535DBD4}"/>
                  </a:ext>
                </a:extLst>
              </p14:cNvPr>
              <p14:cNvContentPartPr/>
              <p14:nvPr/>
            </p14:nvContentPartPr>
            <p14:xfrm>
              <a:off x="11232307" y="5891120"/>
              <a:ext cx="360" cy="360"/>
            </p14:xfrm>
          </p:contentPart>
        </mc:Choice>
        <mc:Fallback>
          <p:pic>
            <p:nvPicPr>
              <p:cNvPr id="176" name="Entrada de lápiz 175">
                <a:extLst>
                  <a:ext uri="{FF2B5EF4-FFF2-40B4-BE49-F238E27FC236}">
                    <a16:creationId xmlns:a16="http://schemas.microsoft.com/office/drawing/2014/main" id="{42FD707D-DBE5-1941-EA77-3BD4E535DB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14307" y="5873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77" name="Entrada de lápiz 176">
                <a:extLst>
                  <a:ext uri="{FF2B5EF4-FFF2-40B4-BE49-F238E27FC236}">
                    <a16:creationId xmlns:a16="http://schemas.microsoft.com/office/drawing/2014/main" id="{DD97B140-97C8-30CF-92ED-86B0F98F5494}"/>
                  </a:ext>
                </a:extLst>
              </p14:cNvPr>
              <p14:cNvContentPartPr/>
              <p14:nvPr/>
            </p14:nvContentPartPr>
            <p14:xfrm>
              <a:off x="11006587" y="6237080"/>
              <a:ext cx="360" cy="360"/>
            </p14:xfrm>
          </p:contentPart>
        </mc:Choice>
        <mc:Fallback>
          <p:pic>
            <p:nvPicPr>
              <p:cNvPr id="177" name="Entrada de lápiz 176">
                <a:extLst>
                  <a:ext uri="{FF2B5EF4-FFF2-40B4-BE49-F238E27FC236}">
                    <a16:creationId xmlns:a16="http://schemas.microsoft.com/office/drawing/2014/main" id="{DD97B140-97C8-30CF-92ED-86B0F98F54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88587" y="621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78" name="Entrada de lápiz 177">
                <a:extLst>
                  <a:ext uri="{FF2B5EF4-FFF2-40B4-BE49-F238E27FC236}">
                    <a16:creationId xmlns:a16="http://schemas.microsoft.com/office/drawing/2014/main" id="{CE27AD4B-4575-14EF-1F1D-66A0A7E8BBC0}"/>
                  </a:ext>
                </a:extLst>
              </p14:cNvPr>
              <p14:cNvContentPartPr/>
              <p14:nvPr/>
            </p14:nvContentPartPr>
            <p14:xfrm>
              <a:off x="11126467" y="6420320"/>
              <a:ext cx="360" cy="360"/>
            </p14:xfrm>
          </p:contentPart>
        </mc:Choice>
        <mc:Fallback>
          <p:pic>
            <p:nvPicPr>
              <p:cNvPr id="178" name="Entrada de lápiz 177">
                <a:extLst>
                  <a:ext uri="{FF2B5EF4-FFF2-40B4-BE49-F238E27FC236}">
                    <a16:creationId xmlns:a16="http://schemas.microsoft.com/office/drawing/2014/main" id="{CE27AD4B-4575-14EF-1F1D-66A0A7E8BB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08467" y="6402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79" name="Entrada de lápiz 178">
                <a:extLst>
                  <a:ext uri="{FF2B5EF4-FFF2-40B4-BE49-F238E27FC236}">
                    <a16:creationId xmlns:a16="http://schemas.microsoft.com/office/drawing/2014/main" id="{EBB42606-C7B2-8D5F-6734-4E0106FF7713}"/>
                  </a:ext>
                </a:extLst>
              </p14:cNvPr>
              <p14:cNvContentPartPr/>
              <p14:nvPr/>
            </p14:nvContentPartPr>
            <p14:xfrm>
              <a:off x="11330947" y="6568640"/>
              <a:ext cx="360" cy="360"/>
            </p14:xfrm>
          </p:contentPart>
        </mc:Choice>
        <mc:Fallback>
          <p:pic>
            <p:nvPicPr>
              <p:cNvPr id="179" name="Entrada de lápiz 178">
                <a:extLst>
                  <a:ext uri="{FF2B5EF4-FFF2-40B4-BE49-F238E27FC236}">
                    <a16:creationId xmlns:a16="http://schemas.microsoft.com/office/drawing/2014/main" id="{EBB42606-C7B2-8D5F-6734-4E0106FF771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12947" y="6550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80" name="Entrada de lápiz 179">
                <a:extLst>
                  <a:ext uri="{FF2B5EF4-FFF2-40B4-BE49-F238E27FC236}">
                    <a16:creationId xmlns:a16="http://schemas.microsoft.com/office/drawing/2014/main" id="{F582DA82-23C3-B8AF-E439-D0BE2986D609}"/>
                  </a:ext>
                </a:extLst>
              </p14:cNvPr>
              <p14:cNvContentPartPr/>
              <p14:nvPr/>
            </p14:nvContentPartPr>
            <p14:xfrm>
              <a:off x="11768347" y="6476840"/>
              <a:ext cx="360" cy="360"/>
            </p14:xfrm>
          </p:contentPart>
        </mc:Choice>
        <mc:Fallback>
          <p:pic>
            <p:nvPicPr>
              <p:cNvPr id="180" name="Entrada de lápiz 179">
                <a:extLst>
                  <a:ext uri="{FF2B5EF4-FFF2-40B4-BE49-F238E27FC236}">
                    <a16:creationId xmlns:a16="http://schemas.microsoft.com/office/drawing/2014/main" id="{F582DA82-23C3-B8AF-E439-D0BE2986D6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50347" y="64588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81" name="Entrada de lápiz 180">
                <a:extLst>
                  <a:ext uri="{FF2B5EF4-FFF2-40B4-BE49-F238E27FC236}">
                    <a16:creationId xmlns:a16="http://schemas.microsoft.com/office/drawing/2014/main" id="{EF62487B-EB8E-708F-8750-7709CAF7ACCD}"/>
                  </a:ext>
                </a:extLst>
              </p14:cNvPr>
              <p14:cNvContentPartPr/>
              <p14:nvPr/>
            </p14:nvContentPartPr>
            <p14:xfrm>
              <a:off x="11838907" y="6420320"/>
              <a:ext cx="360" cy="360"/>
            </p14:xfrm>
          </p:contentPart>
        </mc:Choice>
        <mc:Fallback>
          <p:pic>
            <p:nvPicPr>
              <p:cNvPr id="181" name="Entrada de lápiz 180">
                <a:extLst>
                  <a:ext uri="{FF2B5EF4-FFF2-40B4-BE49-F238E27FC236}">
                    <a16:creationId xmlns:a16="http://schemas.microsoft.com/office/drawing/2014/main" id="{EF62487B-EB8E-708F-8750-7709CAF7ACC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20907" y="6402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82" name="Entrada de lápiz 181">
                <a:extLst>
                  <a:ext uri="{FF2B5EF4-FFF2-40B4-BE49-F238E27FC236}">
                    <a16:creationId xmlns:a16="http://schemas.microsoft.com/office/drawing/2014/main" id="{F600CFFE-395E-0FBC-F870-113DF1CF6CF4}"/>
                  </a:ext>
                </a:extLst>
              </p14:cNvPr>
              <p14:cNvContentPartPr/>
              <p14:nvPr/>
            </p14:nvContentPartPr>
            <p14:xfrm>
              <a:off x="11803627" y="6032240"/>
              <a:ext cx="360" cy="360"/>
            </p14:xfrm>
          </p:contentPart>
        </mc:Choice>
        <mc:Fallback>
          <p:pic>
            <p:nvPicPr>
              <p:cNvPr id="182" name="Entrada de lápiz 181">
                <a:extLst>
                  <a:ext uri="{FF2B5EF4-FFF2-40B4-BE49-F238E27FC236}">
                    <a16:creationId xmlns:a16="http://schemas.microsoft.com/office/drawing/2014/main" id="{F600CFFE-395E-0FBC-F870-113DF1CF6CF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85627" y="6014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183" name="Entrada de lápiz 182">
                <a:extLst>
                  <a:ext uri="{FF2B5EF4-FFF2-40B4-BE49-F238E27FC236}">
                    <a16:creationId xmlns:a16="http://schemas.microsoft.com/office/drawing/2014/main" id="{73503274-5339-E496-2610-F79A759620DF}"/>
                  </a:ext>
                </a:extLst>
              </p14:cNvPr>
              <p14:cNvContentPartPr/>
              <p14:nvPr/>
            </p14:nvContentPartPr>
            <p14:xfrm>
              <a:off x="11422747" y="5891120"/>
              <a:ext cx="360" cy="360"/>
            </p14:xfrm>
          </p:contentPart>
        </mc:Choice>
        <mc:Fallback>
          <p:pic>
            <p:nvPicPr>
              <p:cNvPr id="183" name="Entrada de lápiz 182">
                <a:extLst>
                  <a:ext uri="{FF2B5EF4-FFF2-40B4-BE49-F238E27FC236}">
                    <a16:creationId xmlns:a16="http://schemas.microsoft.com/office/drawing/2014/main" id="{73503274-5339-E496-2610-F79A759620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04747" y="5873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84" name="Entrada de lápiz 183">
                <a:extLst>
                  <a:ext uri="{FF2B5EF4-FFF2-40B4-BE49-F238E27FC236}">
                    <a16:creationId xmlns:a16="http://schemas.microsoft.com/office/drawing/2014/main" id="{24CBE906-A00C-8458-BB7E-6467D6D97FE2}"/>
                  </a:ext>
                </a:extLst>
              </p14:cNvPr>
              <p14:cNvContentPartPr/>
              <p14:nvPr/>
            </p14:nvContentPartPr>
            <p14:xfrm>
              <a:off x="11197027" y="6116840"/>
              <a:ext cx="360" cy="360"/>
            </p14:xfrm>
          </p:contentPart>
        </mc:Choice>
        <mc:Fallback>
          <p:pic>
            <p:nvPicPr>
              <p:cNvPr id="184" name="Entrada de lápiz 183">
                <a:extLst>
                  <a:ext uri="{FF2B5EF4-FFF2-40B4-BE49-F238E27FC236}">
                    <a16:creationId xmlns:a16="http://schemas.microsoft.com/office/drawing/2014/main" id="{24CBE906-A00C-8458-BB7E-6467D6D97F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79027" y="60988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185" name="Entrada de lápiz 184">
                <a:extLst>
                  <a:ext uri="{FF2B5EF4-FFF2-40B4-BE49-F238E27FC236}">
                    <a16:creationId xmlns:a16="http://schemas.microsoft.com/office/drawing/2014/main" id="{55D22AA1-399A-0D1C-EA1E-9E419DE94A76}"/>
                  </a:ext>
                </a:extLst>
              </p14:cNvPr>
              <p14:cNvContentPartPr/>
              <p14:nvPr/>
            </p14:nvContentPartPr>
            <p14:xfrm>
              <a:off x="10618507" y="6448760"/>
              <a:ext cx="360" cy="360"/>
            </p14:xfrm>
          </p:contentPart>
        </mc:Choice>
        <mc:Fallback>
          <p:pic>
            <p:nvPicPr>
              <p:cNvPr id="185" name="Entrada de lápiz 184">
                <a:extLst>
                  <a:ext uri="{FF2B5EF4-FFF2-40B4-BE49-F238E27FC236}">
                    <a16:creationId xmlns:a16="http://schemas.microsoft.com/office/drawing/2014/main" id="{55D22AA1-399A-0D1C-EA1E-9E419DE94A7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00507" y="6430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86" name="Entrada de lápiz 185">
                <a:extLst>
                  <a:ext uri="{FF2B5EF4-FFF2-40B4-BE49-F238E27FC236}">
                    <a16:creationId xmlns:a16="http://schemas.microsoft.com/office/drawing/2014/main" id="{49B075C3-7D14-1FD1-9D29-F90FD9C27BC1}"/>
                  </a:ext>
                </a:extLst>
              </p14:cNvPr>
              <p14:cNvContentPartPr/>
              <p14:nvPr/>
            </p14:nvContentPartPr>
            <p14:xfrm>
              <a:off x="10357507" y="6498080"/>
              <a:ext cx="360" cy="360"/>
            </p14:xfrm>
          </p:contentPart>
        </mc:Choice>
        <mc:Fallback>
          <p:pic>
            <p:nvPicPr>
              <p:cNvPr id="186" name="Entrada de lápiz 185">
                <a:extLst>
                  <a:ext uri="{FF2B5EF4-FFF2-40B4-BE49-F238E27FC236}">
                    <a16:creationId xmlns:a16="http://schemas.microsoft.com/office/drawing/2014/main" id="{49B075C3-7D14-1FD1-9D29-F90FD9C27BC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9507" y="6480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187" name="Entrada de lápiz 186">
                <a:extLst>
                  <a:ext uri="{FF2B5EF4-FFF2-40B4-BE49-F238E27FC236}">
                    <a16:creationId xmlns:a16="http://schemas.microsoft.com/office/drawing/2014/main" id="{BDE81D92-14B3-6281-D9E3-563F59337D70}"/>
                  </a:ext>
                </a:extLst>
              </p14:cNvPr>
              <p14:cNvContentPartPr/>
              <p14:nvPr/>
            </p14:nvContentPartPr>
            <p14:xfrm>
              <a:off x="10625347" y="6589880"/>
              <a:ext cx="360" cy="360"/>
            </p14:xfrm>
          </p:contentPart>
        </mc:Choice>
        <mc:Fallback>
          <p:pic>
            <p:nvPicPr>
              <p:cNvPr id="187" name="Entrada de lápiz 186">
                <a:extLst>
                  <a:ext uri="{FF2B5EF4-FFF2-40B4-BE49-F238E27FC236}">
                    <a16:creationId xmlns:a16="http://schemas.microsoft.com/office/drawing/2014/main" id="{BDE81D92-14B3-6281-D9E3-563F59337D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07347" y="6571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188" name="Entrada de lápiz 187">
                <a:extLst>
                  <a:ext uri="{FF2B5EF4-FFF2-40B4-BE49-F238E27FC236}">
                    <a16:creationId xmlns:a16="http://schemas.microsoft.com/office/drawing/2014/main" id="{399E8683-B54E-06DD-EF2C-C568F48A8E8A}"/>
                  </a:ext>
                </a:extLst>
              </p14:cNvPr>
              <p14:cNvContentPartPr/>
              <p14:nvPr/>
            </p14:nvContentPartPr>
            <p14:xfrm>
              <a:off x="10660627" y="5968880"/>
              <a:ext cx="360" cy="360"/>
            </p14:xfrm>
          </p:contentPart>
        </mc:Choice>
        <mc:Fallback>
          <p:pic>
            <p:nvPicPr>
              <p:cNvPr id="188" name="Entrada de lápiz 187">
                <a:extLst>
                  <a:ext uri="{FF2B5EF4-FFF2-40B4-BE49-F238E27FC236}">
                    <a16:creationId xmlns:a16="http://schemas.microsoft.com/office/drawing/2014/main" id="{399E8683-B54E-06DD-EF2C-C568F48A8E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42627" y="5950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189" name="Entrada de lápiz 188">
                <a:extLst>
                  <a:ext uri="{FF2B5EF4-FFF2-40B4-BE49-F238E27FC236}">
                    <a16:creationId xmlns:a16="http://schemas.microsoft.com/office/drawing/2014/main" id="{30149986-65ED-8271-8B77-94100D78B05B}"/>
                  </a:ext>
                </a:extLst>
              </p14:cNvPr>
              <p14:cNvContentPartPr/>
              <p14:nvPr/>
            </p14:nvContentPartPr>
            <p14:xfrm>
              <a:off x="11083987" y="6286400"/>
              <a:ext cx="360" cy="360"/>
            </p14:xfrm>
          </p:contentPart>
        </mc:Choice>
        <mc:Fallback>
          <p:pic>
            <p:nvPicPr>
              <p:cNvPr id="189" name="Entrada de lápiz 188">
                <a:extLst>
                  <a:ext uri="{FF2B5EF4-FFF2-40B4-BE49-F238E27FC236}">
                    <a16:creationId xmlns:a16="http://schemas.microsoft.com/office/drawing/2014/main" id="{30149986-65ED-8271-8B77-94100D78B0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65987" y="62684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190" name="Entrada de lápiz 189">
                <a:extLst>
                  <a:ext uri="{FF2B5EF4-FFF2-40B4-BE49-F238E27FC236}">
                    <a16:creationId xmlns:a16="http://schemas.microsoft.com/office/drawing/2014/main" id="{9040E2E9-01F1-3FE7-D8CE-A4BF4EEB4681}"/>
                  </a:ext>
                </a:extLst>
              </p14:cNvPr>
              <p14:cNvContentPartPr/>
              <p14:nvPr/>
            </p14:nvContentPartPr>
            <p14:xfrm>
              <a:off x="11218267" y="6554600"/>
              <a:ext cx="360" cy="360"/>
            </p14:xfrm>
          </p:contentPart>
        </mc:Choice>
        <mc:Fallback>
          <p:pic>
            <p:nvPicPr>
              <p:cNvPr id="190" name="Entrada de lápiz 189">
                <a:extLst>
                  <a:ext uri="{FF2B5EF4-FFF2-40B4-BE49-F238E27FC236}">
                    <a16:creationId xmlns:a16="http://schemas.microsoft.com/office/drawing/2014/main" id="{9040E2E9-01F1-3FE7-D8CE-A4BF4EEB46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00267" y="65366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191" name="Entrada de lápiz 190">
                <a:extLst>
                  <a:ext uri="{FF2B5EF4-FFF2-40B4-BE49-F238E27FC236}">
                    <a16:creationId xmlns:a16="http://schemas.microsoft.com/office/drawing/2014/main" id="{36D1C8D8-CBEF-9B1C-20C9-B29D594F7D06}"/>
                  </a:ext>
                </a:extLst>
              </p14:cNvPr>
              <p14:cNvContentPartPr/>
              <p14:nvPr/>
            </p14:nvContentPartPr>
            <p14:xfrm>
              <a:off x="11352187" y="6625160"/>
              <a:ext cx="360" cy="360"/>
            </p14:xfrm>
          </p:contentPart>
        </mc:Choice>
        <mc:Fallback>
          <p:pic>
            <p:nvPicPr>
              <p:cNvPr id="191" name="Entrada de lápiz 190">
                <a:extLst>
                  <a:ext uri="{FF2B5EF4-FFF2-40B4-BE49-F238E27FC236}">
                    <a16:creationId xmlns:a16="http://schemas.microsoft.com/office/drawing/2014/main" id="{36D1C8D8-CBEF-9B1C-20C9-B29D594F7D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34187" y="6607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92" name="Entrada de lápiz 191">
                <a:extLst>
                  <a:ext uri="{FF2B5EF4-FFF2-40B4-BE49-F238E27FC236}">
                    <a16:creationId xmlns:a16="http://schemas.microsoft.com/office/drawing/2014/main" id="{F63A65E2-7466-86D2-64F5-A39EBA1F99BE}"/>
                  </a:ext>
                </a:extLst>
              </p14:cNvPr>
              <p14:cNvContentPartPr/>
              <p14:nvPr/>
            </p14:nvContentPartPr>
            <p14:xfrm>
              <a:off x="11274427" y="6067520"/>
              <a:ext cx="360" cy="360"/>
            </p14:xfrm>
          </p:contentPart>
        </mc:Choice>
        <mc:Fallback>
          <p:pic>
            <p:nvPicPr>
              <p:cNvPr id="192" name="Entrada de lápiz 191">
                <a:extLst>
                  <a:ext uri="{FF2B5EF4-FFF2-40B4-BE49-F238E27FC236}">
                    <a16:creationId xmlns:a16="http://schemas.microsoft.com/office/drawing/2014/main" id="{F63A65E2-7466-86D2-64F5-A39EBA1F99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56427" y="60495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193" name="Entrada de lápiz 192">
                <a:extLst>
                  <a:ext uri="{FF2B5EF4-FFF2-40B4-BE49-F238E27FC236}">
                    <a16:creationId xmlns:a16="http://schemas.microsoft.com/office/drawing/2014/main" id="{20DF30F1-28E2-3D17-1DDD-BC052171F87F}"/>
                  </a:ext>
                </a:extLst>
              </p14:cNvPr>
              <p14:cNvContentPartPr/>
              <p14:nvPr/>
            </p14:nvContentPartPr>
            <p14:xfrm>
              <a:off x="11613187" y="6039440"/>
              <a:ext cx="360" cy="360"/>
            </p14:xfrm>
          </p:contentPart>
        </mc:Choice>
        <mc:Fallback>
          <p:pic>
            <p:nvPicPr>
              <p:cNvPr id="193" name="Entrada de lápiz 192">
                <a:extLst>
                  <a:ext uri="{FF2B5EF4-FFF2-40B4-BE49-F238E27FC236}">
                    <a16:creationId xmlns:a16="http://schemas.microsoft.com/office/drawing/2014/main" id="{20DF30F1-28E2-3D17-1DDD-BC052171F8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95187" y="6021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96" name="Entrada de lápiz 195">
                <a:extLst>
                  <a:ext uri="{FF2B5EF4-FFF2-40B4-BE49-F238E27FC236}">
                    <a16:creationId xmlns:a16="http://schemas.microsoft.com/office/drawing/2014/main" id="{F02BA14E-8C5F-3619-86CC-DD4C735779AE}"/>
                  </a:ext>
                </a:extLst>
              </p14:cNvPr>
              <p14:cNvContentPartPr/>
              <p14:nvPr/>
            </p14:nvContentPartPr>
            <p14:xfrm>
              <a:off x="11761507" y="6688520"/>
              <a:ext cx="360" cy="360"/>
            </p14:xfrm>
          </p:contentPart>
        </mc:Choice>
        <mc:Fallback>
          <p:pic>
            <p:nvPicPr>
              <p:cNvPr id="196" name="Entrada de lápiz 195">
                <a:extLst>
                  <a:ext uri="{FF2B5EF4-FFF2-40B4-BE49-F238E27FC236}">
                    <a16:creationId xmlns:a16="http://schemas.microsoft.com/office/drawing/2014/main" id="{F02BA14E-8C5F-3619-86CC-DD4C735779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43507" y="66705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197" name="Entrada de lápiz 196">
                <a:extLst>
                  <a:ext uri="{FF2B5EF4-FFF2-40B4-BE49-F238E27FC236}">
                    <a16:creationId xmlns:a16="http://schemas.microsoft.com/office/drawing/2014/main" id="{1DCD63EE-4FEC-AC89-4B8F-78F396A9977F}"/>
                  </a:ext>
                </a:extLst>
              </p14:cNvPr>
              <p14:cNvContentPartPr/>
              <p14:nvPr/>
            </p14:nvContentPartPr>
            <p14:xfrm>
              <a:off x="11401507" y="6385040"/>
              <a:ext cx="360" cy="360"/>
            </p14:xfrm>
          </p:contentPart>
        </mc:Choice>
        <mc:Fallback>
          <p:pic>
            <p:nvPicPr>
              <p:cNvPr id="197" name="Entrada de lápiz 196">
                <a:extLst>
                  <a:ext uri="{FF2B5EF4-FFF2-40B4-BE49-F238E27FC236}">
                    <a16:creationId xmlns:a16="http://schemas.microsoft.com/office/drawing/2014/main" id="{1DCD63EE-4FEC-AC89-4B8F-78F396A997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83507" y="636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198" name="Entrada de lápiz 197">
                <a:extLst>
                  <a:ext uri="{FF2B5EF4-FFF2-40B4-BE49-F238E27FC236}">
                    <a16:creationId xmlns:a16="http://schemas.microsoft.com/office/drawing/2014/main" id="{CCFC1711-09DD-3DA7-5B41-A0C2F5F3D82B}"/>
                  </a:ext>
                </a:extLst>
              </p14:cNvPr>
              <p14:cNvContentPartPr/>
              <p14:nvPr/>
            </p14:nvContentPartPr>
            <p14:xfrm>
              <a:off x="11909467" y="5764040"/>
              <a:ext cx="360" cy="360"/>
            </p14:xfrm>
          </p:contentPart>
        </mc:Choice>
        <mc:Fallback>
          <p:pic>
            <p:nvPicPr>
              <p:cNvPr id="198" name="Entrada de lápiz 197">
                <a:extLst>
                  <a:ext uri="{FF2B5EF4-FFF2-40B4-BE49-F238E27FC236}">
                    <a16:creationId xmlns:a16="http://schemas.microsoft.com/office/drawing/2014/main" id="{CCFC1711-09DD-3DA7-5B41-A0C2F5F3D82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91467" y="5746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199" name="Entrada de lápiz 198">
                <a:extLst>
                  <a:ext uri="{FF2B5EF4-FFF2-40B4-BE49-F238E27FC236}">
                    <a16:creationId xmlns:a16="http://schemas.microsoft.com/office/drawing/2014/main" id="{68ACF0CF-55B8-4FD5-894B-0791068742DB}"/>
                  </a:ext>
                </a:extLst>
              </p14:cNvPr>
              <p14:cNvContentPartPr/>
              <p14:nvPr/>
            </p14:nvContentPartPr>
            <p14:xfrm>
              <a:off x="12001267" y="5510240"/>
              <a:ext cx="360" cy="360"/>
            </p14:xfrm>
          </p:contentPart>
        </mc:Choice>
        <mc:Fallback>
          <p:pic>
            <p:nvPicPr>
              <p:cNvPr id="199" name="Entrada de lápiz 198">
                <a:extLst>
                  <a:ext uri="{FF2B5EF4-FFF2-40B4-BE49-F238E27FC236}">
                    <a16:creationId xmlns:a16="http://schemas.microsoft.com/office/drawing/2014/main" id="{68ACF0CF-55B8-4FD5-894B-0791068742D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83267" y="5492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200" name="Entrada de lápiz 199">
                <a:extLst>
                  <a:ext uri="{FF2B5EF4-FFF2-40B4-BE49-F238E27FC236}">
                    <a16:creationId xmlns:a16="http://schemas.microsoft.com/office/drawing/2014/main" id="{F6C82E7B-0597-0017-224C-D30D30188E48}"/>
                  </a:ext>
                </a:extLst>
              </p14:cNvPr>
              <p14:cNvContentPartPr/>
              <p14:nvPr/>
            </p14:nvContentPartPr>
            <p14:xfrm>
              <a:off x="11930707" y="5355080"/>
              <a:ext cx="360" cy="360"/>
            </p14:xfrm>
          </p:contentPart>
        </mc:Choice>
        <mc:Fallback>
          <p:pic>
            <p:nvPicPr>
              <p:cNvPr id="200" name="Entrada de lápiz 199">
                <a:extLst>
                  <a:ext uri="{FF2B5EF4-FFF2-40B4-BE49-F238E27FC236}">
                    <a16:creationId xmlns:a16="http://schemas.microsoft.com/office/drawing/2014/main" id="{F6C82E7B-0597-0017-224C-D30D30188E4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12707" y="5337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201" name="Entrada de lápiz 200">
                <a:extLst>
                  <a:ext uri="{FF2B5EF4-FFF2-40B4-BE49-F238E27FC236}">
                    <a16:creationId xmlns:a16="http://schemas.microsoft.com/office/drawing/2014/main" id="{B7F119FD-DB02-50E8-A621-964FC7EC6B77}"/>
                  </a:ext>
                </a:extLst>
              </p14:cNvPr>
              <p14:cNvContentPartPr/>
              <p14:nvPr/>
            </p14:nvContentPartPr>
            <p14:xfrm>
              <a:off x="11591947" y="5044400"/>
              <a:ext cx="360" cy="360"/>
            </p14:xfrm>
          </p:contentPart>
        </mc:Choice>
        <mc:Fallback>
          <p:pic>
            <p:nvPicPr>
              <p:cNvPr id="201" name="Entrada de lápiz 200">
                <a:extLst>
                  <a:ext uri="{FF2B5EF4-FFF2-40B4-BE49-F238E27FC236}">
                    <a16:creationId xmlns:a16="http://schemas.microsoft.com/office/drawing/2014/main" id="{B7F119FD-DB02-50E8-A621-964FC7EC6B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73947" y="50264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202" name="Entrada de lápiz 201">
                <a:extLst>
                  <a:ext uri="{FF2B5EF4-FFF2-40B4-BE49-F238E27FC236}">
                    <a16:creationId xmlns:a16="http://schemas.microsoft.com/office/drawing/2014/main" id="{EDDFAD4E-34BB-749B-072D-DD287F9BFE82}"/>
                  </a:ext>
                </a:extLst>
              </p14:cNvPr>
              <p14:cNvContentPartPr/>
              <p14:nvPr/>
            </p14:nvContentPartPr>
            <p14:xfrm>
              <a:off x="11083987" y="5086880"/>
              <a:ext cx="360" cy="360"/>
            </p14:xfrm>
          </p:contentPart>
        </mc:Choice>
        <mc:Fallback>
          <p:pic>
            <p:nvPicPr>
              <p:cNvPr id="202" name="Entrada de lápiz 201">
                <a:extLst>
                  <a:ext uri="{FF2B5EF4-FFF2-40B4-BE49-F238E27FC236}">
                    <a16:creationId xmlns:a16="http://schemas.microsoft.com/office/drawing/2014/main" id="{EDDFAD4E-34BB-749B-072D-DD287F9BFE8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65987" y="5068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203" name="Entrada de lápiz 202">
                <a:extLst>
                  <a:ext uri="{FF2B5EF4-FFF2-40B4-BE49-F238E27FC236}">
                    <a16:creationId xmlns:a16="http://schemas.microsoft.com/office/drawing/2014/main" id="{3A42C140-7CBA-F75B-F3A4-3E3BFF78DD5D}"/>
                  </a:ext>
                </a:extLst>
              </p14:cNvPr>
              <p14:cNvContentPartPr/>
              <p14:nvPr/>
            </p14:nvContentPartPr>
            <p14:xfrm>
              <a:off x="11867347" y="6215840"/>
              <a:ext cx="56880" cy="14400"/>
            </p14:xfrm>
          </p:contentPart>
        </mc:Choice>
        <mc:Fallback>
          <p:pic>
            <p:nvPicPr>
              <p:cNvPr id="203" name="Entrada de lápiz 202">
                <a:extLst>
                  <a:ext uri="{FF2B5EF4-FFF2-40B4-BE49-F238E27FC236}">
                    <a16:creationId xmlns:a16="http://schemas.microsoft.com/office/drawing/2014/main" id="{3A42C140-7CBA-F75B-F3A4-3E3BFF78DD5D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1849347" y="6197840"/>
                <a:ext cx="9252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204" name="Entrada de lápiz 203">
                <a:extLst>
                  <a:ext uri="{FF2B5EF4-FFF2-40B4-BE49-F238E27FC236}">
                    <a16:creationId xmlns:a16="http://schemas.microsoft.com/office/drawing/2014/main" id="{B91E9D2E-8D1D-AD09-F515-CAC67EB0E812}"/>
                  </a:ext>
                </a:extLst>
              </p14:cNvPr>
              <p14:cNvContentPartPr/>
              <p14:nvPr/>
            </p14:nvContentPartPr>
            <p14:xfrm>
              <a:off x="11063107" y="5347880"/>
              <a:ext cx="360" cy="360"/>
            </p14:xfrm>
          </p:contentPart>
        </mc:Choice>
        <mc:Fallback>
          <p:pic>
            <p:nvPicPr>
              <p:cNvPr id="204" name="Entrada de lápiz 203">
                <a:extLst>
                  <a:ext uri="{FF2B5EF4-FFF2-40B4-BE49-F238E27FC236}">
                    <a16:creationId xmlns:a16="http://schemas.microsoft.com/office/drawing/2014/main" id="{B91E9D2E-8D1D-AD09-F515-CAC67EB0E81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054107" y="5338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205" name="Entrada de lápiz 204">
                <a:extLst>
                  <a:ext uri="{FF2B5EF4-FFF2-40B4-BE49-F238E27FC236}">
                    <a16:creationId xmlns:a16="http://schemas.microsoft.com/office/drawing/2014/main" id="{524BD72E-AB49-B5D5-9459-3B3B69196A1C}"/>
                  </a:ext>
                </a:extLst>
              </p14:cNvPr>
              <p14:cNvContentPartPr/>
              <p14:nvPr/>
            </p14:nvContentPartPr>
            <p14:xfrm>
              <a:off x="10837027" y="5721920"/>
              <a:ext cx="360" cy="360"/>
            </p14:xfrm>
          </p:contentPart>
        </mc:Choice>
        <mc:Fallback>
          <p:pic>
            <p:nvPicPr>
              <p:cNvPr id="205" name="Entrada de lápiz 204">
                <a:extLst>
                  <a:ext uri="{FF2B5EF4-FFF2-40B4-BE49-F238E27FC236}">
                    <a16:creationId xmlns:a16="http://schemas.microsoft.com/office/drawing/2014/main" id="{524BD72E-AB49-B5D5-9459-3B3B69196A1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828027" y="5712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206" name="Entrada de lápiz 205">
                <a:extLst>
                  <a:ext uri="{FF2B5EF4-FFF2-40B4-BE49-F238E27FC236}">
                    <a16:creationId xmlns:a16="http://schemas.microsoft.com/office/drawing/2014/main" id="{416C1E9A-2648-2070-D367-F0D75A7B5B9E}"/>
                  </a:ext>
                </a:extLst>
              </p14:cNvPr>
              <p14:cNvContentPartPr/>
              <p14:nvPr/>
            </p14:nvContentPartPr>
            <p14:xfrm>
              <a:off x="10646587" y="6004160"/>
              <a:ext cx="360" cy="360"/>
            </p14:xfrm>
          </p:contentPart>
        </mc:Choice>
        <mc:Fallback>
          <p:pic>
            <p:nvPicPr>
              <p:cNvPr id="206" name="Entrada de lápiz 205">
                <a:extLst>
                  <a:ext uri="{FF2B5EF4-FFF2-40B4-BE49-F238E27FC236}">
                    <a16:creationId xmlns:a16="http://schemas.microsoft.com/office/drawing/2014/main" id="{416C1E9A-2648-2070-D367-F0D75A7B5B9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637587" y="5995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207" name="Entrada de lápiz 206">
                <a:extLst>
                  <a:ext uri="{FF2B5EF4-FFF2-40B4-BE49-F238E27FC236}">
                    <a16:creationId xmlns:a16="http://schemas.microsoft.com/office/drawing/2014/main" id="{B3650871-F9DB-02A8-A320-F9F888F0EC75}"/>
                  </a:ext>
                </a:extLst>
              </p14:cNvPr>
              <p14:cNvContentPartPr/>
              <p14:nvPr/>
            </p14:nvContentPartPr>
            <p14:xfrm>
              <a:off x="10844227" y="6032240"/>
              <a:ext cx="360" cy="360"/>
            </p14:xfrm>
          </p:contentPart>
        </mc:Choice>
        <mc:Fallback>
          <p:pic>
            <p:nvPicPr>
              <p:cNvPr id="207" name="Entrada de lápiz 206">
                <a:extLst>
                  <a:ext uri="{FF2B5EF4-FFF2-40B4-BE49-F238E27FC236}">
                    <a16:creationId xmlns:a16="http://schemas.microsoft.com/office/drawing/2014/main" id="{B3650871-F9DB-02A8-A320-F9F888F0EC7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835227" y="6023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208" name="Entrada de lápiz 207">
                <a:extLst>
                  <a:ext uri="{FF2B5EF4-FFF2-40B4-BE49-F238E27FC236}">
                    <a16:creationId xmlns:a16="http://schemas.microsoft.com/office/drawing/2014/main" id="{9359183E-1A33-313D-1542-AF4433104FAA}"/>
                  </a:ext>
                </a:extLst>
              </p14:cNvPr>
              <p14:cNvContentPartPr/>
              <p14:nvPr/>
            </p14:nvContentPartPr>
            <p14:xfrm>
              <a:off x="10844227" y="5905160"/>
              <a:ext cx="360" cy="360"/>
            </p14:xfrm>
          </p:contentPart>
        </mc:Choice>
        <mc:Fallback>
          <p:pic>
            <p:nvPicPr>
              <p:cNvPr id="208" name="Entrada de lápiz 207">
                <a:extLst>
                  <a:ext uri="{FF2B5EF4-FFF2-40B4-BE49-F238E27FC236}">
                    <a16:creationId xmlns:a16="http://schemas.microsoft.com/office/drawing/2014/main" id="{9359183E-1A33-313D-1542-AF4433104FA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835227" y="5896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209" name="Entrada de lápiz 208">
                <a:extLst>
                  <a:ext uri="{FF2B5EF4-FFF2-40B4-BE49-F238E27FC236}">
                    <a16:creationId xmlns:a16="http://schemas.microsoft.com/office/drawing/2014/main" id="{AAEA9DB3-7461-C982-B4BD-69BB7FFDD856}"/>
                  </a:ext>
                </a:extLst>
              </p14:cNvPr>
              <p14:cNvContentPartPr/>
              <p14:nvPr/>
            </p14:nvContentPartPr>
            <p14:xfrm>
              <a:off x="10886707" y="5898320"/>
              <a:ext cx="360" cy="360"/>
            </p14:xfrm>
          </p:contentPart>
        </mc:Choice>
        <mc:Fallback>
          <p:pic>
            <p:nvPicPr>
              <p:cNvPr id="209" name="Entrada de lápiz 208">
                <a:extLst>
                  <a:ext uri="{FF2B5EF4-FFF2-40B4-BE49-F238E27FC236}">
                    <a16:creationId xmlns:a16="http://schemas.microsoft.com/office/drawing/2014/main" id="{AAEA9DB3-7461-C982-B4BD-69BB7FFDD85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877707" y="5889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210" name="Entrada de lápiz 209">
                <a:extLst>
                  <a:ext uri="{FF2B5EF4-FFF2-40B4-BE49-F238E27FC236}">
                    <a16:creationId xmlns:a16="http://schemas.microsoft.com/office/drawing/2014/main" id="{67621026-F509-BB11-2CE6-F78BFF5EA9F0}"/>
                  </a:ext>
                </a:extLst>
              </p14:cNvPr>
              <p14:cNvContentPartPr/>
              <p14:nvPr/>
            </p14:nvContentPartPr>
            <p14:xfrm>
              <a:off x="10738387" y="5425640"/>
              <a:ext cx="360" cy="360"/>
            </p14:xfrm>
          </p:contentPart>
        </mc:Choice>
        <mc:Fallback>
          <p:pic>
            <p:nvPicPr>
              <p:cNvPr id="210" name="Entrada de lápiz 209">
                <a:extLst>
                  <a:ext uri="{FF2B5EF4-FFF2-40B4-BE49-F238E27FC236}">
                    <a16:creationId xmlns:a16="http://schemas.microsoft.com/office/drawing/2014/main" id="{67621026-F509-BB11-2CE6-F78BFF5EA9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729387" y="5416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211" name="Entrada de lápiz 210">
                <a:extLst>
                  <a:ext uri="{FF2B5EF4-FFF2-40B4-BE49-F238E27FC236}">
                    <a16:creationId xmlns:a16="http://schemas.microsoft.com/office/drawing/2014/main" id="{F4E260A7-9068-0CB5-4033-9629C17B2BF1}"/>
                  </a:ext>
                </a:extLst>
              </p14:cNvPr>
              <p14:cNvContentPartPr/>
              <p14:nvPr/>
            </p14:nvContentPartPr>
            <p14:xfrm>
              <a:off x="10540747" y="5573600"/>
              <a:ext cx="360" cy="360"/>
            </p14:xfrm>
          </p:contentPart>
        </mc:Choice>
        <mc:Fallback>
          <p:pic>
            <p:nvPicPr>
              <p:cNvPr id="211" name="Entrada de lápiz 210">
                <a:extLst>
                  <a:ext uri="{FF2B5EF4-FFF2-40B4-BE49-F238E27FC236}">
                    <a16:creationId xmlns:a16="http://schemas.microsoft.com/office/drawing/2014/main" id="{F4E260A7-9068-0CB5-4033-9629C17B2BF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531747" y="5564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212" name="Entrada de lápiz 211">
                <a:extLst>
                  <a:ext uri="{FF2B5EF4-FFF2-40B4-BE49-F238E27FC236}">
                    <a16:creationId xmlns:a16="http://schemas.microsoft.com/office/drawing/2014/main" id="{8F733202-0134-7CD7-079E-41741D9D9813}"/>
                  </a:ext>
                </a:extLst>
              </p14:cNvPr>
              <p14:cNvContentPartPr/>
              <p14:nvPr/>
            </p14:nvContentPartPr>
            <p14:xfrm>
              <a:off x="11330947" y="5319800"/>
              <a:ext cx="360" cy="360"/>
            </p14:xfrm>
          </p:contentPart>
        </mc:Choice>
        <mc:Fallback>
          <p:pic>
            <p:nvPicPr>
              <p:cNvPr id="212" name="Entrada de lápiz 211">
                <a:extLst>
                  <a:ext uri="{FF2B5EF4-FFF2-40B4-BE49-F238E27FC236}">
                    <a16:creationId xmlns:a16="http://schemas.microsoft.com/office/drawing/2014/main" id="{8F733202-0134-7CD7-079E-41741D9D981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321947" y="5310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213" name="Entrada de lápiz 212">
                <a:extLst>
                  <a:ext uri="{FF2B5EF4-FFF2-40B4-BE49-F238E27FC236}">
                    <a16:creationId xmlns:a16="http://schemas.microsoft.com/office/drawing/2014/main" id="{C14C26DA-1818-4EA7-79BD-DCEDE8605588}"/>
                  </a:ext>
                </a:extLst>
              </p14:cNvPr>
              <p14:cNvContentPartPr/>
              <p14:nvPr/>
            </p14:nvContentPartPr>
            <p14:xfrm>
              <a:off x="11761507" y="5333840"/>
              <a:ext cx="360" cy="360"/>
            </p14:xfrm>
          </p:contentPart>
        </mc:Choice>
        <mc:Fallback>
          <p:pic>
            <p:nvPicPr>
              <p:cNvPr id="213" name="Entrada de lápiz 212">
                <a:extLst>
                  <a:ext uri="{FF2B5EF4-FFF2-40B4-BE49-F238E27FC236}">
                    <a16:creationId xmlns:a16="http://schemas.microsoft.com/office/drawing/2014/main" id="{C14C26DA-1818-4EA7-79BD-DCEDE860558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752507" y="5324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214" name="Entrada de lápiz 213">
                <a:extLst>
                  <a:ext uri="{FF2B5EF4-FFF2-40B4-BE49-F238E27FC236}">
                    <a16:creationId xmlns:a16="http://schemas.microsoft.com/office/drawing/2014/main" id="{06E5D8AE-4BC2-5123-FA9E-149C0A42CEDD}"/>
                  </a:ext>
                </a:extLst>
              </p14:cNvPr>
              <p14:cNvContentPartPr/>
              <p14:nvPr/>
            </p14:nvContentPartPr>
            <p14:xfrm>
              <a:off x="11719027" y="5778440"/>
              <a:ext cx="360" cy="360"/>
            </p14:xfrm>
          </p:contentPart>
        </mc:Choice>
        <mc:Fallback>
          <p:pic>
            <p:nvPicPr>
              <p:cNvPr id="214" name="Entrada de lápiz 213">
                <a:extLst>
                  <a:ext uri="{FF2B5EF4-FFF2-40B4-BE49-F238E27FC236}">
                    <a16:creationId xmlns:a16="http://schemas.microsoft.com/office/drawing/2014/main" id="{06E5D8AE-4BC2-5123-FA9E-149C0A42CED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710027" y="5769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215" name="Entrada de lápiz 214">
                <a:extLst>
                  <a:ext uri="{FF2B5EF4-FFF2-40B4-BE49-F238E27FC236}">
                    <a16:creationId xmlns:a16="http://schemas.microsoft.com/office/drawing/2014/main" id="{491EC461-E462-3685-190E-78FDC8985965}"/>
                  </a:ext>
                </a:extLst>
              </p14:cNvPr>
              <p14:cNvContentPartPr/>
              <p14:nvPr/>
            </p14:nvContentPartPr>
            <p14:xfrm>
              <a:off x="11726227" y="5884280"/>
              <a:ext cx="360" cy="360"/>
            </p14:xfrm>
          </p:contentPart>
        </mc:Choice>
        <mc:Fallback>
          <p:pic>
            <p:nvPicPr>
              <p:cNvPr id="215" name="Entrada de lápiz 214">
                <a:extLst>
                  <a:ext uri="{FF2B5EF4-FFF2-40B4-BE49-F238E27FC236}">
                    <a16:creationId xmlns:a16="http://schemas.microsoft.com/office/drawing/2014/main" id="{491EC461-E462-3685-190E-78FDC898596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717227" y="5875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216" name="Entrada de lápiz 215">
                <a:extLst>
                  <a:ext uri="{FF2B5EF4-FFF2-40B4-BE49-F238E27FC236}">
                    <a16:creationId xmlns:a16="http://schemas.microsoft.com/office/drawing/2014/main" id="{6B764277-3168-56DA-DEAD-0A4BD27CC047}"/>
                  </a:ext>
                </a:extLst>
              </p14:cNvPr>
              <p14:cNvContentPartPr/>
              <p14:nvPr/>
            </p14:nvContentPartPr>
            <p14:xfrm>
              <a:off x="11338147" y="5834600"/>
              <a:ext cx="360" cy="360"/>
            </p14:xfrm>
          </p:contentPart>
        </mc:Choice>
        <mc:Fallback>
          <p:pic>
            <p:nvPicPr>
              <p:cNvPr id="216" name="Entrada de lápiz 215">
                <a:extLst>
                  <a:ext uri="{FF2B5EF4-FFF2-40B4-BE49-F238E27FC236}">
                    <a16:creationId xmlns:a16="http://schemas.microsoft.com/office/drawing/2014/main" id="{6B764277-3168-56DA-DEAD-0A4BD27CC04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329147" y="5825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217" name="Entrada de lápiz 216">
                <a:extLst>
                  <a:ext uri="{FF2B5EF4-FFF2-40B4-BE49-F238E27FC236}">
                    <a16:creationId xmlns:a16="http://schemas.microsoft.com/office/drawing/2014/main" id="{57E11009-7613-F2D1-9D63-8997C938C5F6}"/>
                  </a:ext>
                </a:extLst>
              </p14:cNvPr>
              <p14:cNvContentPartPr/>
              <p14:nvPr/>
            </p14:nvContentPartPr>
            <p14:xfrm>
              <a:off x="11006587" y="6187400"/>
              <a:ext cx="360" cy="360"/>
            </p14:xfrm>
          </p:contentPart>
        </mc:Choice>
        <mc:Fallback>
          <p:pic>
            <p:nvPicPr>
              <p:cNvPr id="217" name="Entrada de lápiz 216">
                <a:extLst>
                  <a:ext uri="{FF2B5EF4-FFF2-40B4-BE49-F238E27FC236}">
                    <a16:creationId xmlns:a16="http://schemas.microsoft.com/office/drawing/2014/main" id="{57E11009-7613-F2D1-9D63-8997C938C5F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997587" y="6178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218" name="Entrada de lápiz 217">
                <a:extLst>
                  <a:ext uri="{FF2B5EF4-FFF2-40B4-BE49-F238E27FC236}">
                    <a16:creationId xmlns:a16="http://schemas.microsoft.com/office/drawing/2014/main" id="{6F9528A0-E699-1565-C97F-33BB939D91EE}"/>
                  </a:ext>
                </a:extLst>
              </p14:cNvPr>
              <p14:cNvContentPartPr/>
              <p14:nvPr/>
            </p14:nvContentPartPr>
            <p14:xfrm>
              <a:off x="10957267" y="6385040"/>
              <a:ext cx="360" cy="360"/>
            </p14:xfrm>
          </p:contentPart>
        </mc:Choice>
        <mc:Fallback>
          <p:pic>
            <p:nvPicPr>
              <p:cNvPr id="218" name="Entrada de lápiz 217">
                <a:extLst>
                  <a:ext uri="{FF2B5EF4-FFF2-40B4-BE49-F238E27FC236}">
                    <a16:creationId xmlns:a16="http://schemas.microsoft.com/office/drawing/2014/main" id="{6F9528A0-E699-1565-C97F-33BB939D91E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948267" y="6376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219" name="Entrada de lápiz 218">
                <a:extLst>
                  <a:ext uri="{FF2B5EF4-FFF2-40B4-BE49-F238E27FC236}">
                    <a16:creationId xmlns:a16="http://schemas.microsoft.com/office/drawing/2014/main" id="{AC06C5FA-4EF8-4117-1EB2-7D671EAF85C3}"/>
                  </a:ext>
                </a:extLst>
              </p14:cNvPr>
              <p14:cNvContentPartPr/>
              <p14:nvPr/>
            </p14:nvContentPartPr>
            <p14:xfrm>
              <a:off x="10385587" y="6575480"/>
              <a:ext cx="360" cy="360"/>
            </p14:xfrm>
          </p:contentPart>
        </mc:Choice>
        <mc:Fallback>
          <p:pic>
            <p:nvPicPr>
              <p:cNvPr id="219" name="Entrada de lápiz 218">
                <a:extLst>
                  <a:ext uri="{FF2B5EF4-FFF2-40B4-BE49-F238E27FC236}">
                    <a16:creationId xmlns:a16="http://schemas.microsoft.com/office/drawing/2014/main" id="{AC06C5FA-4EF8-4117-1EB2-7D671EAF85C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76587" y="6566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220" name="Entrada de lápiz 219">
                <a:extLst>
                  <a:ext uri="{FF2B5EF4-FFF2-40B4-BE49-F238E27FC236}">
                    <a16:creationId xmlns:a16="http://schemas.microsoft.com/office/drawing/2014/main" id="{BC270F72-7156-A3A1-E54D-A7CA1BFB7221}"/>
                  </a:ext>
                </a:extLst>
              </p14:cNvPr>
              <p14:cNvContentPartPr/>
              <p14:nvPr/>
            </p14:nvContentPartPr>
            <p14:xfrm>
              <a:off x="10893547" y="6512120"/>
              <a:ext cx="360" cy="360"/>
            </p14:xfrm>
          </p:contentPart>
        </mc:Choice>
        <mc:Fallback>
          <p:pic>
            <p:nvPicPr>
              <p:cNvPr id="220" name="Entrada de lápiz 219">
                <a:extLst>
                  <a:ext uri="{FF2B5EF4-FFF2-40B4-BE49-F238E27FC236}">
                    <a16:creationId xmlns:a16="http://schemas.microsoft.com/office/drawing/2014/main" id="{BC270F72-7156-A3A1-E54D-A7CA1BFB722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884547" y="6503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221" name="Entrada de lápiz 220">
                <a:extLst>
                  <a:ext uri="{FF2B5EF4-FFF2-40B4-BE49-F238E27FC236}">
                    <a16:creationId xmlns:a16="http://schemas.microsoft.com/office/drawing/2014/main" id="{2557FE8C-7BA4-B9BD-F36A-3A5C830BE9E8}"/>
                  </a:ext>
                </a:extLst>
              </p14:cNvPr>
              <p14:cNvContentPartPr/>
              <p14:nvPr/>
            </p14:nvContentPartPr>
            <p14:xfrm>
              <a:off x="11239147" y="6547400"/>
              <a:ext cx="360" cy="360"/>
            </p14:xfrm>
          </p:contentPart>
        </mc:Choice>
        <mc:Fallback>
          <p:pic>
            <p:nvPicPr>
              <p:cNvPr id="221" name="Entrada de lápiz 220">
                <a:extLst>
                  <a:ext uri="{FF2B5EF4-FFF2-40B4-BE49-F238E27FC236}">
                    <a16:creationId xmlns:a16="http://schemas.microsoft.com/office/drawing/2014/main" id="{2557FE8C-7BA4-B9BD-F36A-3A5C830BE9E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230147" y="6538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222" name="Entrada de lápiz 221">
                <a:extLst>
                  <a:ext uri="{FF2B5EF4-FFF2-40B4-BE49-F238E27FC236}">
                    <a16:creationId xmlns:a16="http://schemas.microsoft.com/office/drawing/2014/main" id="{B64E1AD3-423B-F7E4-2B44-DC716805A2B7}"/>
                  </a:ext>
                </a:extLst>
              </p14:cNvPr>
              <p14:cNvContentPartPr/>
              <p14:nvPr/>
            </p14:nvContentPartPr>
            <p14:xfrm>
              <a:off x="11726227" y="6603920"/>
              <a:ext cx="360" cy="360"/>
            </p14:xfrm>
          </p:contentPart>
        </mc:Choice>
        <mc:Fallback>
          <p:pic>
            <p:nvPicPr>
              <p:cNvPr id="222" name="Entrada de lápiz 221">
                <a:extLst>
                  <a:ext uri="{FF2B5EF4-FFF2-40B4-BE49-F238E27FC236}">
                    <a16:creationId xmlns:a16="http://schemas.microsoft.com/office/drawing/2014/main" id="{B64E1AD3-423B-F7E4-2B44-DC716805A2B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717227" y="6594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223" name="Entrada de lápiz 222">
                <a:extLst>
                  <a:ext uri="{FF2B5EF4-FFF2-40B4-BE49-F238E27FC236}">
                    <a16:creationId xmlns:a16="http://schemas.microsoft.com/office/drawing/2014/main" id="{D8B0D967-8864-F43D-130B-FD1842E57BFA}"/>
                  </a:ext>
                </a:extLst>
              </p14:cNvPr>
              <p14:cNvContentPartPr/>
              <p14:nvPr/>
            </p14:nvContentPartPr>
            <p14:xfrm>
              <a:off x="11895427" y="6646040"/>
              <a:ext cx="360" cy="360"/>
            </p14:xfrm>
          </p:contentPart>
        </mc:Choice>
        <mc:Fallback>
          <p:pic>
            <p:nvPicPr>
              <p:cNvPr id="223" name="Entrada de lápiz 222">
                <a:extLst>
                  <a:ext uri="{FF2B5EF4-FFF2-40B4-BE49-F238E27FC236}">
                    <a16:creationId xmlns:a16="http://schemas.microsoft.com/office/drawing/2014/main" id="{D8B0D967-8864-F43D-130B-FD1842E57BF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86427" y="6637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224" name="Entrada de lápiz 223">
                <a:extLst>
                  <a:ext uri="{FF2B5EF4-FFF2-40B4-BE49-F238E27FC236}">
                    <a16:creationId xmlns:a16="http://schemas.microsoft.com/office/drawing/2014/main" id="{4AC4A413-D94D-BA60-7404-75A592EBCE21}"/>
                  </a:ext>
                </a:extLst>
              </p14:cNvPr>
              <p14:cNvContentPartPr/>
              <p14:nvPr/>
            </p14:nvContentPartPr>
            <p14:xfrm>
              <a:off x="11330947" y="6201800"/>
              <a:ext cx="360" cy="360"/>
            </p14:xfrm>
          </p:contentPart>
        </mc:Choice>
        <mc:Fallback>
          <p:pic>
            <p:nvPicPr>
              <p:cNvPr id="224" name="Entrada de lápiz 223">
                <a:extLst>
                  <a:ext uri="{FF2B5EF4-FFF2-40B4-BE49-F238E27FC236}">
                    <a16:creationId xmlns:a16="http://schemas.microsoft.com/office/drawing/2014/main" id="{4AC4A413-D94D-BA60-7404-75A592EBCE2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321947" y="6192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225" name="Entrada de lápiz 224">
                <a:extLst>
                  <a:ext uri="{FF2B5EF4-FFF2-40B4-BE49-F238E27FC236}">
                    <a16:creationId xmlns:a16="http://schemas.microsoft.com/office/drawing/2014/main" id="{DAA623F4-6CC4-6C67-DB80-5E2BF344940E}"/>
                  </a:ext>
                </a:extLst>
              </p14:cNvPr>
              <p14:cNvContentPartPr/>
              <p14:nvPr/>
            </p14:nvContentPartPr>
            <p14:xfrm>
              <a:off x="11549827" y="6363800"/>
              <a:ext cx="360" cy="360"/>
            </p14:xfrm>
          </p:contentPart>
        </mc:Choice>
        <mc:Fallback>
          <p:pic>
            <p:nvPicPr>
              <p:cNvPr id="225" name="Entrada de lápiz 224">
                <a:extLst>
                  <a:ext uri="{FF2B5EF4-FFF2-40B4-BE49-F238E27FC236}">
                    <a16:creationId xmlns:a16="http://schemas.microsoft.com/office/drawing/2014/main" id="{DAA623F4-6CC4-6C67-DB80-5E2BF344940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40827" y="6354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226" name="Entrada de lápiz 225">
                <a:extLst>
                  <a:ext uri="{FF2B5EF4-FFF2-40B4-BE49-F238E27FC236}">
                    <a16:creationId xmlns:a16="http://schemas.microsoft.com/office/drawing/2014/main" id="{D0334149-DBBE-F248-BBD5-E857DA15E586}"/>
                  </a:ext>
                </a:extLst>
              </p14:cNvPr>
              <p14:cNvContentPartPr/>
              <p14:nvPr/>
            </p14:nvContentPartPr>
            <p14:xfrm>
              <a:off x="11528587" y="6420320"/>
              <a:ext cx="360" cy="360"/>
            </p14:xfrm>
          </p:contentPart>
        </mc:Choice>
        <mc:Fallback>
          <p:pic>
            <p:nvPicPr>
              <p:cNvPr id="226" name="Entrada de lápiz 225">
                <a:extLst>
                  <a:ext uri="{FF2B5EF4-FFF2-40B4-BE49-F238E27FC236}">
                    <a16:creationId xmlns:a16="http://schemas.microsoft.com/office/drawing/2014/main" id="{D0334149-DBBE-F248-BBD5-E857DA15E58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19587" y="6411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227" name="Entrada de lápiz 226">
                <a:extLst>
                  <a:ext uri="{FF2B5EF4-FFF2-40B4-BE49-F238E27FC236}">
                    <a16:creationId xmlns:a16="http://schemas.microsoft.com/office/drawing/2014/main" id="{1FE60A1C-9232-A285-EE35-5438EF51D143}"/>
                  </a:ext>
                </a:extLst>
              </p14:cNvPr>
              <p14:cNvContentPartPr/>
              <p14:nvPr/>
            </p14:nvContentPartPr>
            <p14:xfrm>
              <a:off x="11486107" y="6314480"/>
              <a:ext cx="360" cy="360"/>
            </p14:xfrm>
          </p:contentPart>
        </mc:Choice>
        <mc:Fallback>
          <p:pic>
            <p:nvPicPr>
              <p:cNvPr id="227" name="Entrada de lápiz 226">
                <a:extLst>
                  <a:ext uri="{FF2B5EF4-FFF2-40B4-BE49-F238E27FC236}">
                    <a16:creationId xmlns:a16="http://schemas.microsoft.com/office/drawing/2014/main" id="{1FE60A1C-9232-A285-EE35-5438EF51D14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477107" y="6305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228" name="Entrada de lápiz 227">
                <a:extLst>
                  <a:ext uri="{FF2B5EF4-FFF2-40B4-BE49-F238E27FC236}">
                    <a16:creationId xmlns:a16="http://schemas.microsoft.com/office/drawing/2014/main" id="{071A378A-C444-92CC-89F8-922CE6334599}"/>
                  </a:ext>
                </a:extLst>
              </p14:cNvPr>
              <p14:cNvContentPartPr/>
              <p14:nvPr/>
            </p14:nvContentPartPr>
            <p14:xfrm>
              <a:off x="12001267" y="5933600"/>
              <a:ext cx="360" cy="360"/>
            </p14:xfrm>
          </p:contentPart>
        </mc:Choice>
        <mc:Fallback>
          <p:pic>
            <p:nvPicPr>
              <p:cNvPr id="228" name="Entrada de lápiz 227">
                <a:extLst>
                  <a:ext uri="{FF2B5EF4-FFF2-40B4-BE49-F238E27FC236}">
                    <a16:creationId xmlns:a16="http://schemas.microsoft.com/office/drawing/2014/main" id="{071A378A-C444-92CC-89F8-922CE633459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992267" y="5924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229" name="Entrada de lápiz 228">
                <a:extLst>
                  <a:ext uri="{FF2B5EF4-FFF2-40B4-BE49-F238E27FC236}">
                    <a16:creationId xmlns:a16="http://schemas.microsoft.com/office/drawing/2014/main" id="{7B7B2E46-892B-5741-1749-277C6B44E17A}"/>
                  </a:ext>
                </a:extLst>
              </p14:cNvPr>
              <p14:cNvContentPartPr/>
              <p14:nvPr/>
            </p14:nvContentPartPr>
            <p14:xfrm>
              <a:off x="11909467" y="5877080"/>
              <a:ext cx="360" cy="360"/>
            </p14:xfrm>
          </p:contentPart>
        </mc:Choice>
        <mc:Fallback>
          <p:pic>
            <p:nvPicPr>
              <p:cNvPr id="229" name="Entrada de lápiz 228">
                <a:extLst>
                  <a:ext uri="{FF2B5EF4-FFF2-40B4-BE49-F238E27FC236}">
                    <a16:creationId xmlns:a16="http://schemas.microsoft.com/office/drawing/2014/main" id="{7B7B2E46-892B-5741-1749-277C6B44E1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900467" y="5868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230" name="Entrada de lápiz 229">
                <a:extLst>
                  <a:ext uri="{FF2B5EF4-FFF2-40B4-BE49-F238E27FC236}">
                    <a16:creationId xmlns:a16="http://schemas.microsoft.com/office/drawing/2014/main" id="{040F7033-D5F6-DAFA-8D88-90E0D226E351}"/>
                  </a:ext>
                </a:extLst>
              </p14:cNvPr>
              <p14:cNvContentPartPr/>
              <p14:nvPr/>
            </p14:nvContentPartPr>
            <p14:xfrm>
              <a:off x="11606347" y="5771240"/>
              <a:ext cx="360" cy="360"/>
            </p14:xfrm>
          </p:contentPart>
        </mc:Choice>
        <mc:Fallback>
          <p:pic>
            <p:nvPicPr>
              <p:cNvPr id="230" name="Entrada de lápiz 229">
                <a:extLst>
                  <a:ext uri="{FF2B5EF4-FFF2-40B4-BE49-F238E27FC236}">
                    <a16:creationId xmlns:a16="http://schemas.microsoft.com/office/drawing/2014/main" id="{040F7033-D5F6-DAFA-8D88-90E0D226E35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97347" y="5762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231" name="Entrada de lápiz 230">
                <a:extLst>
                  <a:ext uri="{FF2B5EF4-FFF2-40B4-BE49-F238E27FC236}">
                    <a16:creationId xmlns:a16="http://schemas.microsoft.com/office/drawing/2014/main" id="{14A1C41F-23C8-0CEA-9BA6-D4139EC7D9D5}"/>
                  </a:ext>
                </a:extLst>
              </p14:cNvPr>
              <p14:cNvContentPartPr/>
              <p14:nvPr/>
            </p14:nvContentPartPr>
            <p14:xfrm>
              <a:off x="11422747" y="5785280"/>
              <a:ext cx="360" cy="360"/>
            </p14:xfrm>
          </p:contentPart>
        </mc:Choice>
        <mc:Fallback>
          <p:pic>
            <p:nvPicPr>
              <p:cNvPr id="231" name="Entrada de lápiz 230">
                <a:extLst>
                  <a:ext uri="{FF2B5EF4-FFF2-40B4-BE49-F238E27FC236}">
                    <a16:creationId xmlns:a16="http://schemas.microsoft.com/office/drawing/2014/main" id="{14A1C41F-23C8-0CEA-9BA6-D4139EC7D9D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413747" y="5776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232" name="Entrada de lápiz 231">
                <a:extLst>
                  <a:ext uri="{FF2B5EF4-FFF2-40B4-BE49-F238E27FC236}">
                    <a16:creationId xmlns:a16="http://schemas.microsoft.com/office/drawing/2014/main" id="{45FB09F8-47D2-C3B9-8715-BE9A9FA9A6DD}"/>
                  </a:ext>
                </a:extLst>
              </p14:cNvPr>
              <p14:cNvContentPartPr/>
              <p14:nvPr/>
            </p14:nvContentPartPr>
            <p14:xfrm>
              <a:off x="11373427" y="5975720"/>
              <a:ext cx="360" cy="360"/>
            </p14:xfrm>
          </p:contentPart>
        </mc:Choice>
        <mc:Fallback>
          <p:pic>
            <p:nvPicPr>
              <p:cNvPr id="232" name="Entrada de lápiz 231">
                <a:extLst>
                  <a:ext uri="{FF2B5EF4-FFF2-40B4-BE49-F238E27FC236}">
                    <a16:creationId xmlns:a16="http://schemas.microsoft.com/office/drawing/2014/main" id="{45FB09F8-47D2-C3B9-8715-BE9A9FA9A6D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364427" y="5966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233" name="Entrada de lápiz 232">
                <a:extLst>
                  <a:ext uri="{FF2B5EF4-FFF2-40B4-BE49-F238E27FC236}">
                    <a16:creationId xmlns:a16="http://schemas.microsoft.com/office/drawing/2014/main" id="{832CE62A-36D2-7E30-F519-6EDC78F575EA}"/>
                  </a:ext>
                </a:extLst>
              </p14:cNvPr>
              <p14:cNvContentPartPr/>
              <p14:nvPr/>
            </p14:nvContentPartPr>
            <p14:xfrm>
              <a:off x="11352187" y="6018200"/>
              <a:ext cx="360" cy="360"/>
            </p14:xfrm>
          </p:contentPart>
        </mc:Choice>
        <mc:Fallback>
          <p:pic>
            <p:nvPicPr>
              <p:cNvPr id="233" name="Entrada de lápiz 232">
                <a:extLst>
                  <a:ext uri="{FF2B5EF4-FFF2-40B4-BE49-F238E27FC236}">
                    <a16:creationId xmlns:a16="http://schemas.microsoft.com/office/drawing/2014/main" id="{832CE62A-36D2-7E30-F519-6EDC78F575E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343187" y="6009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234" name="Entrada de lápiz 233">
                <a:extLst>
                  <a:ext uri="{FF2B5EF4-FFF2-40B4-BE49-F238E27FC236}">
                    <a16:creationId xmlns:a16="http://schemas.microsoft.com/office/drawing/2014/main" id="{06E576F6-4182-B0AC-3FCB-1DEFC69841FF}"/>
                  </a:ext>
                </a:extLst>
              </p14:cNvPr>
              <p14:cNvContentPartPr/>
              <p14:nvPr/>
            </p14:nvContentPartPr>
            <p14:xfrm>
              <a:off x="11648467" y="5651360"/>
              <a:ext cx="360" cy="360"/>
            </p14:xfrm>
          </p:contentPart>
        </mc:Choice>
        <mc:Fallback>
          <p:pic>
            <p:nvPicPr>
              <p:cNvPr id="234" name="Entrada de lápiz 233">
                <a:extLst>
                  <a:ext uri="{FF2B5EF4-FFF2-40B4-BE49-F238E27FC236}">
                    <a16:creationId xmlns:a16="http://schemas.microsoft.com/office/drawing/2014/main" id="{06E576F6-4182-B0AC-3FCB-1DEFC69841F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639467" y="5642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235" name="Entrada de lápiz 234">
                <a:extLst>
                  <a:ext uri="{FF2B5EF4-FFF2-40B4-BE49-F238E27FC236}">
                    <a16:creationId xmlns:a16="http://schemas.microsoft.com/office/drawing/2014/main" id="{E5395C3D-FBE7-F6D2-2D05-D9ABF2ABC4F6}"/>
                  </a:ext>
                </a:extLst>
              </p14:cNvPr>
              <p14:cNvContentPartPr/>
              <p14:nvPr/>
            </p14:nvContentPartPr>
            <p14:xfrm>
              <a:off x="11782747" y="5538320"/>
              <a:ext cx="360" cy="360"/>
            </p14:xfrm>
          </p:contentPart>
        </mc:Choice>
        <mc:Fallback>
          <p:pic>
            <p:nvPicPr>
              <p:cNvPr id="235" name="Entrada de lápiz 234">
                <a:extLst>
                  <a:ext uri="{FF2B5EF4-FFF2-40B4-BE49-F238E27FC236}">
                    <a16:creationId xmlns:a16="http://schemas.microsoft.com/office/drawing/2014/main" id="{E5395C3D-FBE7-F6D2-2D05-D9ABF2ABC4F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773747" y="5529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236" name="Entrada de lápiz 235">
                <a:extLst>
                  <a:ext uri="{FF2B5EF4-FFF2-40B4-BE49-F238E27FC236}">
                    <a16:creationId xmlns:a16="http://schemas.microsoft.com/office/drawing/2014/main" id="{11E9B538-4E8F-B79E-375A-2AD353921092}"/>
                  </a:ext>
                </a:extLst>
              </p14:cNvPr>
              <p14:cNvContentPartPr/>
              <p14:nvPr/>
            </p14:nvContentPartPr>
            <p14:xfrm>
              <a:off x="11895427" y="5369120"/>
              <a:ext cx="360" cy="360"/>
            </p14:xfrm>
          </p:contentPart>
        </mc:Choice>
        <mc:Fallback>
          <p:pic>
            <p:nvPicPr>
              <p:cNvPr id="236" name="Entrada de lápiz 235">
                <a:extLst>
                  <a:ext uri="{FF2B5EF4-FFF2-40B4-BE49-F238E27FC236}">
                    <a16:creationId xmlns:a16="http://schemas.microsoft.com/office/drawing/2014/main" id="{11E9B538-4E8F-B79E-375A-2AD35392109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86427" y="5360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237" name="Entrada de lápiz 236">
                <a:extLst>
                  <a:ext uri="{FF2B5EF4-FFF2-40B4-BE49-F238E27FC236}">
                    <a16:creationId xmlns:a16="http://schemas.microsoft.com/office/drawing/2014/main" id="{05DC462F-BC7E-8FAE-FCC5-753746D8B6FD}"/>
                  </a:ext>
                </a:extLst>
              </p14:cNvPr>
              <p14:cNvContentPartPr/>
              <p14:nvPr/>
            </p14:nvContentPartPr>
            <p14:xfrm>
              <a:off x="11867347" y="5919560"/>
              <a:ext cx="360" cy="360"/>
            </p14:xfrm>
          </p:contentPart>
        </mc:Choice>
        <mc:Fallback>
          <p:pic>
            <p:nvPicPr>
              <p:cNvPr id="237" name="Entrada de lápiz 236">
                <a:extLst>
                  <a:ext uri="{FF2B5EF4-FFF2-40B4-BE49-F238E27FC236}">
                    <a16:creationId xmlns:a16="http://schemas.microsoft.com/office/drawing/2014/main" id="{05DC462F-BC7E-8FAE-FCC5-753746D8B6F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58347" y="5910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238" name="Entrada de lápiz 237">
                <a:extLst>
                  <a:ext uri="{FF2B5EF4-FFF2-40B4-BE49-F238E27FC236}">
                    <a16:creationId xmlns:a16="http://schemas.microsoft.com/office/drawing/2014/main" id="{A4740625-FE16-0B65-CB37-748F06656D06}"/>
                  </a:ext>
                </a:extLst>
              </p14:cNvPr>
              <p14:cNvContentPartPr/>
              <p14:nvPr/>
            </p14:nvContentPartPr>
            <p14:xfrm>
              <a:off x="12297547" y="6222680"/>
              <a:ext cx="360" cy="360"/>
            </p14:xfrm>
          </p:contentPart>
        </mc:Choice>
        <mc:Fallback>
          <p:pic>
            <p:nvPicPr>
              <p:cNvPr id="238" name="Entrada de lápiz 237">
                <a:extLst>
                  <a:ext uri="{FF2B5EF4-FFF2-40B4-BE49-F238E27FC236}">
                    <a16:creationId xmlns:a16="http://schemas.microsoft.com/office/drawing/2014/main" id="{A4740625-FE16-0B65-CB37-748F06656D0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288547" y="6213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239" name="Entrada de lápiz 238">
                <a:extLst>
                  <a:ext uri="{FF2B5EF4-FFF2-40B4-BE49-F238E27FC236}">
                    <a16:creationId xmlns:a16="http://schemas.microsoft.com/office/drawing/2014/main" id="{24D0063D-3B11-F4CC-9F2B-7B67562B7ACC}"/>
                  </a:ext>
                </a:extLst>
              </p14:cNvPr>
              <p14:cNvContentPartPr/>
              <p14:nvPr/>
            </p14:nvContentPartPr>
            <p14:xfrm>
              <a:off x="12100267" y="6653240"/>
              <a:ext cx="360" cy="360"/>
            </p14:xfrm>
          </p:contentPart>
        </mc:Choice>
        <mc:Fallback>
          <p:pic>
            <p:nvPicPr>
              <p:cNvPr id="239" name="Entrada de lápiz 238">
                <a:extLst>
                  <a:ext uri="{FF2B5EF4-FFF2-40B4-BE49-F238E27FC236}">
                    <a16:creationId xmlns:a16="http://schemas.microsoft.com/office/drawing/2014/main" id="{24D0063D-3B11-F4CC-9F2B-7B67562B7AC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091267" y="6644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240" name="Entrada de lápiz 239">
                <a:extLst>
                  <a:ext uri="{FF2B5EF4-FFF2-40B4-BE49-F238E27FC236}">
                    <a16:creationId xmlns:a16="http://schemas.microsoft.com/office/drawing/2014/main" id="{26648DB9-DA2B-39CC-97DB-6F373ADA9AE6}"/>
                  </a:ext>
                </a:extLst>
              </p14:cNvPr>
              <p14:cNvContentPartPr/>
              <p14:nvPr/>
            </p14:nvContentPartPr>
            <p14:xfrm>
              <a:off x="11951947" y="6653240"/>
              <a:ext cx="360" cy="360"/>
            </p14:xfrm>
          </p:contentPart>
        </mc:Choice>
        <mc:Fallback>
          <p:pic>
            <p:nvPicPr>
              <p:cNvPr id="240" name="Entrada de lápiz 239">
                <a:extLst>
                  <a:ext uri="{FF2B5EF4-FFF2-40B4-BE49-F238E27FC236}">
                    <a16:creationId xmlns:a16="http://schemas.microsoft.com/office/drawing/2014/main" id="{26648DB9-DA2B-39CC-97DB-6F373ADA9AE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942947" y="6644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241" name="Entrada de lápiz 240">
                <a:extLst>
                  <a:ext uri="{FF2B5EF4-FFF2-40B4-BE49-F238E27FC236}">
                    <a16:creationId xmlns:a16="http://schemas.microsoft.com/office/drawing/2014/main" id="{30FC297D-75FB-87DA-581E-C4AD6046772D}"/>
                  </a:ext>
                </a:extLst>
              </p14:cNvPr>
              <p14:cNvContentPartPr/>
              <p14:nvPr/>
            </p14:nvContentPartPr>
            <p14:xfrm>
              <a:off x="11591947" y="6617960"/>
              <a:ext cx="360" cy="360"/>
            </p14:xfrm>
          </p:contentPart>
        </mc:Choice>
        <mc:Fallback>
          <p:pic>
            <p:nvPicPr>
              <p:cNvPr id="241" name="Entrada de lápiz 240">
                <a:extLst>
                  <a:ext uri="{FF2B5EF4-FFF2-40B4-BE49-F238E27FC236}">
                    <a16:creationId xmlns:a16="http://schemas.microsoft.com/office/drawing/2014/main" id="{30FC297D-75FB-87DA-581E-C4AD6046772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82947" y="6608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6">
            <p14:nvContentPartPr>
              <p14:cNvPr id="242" name="Entrada de lápiz 241">
                <a:extLst>
                  <a:ext uri="{FF2B5EF4-FFF2-40B4-BE49-F238E27FC236}">
                    <a16:creationId xmlns:a16="http://schemas.microsoft.com/office/drawing/2014/main" id="{92363A94-029F-FC28-10D4-33BE809A7C3B}"/>
                  </a:ext>
                </a:extLst>
              </p14:cNvPr>
              <p14:cNvContentPartPr/>
              <p14:nvPr/>
            </p14:nvContentPartPr>
            <p14:xfrm>
              <a:off x="11387467" y="6547400"/>
              <a:ext cx="360" cy="360"/>
            </p14:xfrm>
          </p:contentPart>
        </mc:Choice>
        <mc:Fallback>
          <p:pic>
            <p:nvPicPr>
              <p:cNvPr id="242" name="Entrada de lápiz 241">
                <a:extLst>
                  <a:ext uri="{FF2B5EF4-FFF2-40B4-BE49-F238E27FC236}">
                    <a16:creationId xmlns:a16="http://schemas.microsoft.com/office/drawing/2014/main" id="{92363A94-029F-FC28-10D4-33BE809A7C3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378467" y="6538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243" name="Entrada de lápiz 242">
                <a:extLst>
                  <a:ext uri="{FF2B5EF4-FFF2-40B4-BE49-F238E27FC236}">
                    <a16:creationId xmlns:a16="http://schemas.microsoft.com/office/drawing/2014/main" id="{9430940F-876E-F572-1F22-241ADF0C8AB1}"/>
                  </a:ext>
                </a:extLst>
              </p14:cNvPr>
              <p14:cNvContentPartPr/>
              <p14:nvPr/>
            </p14:nvContentPartPr>
            <p14:xfrm>
              <a:off x="11211067" y="6392240"/>
              <a:ext cx="360" cy="360"/>
            </p14:xfrm>
          </p:contentPart>
        </mc:Choice>
        <mc:Fallback>
          <p:pic>
            <p:nvPicPr>
              <p:cNvPr id="243" name="Entrada de lápiz 242">
                <a:extLst>
                  <a:ext uri="{FF2B5EF4-FFF2-40B4-BE49-F238E27FC236}">
                    <a16:creationId xmlns:a16="http://schemas.microsoft.com/office/drawing/2014/main" id="{9430940F-876E-F572-1F22-241ADF0C8AB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202067" y="6383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8">
            <p14:nvContentPartPr>
              <p14:cNvPr id="244" name="Entrada de lápiz 243">
                <a:extLst>
                  <a:ext uri="{FF2B5EF4-FFF2-40B4-BE49-F238E27FC236}">
                    <a16:creationId xmlns:a16="http://schemas.microsoft.com/office/drawing/2014/main" id="{4BD45111-8DB8-A080-071A-FCEB0807425C}"/>
                  </a:ext>
                </a:extLst>
              </p14:cNvPr>
              <p14:cNvContentPartPr/>
              <p14:nvPr/>
            </p14:nvContentPartPr>
            <p14:xfrm>
              <a:off x="11281627" y="6102800"/>
              <a:ext cx="360" cy="360"/>
            </p14:xfrm>
          </p:contentPart>
        </mc:Choice>
        <mc:Fallback>
          <p:pic>
            <p:nvPicPr>
              <p:cNvPr id="244" name="Entrada de lápiz 243">
                <a:extLst>
                  <a:ext uri="{FF2B5EF4-FFF2-40B4-BE49-F238E27FC236}">
                    <a16:creationId xmlns:a16="http://schemas.microsoft.com/office/drawing/2014/main" id="{4BD45111-8DB8-A080-071A-FCEB0807425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272627" y="6093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245" name="Entrada de lápiz 244">
                <a:extLst>
                  <a:ext uri="{FF2B5EF4-FFF2-40B4-BE49-F238E27FC236}">
                    <a16:creationId xmlns:a16="http://schemas.microsoft.com/office/drawing/2014/main" id="{93885F2E-5D1D-E400-2B66-3A8B85FBBD54}"/>
                  </a:ext>
                </a:extLst>
              </p14:cNvPr>
              <p14:cNvContentPartPr/>
              <p14:nvPr/>
            </p14:nvContentPartPr>
            <p14:xfrm>
              <a:off x="11246347" y="6307640"/>
              <a:ext cx="360" cy="360"/>
            </p14:xfrm>
          </p:contentPart>
        </mc:Choice>
        <mc:Fallback>
          <p:pic>
            <p:nvPicPr>
              <p:cNvPr id="245" name="Entrada de lápiz 244">
                <a:extLst>
                  <a:ext uri="{FF2B5EF4-FFF2-40B4-BE49-F238E27FC236}">
                    <a16:creationId xmlns:a16="http://schemas.microsoft.com/office/drawing/2014/main" id="{93885F2E-5D1D-E400-2B66-3A8B85FBBD5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237347" y="6298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246" name="Entrada de lápiz 245">
                <a:extLst>
                  <a:ext uri="{FF2B5EF4-FFF2-40B4-BE49-F238E27FC236}">
                    <a16:creationId xmlns:a16="http://schemas.microsoft.com/office/drawing/2014/main" id="{37F54569-5DB3-1F43-50B2-46F9D54282E6}"/>
                  </a:ext>
                </a:extLst>
              </p14:cNvPr>
              <p14:cNvContentPartPr/>
              <p14:nvPr/>
            </p14:nvContentPartPr>
            <p14:xfrm>
              <a:off x="11239147" y="6434360"/>
              <a:ext cx="360" cy="360"/>
            </p14:xfrm>
          </p:contentPart>
        </mc:Choice>
        <mc:Fallback>
          <p:pic>
            <p:nvPicPr>
              <p:cNvPr id="246" name="Entrada de lápiz 245">
                <a:extLst>
                  <a:ext uri="{FF2B5EF4-FFF2-40B4-BE49-F238E27FC236}">
                    <a16:creationId xmlns:a16="http://schemas.microsoft.com/office/drawing/2014/main" id="{37F54569-5DB3-1F43-50B2-46F9D54282E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230147" y="6425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247" name="Entrada de lápiz 246">
                <a:extLst>
                  <a:ext uri="{FF2B5EF4-FFF2-40B4-BE49-F238E27FC236}">
                    <a16:creationId xmlns:a16="http://schemas.microsoft.com/office/drawing/2014/main" id="{43F863F8-97FA-3457-E191-37F0E8CDE115}"/>
                  </a:ext>
                </a:extLst>
              </p14:cNvPr>
              <p14:cNvContentPartPr/>
              <p14:nvPr/>
            </p14:nvContentPartPr>
            <p14:xfrm>
              <a:off x="11189827" y="6469640"/>
              <a:ext cx="360" cy="360"/>
            </p14:xfrm>
          </p:contentPart>
        </mc:Choice>
        <mc:Fallback>
          <p:pic>
            <p:nvPicPr>
              <p:cNvPr id="247" name="Entrada de lápiz 246">
                <a:extLst>
                  <a:ext uri="{FF2B5EF4-FFF2-40B4-BE49-F238E27FC236}">
                    <a16:creationId xmlns:a16="http://schemas.microsoft.com/office/drawing/2014/main" id="{43F863F8-97FA-3457-E191-37F0E8CDE11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180827" y="6460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248" name="Entrada de lápiz 247">
                <a:extLst>
                  <a:ext uri="{FF2B5EF4-FFF2-40B4-BE49-F238E27FC236}">
                    <a16:creationId xmlns:a16="http://schemas.microsoft.com/office/drawing/2014/main" id="{962BCDE7-BC4D-2565-1379-F97BCA5F1098}"/>
                  </a:ext>
                </a:extLst>
              </p14:cNvPr>
              <p14:cNvContentPartPr/>
              <p14:nvPr/>
            </p14:nvContentPartPr>
            <p14:xfrm>
              <a:off x="11203867" y="6462800"/>
              <a:ext cx="360" cy="360"/>
            </p14:xfrm>
          </p:contentPart>
        </mc:Choice>
        <mc:Fallback>
          <p:pic>
            <p:nvPicPr>
              <p:cNvPr id="248" name="Entrada de lápiz 247">
                <a:extLst>
                  <a:ext uri="{FF2B5EF4-FFF2-40B4-BE49-F238E27FC236}">
                    <a16:creationId xmlns:a16="http://schemas.microsoft.com/office/drawing/2014/main" id="{962BCDE7-BC4D-2565-1379-F97BCA5F109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194867" y="6453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249" name="Entrada de lápiz 248">
                <a:extLst>
                  <a:ext uri="{FF2B5EF4-FFF2-40B4-BE49-F238E27FC236}">
                    <a16:creationId xmlns:a16="http://schemas.microsoft.com/office/drawing/2014/main" id="{090E08FC-5BCE-ED2B-11E9-0A575832E2EF}"/>
                  </a:ext>
                </a:extLst>
              </p14:cNvPr>
              <p14:cNvContentPartPr/>
              <p14:nvPr/>
            </p14:nvContentPartPr>
            <p14:xfrm>
              <a:off x="11083987" y="6575480"/>
              <a:ext cx="360" cy="360"/>
            </p14:xfrm>
          </p:contentPart>
        </mc:Choice>
        <mc:Fallback>
          <p:pic>
            <p:nvPicPr>
              <p:cNvPr id="249" name="Entrada de lápiz 248">
                <a:extLst>
                  <a:ext uri="{FF2B5EF4-FFF2-40B4-BE49-F238E27FC236}">
                    <a16:creationId xmlns:a16="http://schemas.microsoft.com/office/drawing/2014/main" id="{090E08FC-5BCE-ED2B-11E9-0A575832E2E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074987" y="6566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250" name="Entrada de lápiz 249">
                <a:extLst>
                  <a:ext uri="{FF2B5EF4-FFF2-40B4-BE49-F238E27FC236}">
                    <a16:creationId xmlns:a16="http://schemas.microsoft.com/office/drawing/2014/main" id="{DC59E5E2-55D8-2163-42A2-D610ECCB15EC}"/>
                  </a:ext>
                </a:extLst>
              </p14:cNvPr>
              <p14:cNvContentPartPr/>
              <p14:nvPr/>
            </p14:nvContentPartPr>
            <p14:xfrm>
              <a:off x="11020627" y="6526160"/>
              <a:ext cx="360" cy="360"/>
            </p14:xfrm>
          </p:contentPart>
        </mc:Choice>
        <mc:Fallback>
          <p:pic>
            <p:nvPicPr>
              <p:cNvPr id="250" name="Entrada de lápiz 249">
                <a:extLst>
                  <a:ext uri="{FF2B5EF4-FFF2-40B4-BE49-F238E27FC236}">
                    <a16:creationId xmlns:a16="http://schemas.microsoft.com/office/drawing/2014/main" id="{DC59E5E2-55D8-2163-42A2-D610ECCB15E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011627" y="6517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251" name="Entrada de lápiz 250">
                <a:extLst>
                  <a:ext uri="{FF2B5EF4-FFF2-40B4-BE49-F238E27FC236}">
                    <a16:creationId xmlns:a16="http://schemas.microsoft.com/office/drawing/2014/main" id="{7FFB6672-05D2-FDA3-9C74-03F4D15D3349}"/>
                  </a:ext>
                </a:extLst>
              </p14:cNvPr>
              <p14:cNvContentPartPr/>
              <p14:nvPr/>
            </p14:nvContentPartPr>
            <p14:xfrm>
              <a:off x="10914787" y="6455600"/>
              <a:ext cx="360" cy="360"/>
            </p14:xfrm>
          </p:contentPart>
        </mc:Choice>
        <mc:Fallback>
          <p:pic>
            <p:nvPicPr>
              <p:cNvPr id="251" name="Entrada de lápiz 250">
                <a:extLst>
                  <a:ext uri="{FF2B5EF4-FFF2-40B4-BE49-F238E27FC236}">
                    <a16:creationId xmlns:a16="http://schemas.microsoft.com/office/drawing/2014/main" id="{7FFB6672-05D2-FDA3-9C74-03F4D15D334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905787" y="6446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252" name="Entrada de lápiz 251">
                <a:extLst>
                  <a:ext uri="{FF2B5EF4-FFF2-40B4-BE49-F238E27FC236}">
                    <a16:creationId xmlns:a16="http://schemas.microsoft.com/office/drawing/2014/main" id="{56E20A2B-3493-2912-A5FB-F703EEF36CAD}"/>
                  </a:ext>
                </a:extLst>
              </p14:cNvPr>
              <p14:cNvContentPartPr/>
              <p14:nvPr/>
            </p14:nvContentPartPr>
            <p14:xfrm>
              <a:off x="11232307" y="6279200"/>
              <a:ext cx="360" cy="360"/>
            </p14:xfrm>
          </p:contentPart>
        </mc:Choice>
        <mc:Fallback>
          <p:pic>
            <p:nvPicPr>
              <p:cNvPr id="252" name="Entrada de lápiz 251">
                <a:extLst>
                  <a:ext uri="{FF2B5EF4-FFF2-40B4-BE49-F238E27FC236}">
                    <a16:creationId xmlns:a16="http://schemas.microsoft.com/office/drawing/2014/main" id="{56E20A2B-3493-2912-A5FB-F703EEF36CA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223307" y="6270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253" name="Entrada de lápiz 252">
                <a:extLst>
                  <a:ext uri="{FF2B5EF4-FFF2-40B4-BE49-F238E27FC236}">
                    <a16:creationId xmlns:a16="http://schemas.microsoft.com/office/drawing/2014/main" id="{0D253232-2977-9237-4416-A9D449927814}"/>
                  </a:ext>
                </a:extLst>
              </p14:cNvPr>
              <p14:cNvContentPartPr/>
              <p14:nvPr/>
            </p14:nvContentPartPr>
            <p14:xfrm>
              <a:off x="11387467" y="6145280"/>
              <a:ext cx="360" cy="360"/>
            </p14:xfrm>
          </p:contentPart>
        </mc:Choice>
        <mc:Fallback>
          <p:pic>
            <p:nvPicPr>
              <p:cNvPr id="253" name="Entrada de lápiz 252">
                <a:extLst>
                  <a:ext uri="{FF2B5EF4-FFF2-40B4-BE49-F238E27FC236}">
                    <a16:creationId xmlns:a16="http://schemas.microsoft.com/office/drawing/2014/main" id="{0D253232-2977-9237-4416-A9D44992781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378467" y="6136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254" name="Entrada de lápiz 253">
                <a:extLst>
                  <a:ext uri="{FF2B5EF4-FFF2-40B4-BE49-F238E27FC236}">
                    <a16:creationId xmlns:a16="http://schemas.microsoft.com/office/drawing/2014/main" id="{D703AED2-D257-9E00-447F-BF7D73EA0589}"/>
                  </a:ext>
                </a:extLst>
              </p14:cNvPr>
              <p14:cNvContentPartPr/>
              <p14:nvPr/>
            </p14:nvContentPartPr>
            <p14:xfrm>
              <a:off x="11521387" y="5926400"/>
              <a:ext cx="360" cy="360"/>
            </p14:xfrm>
          </p:contentPart>
        </mc:Choice>
        <mc:Fallback>
          <p:pic>
            <p:nvPicPr>
              <p:cNvPr id="254" name="Entrada de lápiz 253">
                <a:extLst>
                  <a:ext uri="{FF2B5EF4-FFF2-40B4-BE49-F238E27FC236}">
                    <a16:creationId xmlns:a16="http://schemas.microsoft.com/office/drawing/2014/main" id="{D703AED2-D257-9E00-447F-BF7D73EA058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12387" y="5917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255" name="Entrada de lápiz 254">
                <a:extLst>
                  <a:ext uri="{FF2B5EF4-FFF2-40B4-BE49-F238E27FC236}">
                    <a16:creationId xmlns:a16="http://schemas.microsoft.com/office/drawing/2014/main" id="{8B17FAB0-394F-B50C-E0DB-1E38D2AE9B98}"/>
                  </a:ext>
                </a:extLst>
              </p14:cNvPr>
              <p14:cNvContentPartPr/>
              <p14:nvPr/>
            </p14:nvContentPartPr>
            <p14:xfrm>
              <a:off x="11535787" y="5933600"/>
              <a:ext cx="360" cy="360"/>
            </p14:xfrm>
          </p:contentPart>
        </mc:Choice>
        <mc:Fallback>
          <p:pic>
            <p:nvPicPr>
              <p:cNvPr id="255" name="Entrada de lápiz 254">
                <a:extLst>
                  <a:ext uri="{FF2B5EF4-FFF2-40B4-BE49-F238E27FC236}">
                    <a16:creationId xmlns:a16="http://schemas.microsoft.com/office/drawing/2014/main" id="{8B17FAB0-394F-B50C-E0DB-1E38D2AE9B9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26787" y="5924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256" name="Entrada de lápiz 255">
                <a:extLst>
                  <a:ext uri="{FF2B5EF4-FFF2-40B4-BE49-F238E27FC236}">
                    <a16:creationId xmlns:a16="http://schemas.microsoft.com/office/drawing/2014/main" id="{BE265433-B68F-E205-56DD-E6DBC51BB0F9}"/>
                  </a:ext>
                </a:extLst>
              </p14:cNvPr>
              <p14:cNvContentPartPr/>
              <p14:nvPr/>
            </p14:nvContentPartPr>
            <p14:xfrm>
              <a:off x="11458027" y="5905160"/>
              <a:ext cx="360" cy="360"/>
            </p14:xfrm>
          </p:contentPart>
        </mc:Choice>
        <mc:Fallback>
          <p:pic>
            <p:nvPicPr>
              <p:cNvPr id="256" name="Entrada de lápiz 255">
                <a:extLst>
                  <a:ext uri="{FF2B5EF4-FFF2-40B4-BE49-F238E27FC236}">
                    <a16:creationId xmlns:a16="http://schemas.microsoft.com/office/drawing/2014/main" id="{BE265433-B68F-E205-56DD-E6DBC51BB0F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449027" y="5896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257" name="Entrada de lápiz 256">
                <a:extLst>
                  <a:ext uri="{FF2B5EF4-FFF2-40B4-BE49-F238E27FC236}">
                    <a16:creationId xmlns:a16="http://schemas.microsoft.com/office/drawing/2014/main" id="{427C6208-4A8A-9CC3-61D8-8D5C8C68B2A5}"/>
                  </a:ext>
                </a:extLst>
              </p14:cNvPr>
              <p14:cNvContentPartPr/>
              <p14:nvPr/>
            </p14:nvContentPartPr>
            <p14:xfrm>
              <a:off x="10837027" y="6208640"/>
              <a:ext cx="360" cy="360"/>
            </p14:xfrm>
          </p:contentPart>
        </mc:Choice>
        <mc:Fallback>
          <p:pic>
            <p:nvPicPr>
              <p:cNvPr id="257" name="Entrada de lápiz 256">
                <a:extLst>
                  <a:ext uri="{FF2B5EF4-FFF2-40B4-BE49-F238E27FC236}">
                    <a16:creationId xmlns:a16="http://schemas.microsoft.com/office/drawing/2014/main" id="{427C6208-4A8A-9CC3-61D8-8D5C8C68B2A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828027" y="6199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258" name="Entrada de lápiz 257">
                <a:extLst>
                  <a:ext uri="{FF2B5EF4-FFF2-40B4-BE49-F238E27FC236}">
                    <a16:creationId xmlns:a16="http://schemas.microsoft.com/office/drawing/2014/main" id="{FEDAFFAD-3E0F-DE90-7694-597C286C2E57}"/>
                  </a:ext>
                </a:extLst>
              </p14:cNvPr>
              <p14:cNvContentPartPr/>
              <p14:nvPr/>
            </p14:nvContentPartPr>
            <p14:xfrm>
              <a:off x="10872307" y="6131240"/>
              <a:ext cx="360" cy="360"/>
            </p14:xfrm>
          </p:contentPart>
        </mc:Choice>
        <mc:Fallback>
          <p:pic>
            <p:nvPicPr>
              <p:cNvPr id="258" name="Entrada de lápiz 257">
                <a:extLst>
                  <a:ext uri="{FF2B5EF4-FFF2-40B4-BE49-F238E27FC236}">
                    <a16:creationId xmlns:a16="http://schemas.microsoft.com/office/drawing/2014/main" id="{FEDAFFAD-3E0F-DE90-7694-597C286C2E5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863307" y="6122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3">
            <p14:nvContentPartPr>
              <p14:cNvPr id="259" name="Entrada de lápiz 258">
                <a:extLst>
                  <a:ext uri="{FF2B5EF4-FFF2-40B4-BE49-F238E27FC236}">
                    <a16:creationId xmlns:a16="http://schemas.microsoft.com/office/drawing/2014/main" id="{E55EF22A-993F-F008-86F6-B04A0EE3795F}"/>
                  </a:ext>
                </a:extLst>
              </p14:cNvPr>
              <p14:cNvContentPartPr/>
              <p14:nvPr/>
            </p14:nvContentPartPr>
            <p14:xfrm>
              <a:off x="11246347" y="6110000"/>
              <a:ext cx="360" cy="360"/>
            </p14:xfrm>
          </p:contentPart>
        </mc:Choice>
        <mc:Fallback>
          <p:pic>
            <p:nvPicPr>
              <p:cNvPr id="259" name="Entrada de lápiz 258">
                <a:extLst>
                  <a:ext uri="{FF2B5EF4-FFF2-40B4-BE49-F238E27FC236}">
                    <a16:creationId xmlns:a16="http://schemas.microsoft.com/office/drawing/2014/main" id="{E55EF22A-993F-F008-86F6-B04A0EE3795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237347" y="6101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260" name="Entrada de lápiz 259">
                <a:extLst>
                  <a:ext uri="{FF2B5EF4-FFF2-40B4-BE49-F238E27FC236}">
                    <a16:creationId xmlns:a16="http://schemas.microsoft.com/office/drawing/2014/main" id="{BF7DD6AA-EB03-D22F-9AE7-715008B93AFF}"/>
                  </a:ext>
                </a:extLst>
              </p14:cNvPr>
              <p14:cNvContentPartPr/>
              <p14:nvPr/>
            </p14:nvContentPartPr>
            <p14:xfrm>
              <a:off x="11366227" y="6110000"/>
              <a:ext cx="360" cy="360"/>
            </p14:xfrm>
          </p:contentPart>
        </mc:Choice>
        <mc:Fallback>
          <p:pic>
            <p:nvPicPr>
              <p:cNvPr id="260" name="Entrada de lápiz 259">
                <a:extLst>
                  <a:ext uri="{FF2B5EF4-FFF2-40B4-BE49-F238E27FC236}">
                    <a16:creationId xmlns:a16="http://schemas.microsoft.com/office/drawing/2014/main" id="{BF7DD6AA-EB03-D22F-9AE7-715008B93AF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357227" y="6101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5">
            <p14:nvContentPartPr>
              <p14:cNvPr id="261" name="Entrada de lápiz 260">
                <a:extLst>
                  <a:ext uri="{FF2B5EF4-FFF2-40B4-BE49-F238E27FC236}">
                    <a16:creationId xmlns:a16="http://schemas.microsoft.com/office/drawing/2014/main" id="{062E5081-EEBC-59BB-86B0-B9E1488F39DC}"/>
                  </a:ext>
                </a:extLst>
              </p14:cNvPr>
              <p14:cNvContentPartPr/>
              <p14:nvPr/>
            </p14:nvContentPartPr>
            <p14:xfrm>
              <a:off x="11591947" y="6011000"/>
              <a:ext cx="360" cy="360"/>
            </p14:xfrm>
          </p:contentPart>
        </mc:Choice>
        <mc:Fallback>
          <p:pic>
            <p:nvPicPr>
              <p:cNvPr id="261" name="Entrada de lápiz 260">
                <a:extLst>
                  <a:ext uri="{FF2B5EF4-FFF2-40B4-BE49-F238E27FC236}">
                    <a16:creationId xmlns:a16="http://schemas.microsoft.com/office/drawing/2014/main" id="{062E5081-EEBC-59BB-86B0-B9E1488F39D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82947" y="6002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262" name="Entrada de lápiz 261">
                <a:extLst>
                  <a:ext uri="{FF2B5EF4-FFF2-40B4-BE49-F238E27FC236}">
                    <a16:creationId xmlns:a16="http://schemas.microsoft.com/office/drawing/2014/main" id="{BFA4A316-7217-D6BA-4055-17D6D7CFFC84}"/>
                  </a:ext>
                </a:extLst>
              </p14:cNvPr>
              <p14:cNvContentPartPr/>
              <p14:nvPr/>
            </p14:nvContentPartPr>
            <p14:xfrm>
              <a:off x="11740267" y="5940440"/>
              <a:ext cx="360" cy="360"/>
            </p14:xfrm>
          </p:contentPart>
        </mc:Choice>
        <mc:Fallback>
          <p:pic>
            <p:nvPicPr>
              <p:cNvPr id="262" name="Entrada de lápiz 261">
                <a:extLst>
                  <a:ext uri="{FF2B5EF4-FFF2-40B4-BE49-F238E27FC236}">
                    <a16:creationId xmlns:a16="http://schemas.microsoft.com/office/drawing/2014/main" id="{BFA4A316-7217-D6BA-4055-17D6D7CFFC8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731267" y="5931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7">
            <p14:nvContentPartPr>
              <p14:cNvPr id="263" name="Entrada de lápiz 262">
                <a:extLst>
                  <a:ext uri="{FF2B5EF4-FFF2-40B4-BE49-F238E27FC236}">
                    <a16:creationId xmlns:a16="http://schemas.microsoft.com/office/drawing/2014/main" id="{075B14FF-070F-A31B-4DF9-D259912B9C89}"/>
                  </a:ext>
                </a:extLst>
              </p14:cNvPr>
              <p14:cNvContentPartPr/>
              <p14:nvPr/>
            </p14:nvContentPartPr>
            <p14:xfrm>
              <a:off x="11768347" y="5855840"/>
              <a:ext cx="360" cy="360"/>
            </p14:xfrm>
          </p:contentPart>
        </mc:Choice>
        <mc:Fallback>
          <p:pic>
            <p:nvPicPr>
              <p:cNvPr id="263" name="Entrada de lápiz 262">
                <a:extLst>
                  <a:ext uri="{FF2B5EF4-FFF2-40B4-BE49-F238E27FC236}">
                    <a16:creationId xmlns:a16="http://schemas.microsoft.com/office/drawing/2014/main" id="{075B14FF-070F-A31B-4DF9-D259912B9C8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759347" y="5846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264" name="Entrada de lápiz 263">
                <a:extLst>
                  <a:ext uri="{FF2B5EF4-FFF2-40B4-BE49-F238E27FC236}">
                    <a16:creationId xmlns:a16="http://schemas.microsoft.com/office/drawing/2014/main" id="{802D30EE-170D-9129-C9C2-A5F69C47874C}"/>
                  </a:ext>
                </a:extLst>
              </p14:cNvPr>
              <p14:cNvContentPartPr/>
              <p14:nvPr/>
            </p14:nvContentPartPr>
            <p14:xfrm>
              <a:off x="11881387" y="5588000"/>
              <a:ext cx="360" cy="360"/>
            </p14:xfrm>
          </p:contentPart>
        </mc:Choice>
        <mc:Fallback>
          <p:pic>
            <p:nvPicPr>
              <p:cNvPr id="264" name="Entrada de lápiz 263">
                <a:extLst>
                  <a:ext uri="{FF2B5EF4-FFF2-40B4-BE49-F238E27FC236}">
                    <a16:creationId xmlns:a16="http://schemas.microsoft.com/office/drawing/2014/main" id="{802D30EE-170D-9129-C9C2-A5F69C47874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72387" y="5579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9">
            <p14:nvContentPartPr>
              <p14:cNvPr id="265" name="Entrada de lápiz 264">
                <a:extLst>
                  <a:ext uri="{FF2B5EF4-FFF2-40B4-BE49-F238E27FC236}">
                    <a16:creationId xmlns:a16="http://schemas.microsoft.com/office/drawing/2014/main" id="{A146A70E-A601-6539-00AF-962D1C6406F9}"/>
                  </a:ext>
                </a:extLst>
              </p14:cNvPr>
              <p14:cNvContentPartPr/>
              <p14:nvPr/>
            </p14:nvContentPartPr>
            <p14:xfrm>
              <a:off x="12022507" y="5467760"/>
              <a:ext cx="360" cy="360"/>
            </p14:xfrm>
          </p:contentPart>
        </mc:Choice>
        <mc:Fallback>
          <p:pic>
            <p:nvPicPr>
              <p:cNvPr id="265" name="Entrada de lápiz 264">
                <a:extLst>
                  <a:ext uri="{FF2B5EF4-FFF2-40B4-BE49-F238E27FC236}">
                    <a16:creationId xmlns:a16="http://schemas.microsoft.com/office/drawing/2014/main" id="{A146A70E-A601-6539-00AF-962D1C6406F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013507" y="5458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266" name="Entrada de lápiz 265">
                <a:extLst>
                  <a:ext uri="{FF2B5EF4-FFF2-40B4-BE49-F238E27FC236}">
                    <a16:creationId xmlns:a16="http://schemas.microsoft.com/office/drawing/2014/main" id="{6661F738-58ED-EA52-ABD7-00ABFEE981B0}"/>
                  </a:ext>
                </a:extLst>
              </p14:cNvPr>
              <p14:cNvContentPartPr/>
              <p14:nvPr/>
            </p14:nvContentPartPr>
            <p14:xfrm>
              <a:off x="11902627" y="5460920"/>
              <a:ext cx="360" cy="360"/>
            </p14:xfrm>
          </p:contentPart>
        </mc:Choice>
        <mc:Fallback>
          <p:pic>
            <p:nvPicPr>
              <p:cNvPr id="266" name="Entrada de lápiz 265">
                <a:extLst>
                  <a:ext uri="{FF2B5EF4-FFF2-40B4-BE49-F238E27FC236}">
                    <a16:creationId xmlns:a16="http://schemas.microsoft.com/office/drawing/2014/main" id="{6661F738-58ED-EA52-ABD7-00ABFEE981B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93627" y="5451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1">
            <p14:nvContentPartPr>
              <p14:cNvPr id="267" name="Entrada de lápiz 266">
                <a:extLst>
                  <a:ext uri="{FF2B5EF4-FFF2-40B4-BE49-F238E27FC236}">
                    <a16:creationId xmlns:a16="http://schemas.microsoft.com/office/drawing/2014/main" id="{06648CCB-7617-E67E-79BB-832E0F3A9B73}"/>
                  </a:ext>
                </a:extLst>
              </p14:cNvPr>
              <p14:cNvContentPartPr/>
              <p14:nvPr/>
            </p14:nvContentPartPr>
            <p14:xfrm>
              <a:off x="11719027" y="5383160"/>
              <a:ext cx="360" cy="360"/>
            </p14:xfrm>
          </p:contentPart>
        </mc:Choice>
        <mc:Fallback>
          <p:pic>
            <p:nvPicPr>
              <p:cNvPr id="267" name="Entrada de lápiz 266">
                <a:extLst>
                  <a:ext uri="{FF2B5EF4-FFF2-40B4-BE49-F238E27FC236}">
                    <a16:creationId xmlns:a16="http://schemas.microsoft.com/office/drawing/2014/main" id="{06648CCB-7617-E67E-79BB-832E0F3A9B7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710027" y="5374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268" name="Entrada de lápiz 267">
                <a:extLst>
                  <a:ext uri="{FF2B5EF4-FFF2-40B4-BE49-F238E27FC236}">
                    <a16:creationId xmlns:a16="http://schemas.microsoft.com/office/drawing/2014/main" id="{1CBB8497-C243-D6A6-3B87-E6A940715F08}"/>
                  </a:ext>
                </a:extLst>
              </p14:cNvPr>
              <p14:cNvContentPartPr/>
              <p14:nvPr/>
            </p14:nvContentPartPr>
            <p14:xfrm>
              <a:off x="11479267" y="5270480"/>
              <a:ext cx="360" cy="360"/>
            </p14:xfrm>
          </p:contentPart>
        </mc:Choice>
        <mc:Fallback>
          <p:pic>
            <p:nvPicPr>
              <p:cNvPr id="268" name="Entrada de lápiz 267">
                <a:extLst>
                  <a:ext uri="{FF2B5EF4-FFF2-40B4-BE49-F238E27FC236}">
                    <a16:creationId xmlns:a16="http://schemas.microsoft.com/office/drawing/2014/main" id="{1CBB8497-C243-D6A6-3B87-E6A940715F0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470267" y="5261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3">
            <p14:nvContentPartPr>
              <p14:cNvPr id="269" name="Entrada de lápiz 268">
                <a:extLst>
                  <a:ext uri="{FF2B5EF4-FFF2-40B4-BE49-F238E27FC236}">
                    <a16:creationId xmlns:a16="http://schemas.microsoft.com/office/drawing/2014/main" id="{19AC347D-1FFE-8A48-332F-56D69BFAC07B}"/>
                  </a:ext>
                </a:extLst>
              </p14:cNvPr>
              <p14:cNvContentPartPr/>
              <p14:nvPr/>
            </p14:nvContentPartPr>
            <p14:xfrm>
              <a:off x="11295667" y="5178680"/>
              <a:ext cx="360" cy="360"/>
            </p14:xfrm>
          </p:contentPart>
        </mc:Choice>
        <mc:Fallback>
          <p:pic>
            <p:nvPicPr>
              <p:cNvPr id="269" name="Entrada de lápiz 268">
                <a:extLst>
                  <a:ext uri="{FF2B5EF4-FFF2-40B4-BE49-F238E27FC236}">
                    <a16:creationId xmlns:a16="http://schemas.microsoft.com/office/drawing/2014/main" id="{19AC347D-1FFE-8A48-332F-56D69BFAC07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286667" y="5169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270" name="Entrada de lápiz 269">
                <a:extLst>
                  <a:ext uri="{FF2B5EF4-FFF2-40B4-BE49-F238E27FC236}">
                    <a16:creationId xmlns:a16="http://schemas.microsoft.com/office/drawing/2014/main" id="{BD95B445-0E91-0090-E51D-F328ACE14301}"/>
                  </a:ext>
                </a:extLst>
              </p14:cNvPr>
              <p14:cNvContentPartPr/>
              <p14:nvPr/>
            </p14:nvContentPartPr>
            <p14:xfrm>
              <a:off x="11020627" y="5580800"/>
              <a:ext cx="360" cy="360"/>
            </p14:xfrm>
          </p:contentPart>
        </mc:Choice>
        <mc:Fallback>
          <p:pic>
            <p:nvPicPr>
              <p:cNvPr id="270" name="Entrada de lápiz 269">
                <a:extLst>
                  <a:ext uri="{FF2B5EF4-FFF2-40B4-BE49-F238E27FC236}">
                    <a16:creationId xmlns:a16="http://schemas.microsoft.com/office/drawing/2014/main" id="{BD95B445-0E91-0090-E51D-F328ACE1430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011627" y="5571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5">
            <p14:nvContentPartPr>
              <p14:cNvPr id="271" name="Entrada de lápiz 270">
                <a:extLst>
                  <a:ext uri="{FF2B5EF4-FFF2-40B4-BE49-F238E27FC236}">
                    <a16:creationId xmlns:a16="http://schemas.microsoft.com/office/drawing/2014/main" id="{285D7D1D-01D8-3EC3-D68F-706A923F64DB}"/>
                  </a:ext>
                </a:extLst>
              </p14:cNvPr>
              <p14:cNvContentPartPr/>
              <p14:nvPr/>
            </p14:nvContentPartPr>
            <p14:xfrm>
              <a:off x="10971307" y="5869880"/>
              <a:ext cx="360" cy="360"/>
            </p14:xfrm>
          </p:contentPart>
        </mc:Choice>
        <mc:Fallback>
          <p:pic>
            <p:nvPicPr>
              <p:cNvPr id="271" name="Entrada de lápiz 270">
                <a:extLst>
                  <a:ext uri="{FF2B5EF4-FFF2-40B4-BE49-F238E27FC236}">
                    <a16:creationId xmlns:a16="http://schemas.microsoft.com/office/drawing/2014/main" id="{285D7D1D-01D8-3EC3-D68F-706A923F64D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962307" y="5860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272" name="Entrada de lápiz 271">
                <a:extLst>
                  <a:ext uri="{FF2B5EF4-FFF2-40B4-BE49-F238E27FC236}">
                    <a16:creationId xmlns:a16="http://schemas.microsoft.com/office/drawing/2014/main" id="{9A1BC475-7858-E563-E4F6-46BD19AF3F9F}"/>
                  </a:ext>
                </a:extLst>
              </p14:cNvPr>
              <p14:cNvContentPartPr/>
              <p14:nvPr/>
            </p14:nvContentPartPr>
            <p14:xfrm>
              <a:off x="10872307" y="6067520"/>
              <a:ext cx="360" cy="360"/>
            </p14:xfrm>
          </p:contentPart>
        </mc:Choice>
        <mc:Fallback>
          <p:pic>
            <p:nvPicPr>
              <p:cNvPr id="272" name="Entrada de lápiz 271">
                <a:extLst>
                  <a:ext uri="{FF2B5EF4-FFF2-40B4-BE49-F238E27FC236}">
                    <a16:creationId xmlns:a16="http://schemas.microsoft.com/office/drawing/2014/main" id="{9A1BC475-7858-E563-E4F6-46BD19AF3F9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863307" y="6058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273" name="Entrada de lápiz 272">
                <a:extLst>
                  <a:ext uri="{FF2B5EF4-FFF2-40B4-BE49-F238E27FC236}">
                    <a16:creationId xmlns:a16="http://schemas.microsoft.com/office/drawing/2014/main" id="{41B52480-535C-800A-0A56-977A5A2FC005}"/>
                  </a:ext>
                </a:extLst>
              </p14:cNvPr>
              <p14:cNvContentPartPr/>
              <p14:nvPr/>
            </p14:nvContentPartPr>
            <p14:xfrm>
              <a:off x="10738387" y="6074720"/>
              <a:ext cx="360" cy="360"/>
            </p14:xfrm>
          </p:contentPart>
        </mc:Choice>
        <mc:Fallback>
          <p:pic>
            <p:nvPicPr>
              <p:cNvPr id="273" name="Entrada de lápiz 272">
                <a:extLst>
                  <a:ext uri="{FF2B5EF4-FFF2-40B4-BE49-F238E27FC236}">
                    <a16:creationId xmlns:a16="http://schemas.microsoft.com/office/drawing/2014/main" id="{41B52480-535C-800A-0A56-977A5A2FC00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729387" y="6065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8">
            <p14:nvContentPartPr>
              <p14:cNvPr id="274" name="Entrada de lápiz 273">
                <a:extLst>
                  <a:ext uri="{FF2B5EF4-FFF2-40B4-BE49-F238E27FC236}">
                    <a16:creationId xmlns:a16="http://schemas.microsoft.com/office/drawing/2014/main" id="{BE839DCF-0DF0-265C-FD55-766FC61D95F0}"/>
                  </a:ext>
                </a:extLst>
              </p14:cNvPr>
              <p14:cNvContentPartPr/>
              <p14:nvPr/>
            </p14:nvContentPartPr>
            <p14:xfrm>
              <a:off x="10519507" y="6272360"/>
              <a:ext cx="360" cy="360"/>
            </p14:xfrm>
          </p:contentPart>
        </mc:Choice>
        <mc:Fallback>
          <p:pic>
            <p:nvPicPr>
              <p:cNvPr id="274" name="Entrada de lápiz 273">
                <a:extLst>
                  <a:ext uri="{FF2B5EF4-FFF2-40B4-BE49-F238E27FC236}">
                    <a16:creationId xmlns:a16="http://schemas.microsoft.com/office/drawing/2014/main" id="{BE839DCF-0DF0-265C-FD55-766FC61D95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510507" y="6263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9">
            <p14:nvContentPartPr>
              <p14:cNvPr id="275" name="Entrada de lápiz 274">
                <a:extLst>
                  <a:ext uri="{FF2B5EF4-FFF2-40B4-BE49-F238E27FC236}">
                    <a16:creationId xmlns:a16="http://schemas.microsoft.com/office/drawing/2014/main" id="{E22BCDC0-73A0-DEFF-F01B-A0C1FF03A29D}"/>
                  </a:ext>
                </a:extLst>
              </p14:cNvPr>
              <p14:cNvContentPartPr/>
              <p14:nvPr/>
            </p14:nvContentPartPr>
            <p14:xfrm>
              <a:off x="10519507" y="6540200"/>
              <a:ext cx="360" cy="360"/>
            </p14:xfrm>
          </p:contentPart>
        </mc:Choice>
        <mc:Fallback>
          <p:pic>
            <p:nvPicPr>
              <p:cNvPr id="275" name="Entrada de lápiz 274">
                <a:extLst>
                  <a:ext uri="{FF2B5EF4-FFF2-40B4-BE49-F238E27FC236}">
                    <a16:creationId xmlns:a16="http://schemas.microsoft.com/office/drawing/2014/main" id="{E22BCDC0-73A0-DEFF-F01B-A0C1FF03A29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510507" y="6531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0">
            <p14:nvContentPartPr>
              <p14:cNvPr id="276" name="Entrada de lápiz 275">
                <a:extLst>
                  <a:ext uri="{FF2B5EF4-FFF2-40B4-BE49-F238E27FC236}">
                    <a16:creationId xmlns:a16="http://schemas.microsoft.com/office/drawing/2014/main" id="{FE7B7F87-45D2-ECD7-38DA-87E0CDCAB9ED}"/>
                  </a:ext>
                </a:extLst>
              </p14:cNvPr>
              <p14:cNvContentPartPr/>
              <p14:nvPr/>
            </p14:nvContentPartPr>
            <p14:xfrm>
              <a:off x="10491427" y="6794360"/>
              <a:ext cx="360" cy="360"/>
            </p14:xfrm>
          </p:contentPart>
        </mc:Choice>
        <mc:Fallback>
          <p:pic>
            <p:nvPicPr>
              <p:cNvPr id="276" name="Entrada de lápiz 275">
                <a:extLst>
                  <a:ext uri="{FF2B5EF4-FFF2-40B4-BE49-F238E27FC236}">
                    <a16:creationId xmlns:a16="http://schemas.microsoft.com/office/drawing/2014/main" id="{FE7B7F87-45D2-ECD7-38DA-87E0CDCAB9E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482427" y="6785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1">
            <p14:nvContentPartPr>
              <p14:cNvPr id="277" name="Entrada de lápiz 276">
                <a:extLst>
                  <a:ext uri="{FF2B5EF4-FFF2-40B4-BE49-F238E27FC236}">
                    <a16:creationId xmlns:a16="http://schemas.microsoft.com/office/drawing/2014/main" id="{01F42497-E588-6E96-7D38-57311459BAB0}"/>
                  </a:ext>
                </a:extLst>
              </p14:cNvPr>
              <p14:cNvContentPartPr/>
              <p14:nvPr/>
            </p14:nvContentPartPr>
            <p14:xfrm>
              <a:off x="10371547" y="6561440"/>
              <a:ext cx="360" cy="360"/>
            </p14:xfrm>
          </p:contentPart>
        </mc:Choice>
        <mc:Fallback>
          <p:pic>
            <p:nvPicPr>
              <p:cNvPr id="277" name="Entrada de lápiz 276">
                <a:extLst>
                  <a:ext uri="{FF2B5EF4-FFF2-40B4-BE49-F238E27FC236}">
                    <a16:creationId xmlns:a16="http://schemas.microsoft.com/office/drawing/2014/main" id="{01F42497-E588-6E96-7D38-57311459BAB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62547" y="6552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278" name="Entrada de lápiz 277">
                <a:extLst>
                  <a:ext uri="{FF2B5EF4-FFF2-40B4-BE49-F238E27FC236}">
                    <a16:creationId xmlns:a16="http://schemas.microsoft.com/office/drawing/2014/main" id="{E9BE2934-36D5-20A8-01CB-040714673ACD}"/>
                  </a:ext>
                </a:extLst>
              </p14:cNvPr>
              <p14:cNvContentPartPr/>
              <p14:nvPr/>
            </p14:nvContentPartPr>
            <p14:xfrm>
              <a:off x="10442107" y="6251120"/>
              <a:ext cx="360" cy="360"/>
            </p14:xfrm>
          </p:contentPart>
        </mc:Choice>
        <mc:Fallback>
          <p:pic>
            <p:nvPicPr>
              <p:cNvPr id="278" name="Entrada de lápiz 277">
                <a:extLst>
                  <a:ext uri="{FF2B5EF4-FFF2-40B4-BE49-F238E27FC236}">
                    <a16:creationId xmlns:a16="http://schemas.microsoft.com/office/drawing/2014/main" id="{E9BE2934-36D5-20A8-01CB-040714673AC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433107" y="6242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3">
            <p14:nvContentPartPr>
              <p14:cNvPr id="279" name="Entrada de lápiz 278">
                <a:extLst>
                  <a:ext uri="{FF2B5EF4-FFF2-40B4-BE49-F238E27FC236}">
                    <a16:creationId xmlns:a16="http://schemas.microsoft.com/office/drawing/2014/main" id="{B9A1D273-B3EE-9319-3967-EDD9AE569210}"/>
                  </a:ext>
                </a:extLst>
              </p14:cNvPr>
              <p14:cNvContentPartPr/>
              <p14:nvPr/>
            </p14:nvContentPartPr>
            <p14:xfrm>
              <a:off x="10392787" y="6131240"/>
              <a:ext cx="360" cy="360"/>
            </p14:xfrm>
          </p:contentPart>
        </mc:Choice>
        <mc:Fallback>
          <p:pic>
            <p:nvPicPr>
              <p:cNvPr id="279" name="Entrada de lápiz 278">
                <a:extLst>
                  <a:ext uri="{FF2B5EF4-FFF2-40B4-BE49-F238E27FC236}">
                    <a16:creationId xmlns:a16="http://schemas.microsoft.com/office/drawing/2014/main" id="{B9A1D273-B3EE-9319-3967-EDD9AE56921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83787" y="6122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280" name="Entrada de lápiz 279">
                <a:extLst>
                  <a:ext uri="{FF2B5EF4-FFF2-40B4-BE49-F238E27FC236}">
                    <a16:creationId xmlns:a16="http://schemas.microsoft.com/office/drawing/2014/main" id="{E6084CA1-28EE-04D0-7209-F80A56B68DF2}"/>
                  </a:ext>
                </a:extLst>
              </p14:cNvPr>
              <p14:cNvContentPartPr/>
              <p14:nvPr/>
            </p14:nvContentPartPr>
            <p14:xfrm>
              <a:off x="10350307" y="6116840"/>
              <a:ext cx="360" cy="360"/>
            </p14:xfrm>
          </p:contentPart>
        </mc:Choice>
        <mc:Fallback>
          <p:pic>
            <p:nvPicPr>
              <p:cNvPr id="280" name="Entrada de lápiz 279">
                <a:extLst>
                  <a:ext uri="{FF2B5EF4-FFF2-40B4-BE49-F238E27FC236}">
                    <a16:creationId xmlns:a16="http://schemas.microsoft.com/office/drawing/2014/main" id="{E6084CA1-28EE-04D0-7209-F80A56B68DF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41307" y="6107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5">
            <p14:nvContentPartPr>
              <p14:cNvPr id="281" name="Entrada de lápiz 280">
                <a:extLst>
                  <a:ext uri="{FF2B5EF4-FFF2-40B4-BE49-F238E27FC236}">
                    <a16:creationId xmlns:a16="http://schemas.microsoft.com/office/drawing/2014/main" id="{6962A211-4D0C-9EA9-9F8A-9384BBE5272A}"/>
                  </a:ext>
                </a:extLst>
              </p14:cNvPr>
              <p14:cNvContentPartPr/>
              <p14:nvPr/>
            </p14:nvContentPartPr>
            <p14:xfrm>
              <a:off x="10279747" y="6145280"/>
              <a:ext cx="360" cy="360"/>
            </p14:xfrm>
          </p:contentPart>
        </mc:Choice>
        <mc:Fallback>
          <p:pic>
            <p:nvPicPr>
              <p:cNvPr id="281" name="Entrada de lápiz 280">
                <a:extLst>
                  <a:ext uri="{FF2B5EF4-FFF2-40B4-BE49-F238E27FC236}">
                    <a16:creationId xmlns:a16="http://schemas.microsoft.com/office/drawing/2014/main" id="{6962A211-4D0C-9EA9-9F8A-9384BBE5272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270747" y="6136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282" name="Entrada de lápiz 281">
                <a:extLst>
                  <a:ext uri="{FF2B5EF4-FFF2-40B4-BE49-F238E27FC236}">
                    <a16:creationId xmlns:a16="http://schemas.microsoft.com/office/drawing/2014/main" id="{108A6A50-4D75-E106-B1BA-DC99ED4959C1}"/>
                  </a:ext>
                </a:extLst>
              </p14:cNvPr>
              <p14:cNvContentPartPr/>
              <p14:nvPr/>
            </p14:nvContentPartPr>
            <p14:xfrm>
              <a:off x="9997507" y="6603920"/>
              <a:ext cx="360" cy="360"/>
            </p14:xfrm>
          </p:contentPart>
        </mc:Choice>
        <mc:Fallback>
          <p:pic>
            <p:nvPicPr>
              <p:cNvPr id="282" name="Entrada de lápiz 281">
                <a:extLst>
                  <a:ext uri="{FF2B5EF4-FFF2-40B4-BE49-F238E27FC236}">
                    <a16:creationId xmlns:a16="http://schemas.microsoft.com/office/drawing/2014/main" id="{108A6A50-4D75-E106-B1BA-DC99ED4959C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988507" y="6594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7">
            <p14:nvContentPartPr>
              <p14:cNvPr id="283" name="Entrada de lápiz 282">
                <a:extLst>
                  <a:ext uri="{FF2B5EF4-FFF2-40B4-BE49-F238E27FC236}">
                    <a16:creationId xmlns:a16="http://schemas.microsoft.com/office/drawing/2014/main" id="{4E9AF986-0166-1C42-477A-12A70C6753C6}"/>
                  </a:ext>
                </a:extLst>
              </p14:cNvPr>
              <p14:cNvContentPartPr/>
              <p14:nvPr/>
            </p14:nvContentPartPr>
            <p14:xfrm>
              <a:off x="9891667" y="6632000"/>
              <a:ext cx="360" cy="360"/>
            </p14:xfrm>
          </p:contentPart>
        </mc:Choice>
        <mc:Fallback>
          <p:pic>
            <p:nvPicPr>
              <p:cNvPr id="283" name="Entrada de lápiz 282">
                <a:extLst>
                  <a:ext uri="{FF2B5EF4-FFF2-40B4-BE49-F238E27FC236}">
                    <a16:creationId xmlns:a16="http://schemas.microsoft.com/office/drawing/2014/main" id="{4E9AF986-0166-1C42-477A-12A70C6753C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882667" y="6623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8">
            <p14:nvContentPartPr>
              <p14:cNvPr id="284" name="Entrada de lápiz 283">
                <a:extLst>
                  <a:ext uri="{FF2B5EF4-FFF2-40B4-BE49-F238E27FC236}">
                    <a16:creationId xmlns:a16="http://schemas.microsoft.com/office/drawing/2014/main" id="{6B51A6F9-1754-AAF1-A356-9FAA2705BC6A}"/>
                  </a:ext>
                </a:extLst>
              </p14:cNvPr>
              <p14:cNvContentPartPr/>
              <p14:nvPr/>
            </p14:nvContentPartPr>
            <p14:xfrm>
              <a:off x="9983467" y="6504920"/>
              <a:ext cx="360" cy="360"/>
            </p14:xfrm>
          </p:contentPart>
        </mc:Choice>
        <mc:Fallback>
          <p:pic>
            <p:nvPicPr>
              <p:cNvPr id="284" name="Entrada de lápiz 283">
                <a:extLst>
                  <a:ext uri="{FF2B5EF4-FFF2-40B4-BE49-F238E27FC236}">
                    <a16:creationId xmlns:a16="http://schemas.microsoft.com/office/drawing/2014/main" id="{6B51A6F9-1754-AAF1-A356-9FAA2705BC6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974467" y="6495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9">
            <p14:nvContentPartPr>
              <p14:cNvPr id="285" name="Entrada de lápiz 284">
                <a:extLst>
                  <a:ext uri="{FF2B5EF4-FFF2-40B4-BE49-F238E27FC236}">
                    <a16:creationId xmlns:a16="http://schemas.microsoft.com/office/drawing/2014/main" id="{52F24EF1-6913-328E-730C-FBA07380930B}"/>
                  </a:ext>
                </a:extLst>
              </p14:cNvPr>
              <p14:cNvContentPartPr/>
              <p14:nvPr/>
            </p14:nvContentPartPr>
            <p14:xfrm>
              <a:off x="10279747" y="6180560"/>
              <a:ext cx="360" cy="360"/>
            </p14:xfrm>
          </p:contentPart>
        </mc:Choice>
        <mc:Fallback>
          <p:pic>
            <p:nvPicPr>
              <p:cNvPr id="285" name="Entrada de lápiz 284">
                <a:extLst>
                  <a:ext uri="{FF2B5EF4-FFF2-40B4-BE49-F238E27FC236}">
                    <a16:creationId xmlns:a16="http://schemas.microsoft.com/office/drawing/2014/main" id="{52F24EF1-6913-328E-730C-FBA07380930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270747" y="6171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0">
            <p14:nvContentPartPr>
              <p14:cNvPr id="286" name="Entrada de lápiz 285">
                <a:extLst>
                  <a:ext uri="{FF2B5EF4-FFF2-40B4-BE49-F238E27FC236}">
                    <a16:creationId xmlns:a16="http://schemas.microsoft.com/office/drawing/2014/main" id="{03EB4AC1-0262-BB05-B5AD-6CC60ACE842B}"/>
                  </a:ext>
                </a:extLst>
              </p14:cNvPr>
              <p14:cNvContentPartPr/>
              <p14:nvPr/>
            </p14:nvContentPartPr>
            <p14:xfrm>
              <a:off x="10583227" y="5799320"/>
              <a:ext cx="360" cy="360"/>
            </p14:xfrm>
          </p:contentPart>
        </mc:Choice>
        <mc:Fallback>
          <p:pic>
            <p:nvPicPr>
              <p:cNvPr id="286" name="Entrada de lápiz 285">
                <a:extLst>
                  <a:ext uri="{FF2B5EF4-FFF2-40B4-BE49-F238E27FC236}">
                    <a16:creationId xmlns:a16="http://schemas.microsoft.com/office/drawing/2014/main" id="{03EB4AC1-0262-BB05-B5AD-6CC60ACE842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574227" y="5790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1">
            <p14:nvContentPartPr>
              <p14:cNvPr id="287" name="Entrada de lápiz 286">
                <a:extLst>
                  <a:ext uri="{FF2B5EF4-FFF2-40B4-BE49-F238E27FC236}">
                    <a16:creationId xmlns:a16="http://schemas.microsoft.com/office/drawing/2014/main" id="{C7B9E1DE-10B2-8F3E-3752-281596CA828C}"/>
                  </a:ext>
                </a:extLst>
              </p14:cNvPr>
              <p14:cNvContentPartPr/>
              <p14:nvPr/>
            </p14:nvContentPartPr>
            <p14:xfrm>
              <a:off x="10773667" y="5439680"/>
              <a:ext cx="360" cy="360"/>
            </p14:xfrm>
          </p:contentPart>
        </mc:Choice>
        <mc:Fallback>
          <p:pic>
            <p:nvPicPr>
              <p:cNvPr id="287" name="Entrada de lápiz 286">
                <a:extLst>
                  <a:ext uri="{FF2B5EF4-FFF2-40B4-BE49-F238E27FC236}">
                    <a16:creationId xmlns:a16="http://schemas.microsoft.com/office/drawing/2014/main" id="{C7B9E1DE-10B2-8F3E-3752-281596CA828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764667" y="5430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2">
            <p14:nvContentPartPr>
              <p14:cNvPr id="288" name="Entrada de lápiz 287">
                <a:extLst>
                  <a:ext uri="{FF2B5EF4-FFF2-40B4-BE49-F238E27FC236}">
                    <a16:creationId xmlns:a16="http://schemas.microsoft.com/office/drawing/2014/main" id="{C780006F-47D4-430A-AA23-059DF336AD96}"/>
                  </a:ext>
                </a:extLst>
              </p14:cNvPr>
              <p14:cNvContentPartPr/>
              <p14:nvPr/>
            </p14:nvContentPartPr>
            <p14:xfrm>
              <a:off x="11020627" y="5404400"/>
              <a:ext cx="360" cy="360"/>
            </p14:xfrm>
          </p:contentPart>
        </mc:Choice>
        <mc:Fallback>
          <p:pic>
            <p:nvPicPr>
              <p:cNvPr id="288" name="Entrada de lápiz 287">
                <a:extLst>
                  <a:ext uri="{FF2B5EF4-FFF2-40B4-BE49-F238E27FC236}">
                    <a16:creationId xmlns:a16="http://schemas.microsoft.com/office/drawing/2014/main" id="{C780006F-47D4-430A-AA23-059DF336AD9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011627" y="5395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3">
            <p14:nvContentPartPr>
              <p14:cNvPr id="289" name="Entrada de lápiz 288">
                <a:extLst>
                  <a:ext uri="{FF2B5EF4-FFF2-40B4-BE49-F238E27FC236}">
                    <a16:creationId xmlns:a16="http://schemas.microsoft.com/office/drawing/2014/main" id="{B0CB31B3-70CE-5C0E-90A0-79A6C4AA0B71}"/>
                  </a:ext>
                </a:extLst>
              </p14:cNvPr>
              <p14:cNvContentPartPr/>
              <p14:nvPr/>
            </p14:nvContentPartPr>
            <p14:xfrm>
              <a:off x="11126467" y="5404400"/>
              <a:ext cx="360" cy="360"/>
            </p14:xfrm>
          </p:contentPart>
        </mc:Choice>
        <mc:Fallback>
          <p:pic>
            <p:nvPicPr>
              <p:cNvPr id="289" name="Entrada de lápiz 288">
                <a:extLst>
                  <a:ext uri="{FF2B5EF4-FFF2-40B4-BE49-F238E27FC236}">
                    <a16:creationId xmlns:a16="http://schemas.microsoft.com/office/drawing/2014/main" id="{B0CB31B3-70CE-5C0E-90A0-79A6C4AA0B7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117467" y="5395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4">
            <p14:nvContentPartPr>
              <p14:cNvPr id="290" name="Entrada de lápiz 289">
                <a:extLst>
                  <a:ext uri="{FF2B5EF4-FFF2-40B4-BE49-F238E27FC236}">
                    <a16:creationId xmlns:a16="http://schemas.microsoft.com/office/drawing/2014/main" id="{5BC38A83-65B6-5BF7-C3E3-643CA2A2B5AE}"/>
                  </a:ext>
                </a:extLst>
              </p14:cNvPr>
              <p14:cNvContentPartPr/>
              <p14:nvPr/>
            </p14:nvContentPartPr>
            <p14:xfrm>
              <a:off x="10660627" y="6378200"/>
              <a:ext cx="360" cy="360"/>
            </p14:xfrm>
          </p:contentPart>
        </mc:Choice>
        <mc:Fallback>
          <p:pic>
            <p:nvPicPr>
              <p:cNvPr id="290" name="Entrada de lápiz 289">
                <a:extLst>
                  <a:ext uri="{FF2B5EF4-FFF2-40B4-BE49-F238E27FC236}">
                    <a16:creationId xmlns:a16="http://schemas.microsoft.com/office/drawing/2014/main" id="{5BC38A83-65B6-5BF7-C3E3-643CA2A2B5A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651627" y="6369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5">
            <p14:nvContentPartPr>
              <p14:cNvPr id="291" name="Entrada de lápiz 290">
                <a:extLst>
                  <a:ext uri="{FF2B5EF4-FFF2-40B4-BE49-F238E27FC236}">
                    <a16:creationId xmlns:a16="http://schemas.microsoft.com/office/drawing/2014/main" id="{6A1CED65-0B78-08DE-E7EA-118178B3410F}"/>
                  </a:ext>
                </a:extLst>
              </p14:cNvPr>
              <p14:cNvContentPartPr/>
              <p14:nvPr/>
            </p14:nvContentPartPr>
            <p14:xfrm>
              <a:off x="10660627" y="6582680"/>
              <a:ext cx="360" cy="360"/>
            </p14:xfrm>
          </p:contentPart>
        </mc:Choice>
        <mc:Fallback>
          <p:pic>
            <p:nvPicPr>
              <p:cNvPr id="291" name="Entrada de lápiz 290">
                <a:extLst>
                  <a:ext uri="{FF2B5EF4-FFF2-40B4-BE49-F238E27FC236}">
                    <a16:creationId xmlns:a16="http://schemas.microsoft.com/office/drawing/2014/main" id="{6A1CED65-0B78-08DE-E7EA-118178B3410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651627" y="6573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6">
            <p14:nvContentPartPr>
              <p14:cNvPr id="292" name="Entrada de lápiz 291">
                <a:extLst>
                  <a:ext uri="{FF2B5EF4-FFF2-40B4-BE49-F238E27FC236}">
                    <a16:creationId xmlns:a16="http://schemas.microsoft.com/office/drawing/2014/main" id="{C4AA8D67-D467-20E8-3BC4-1A229BF1FE0D}"/>
                  </a:ext>
                </a:extLst>
              </p14:cNvPr>
              <p14:cNvContentPartPr/>
              <p14:nvPr/>
            </p14:nvContentPartPr>
            <p14:xfrm>
              <a:off x="10639747" y="6575480"/>
              <a:ext cx="360" cy="360"/>
            </p14:xfrm>
          </p:contentPart>
        </mc:Choice>
        <mc:Fallback>
          <p:pic>
            <p:nvPicPr>
              <p:cNvPr id="292" name="Entrada de lápiz 291">
                <a:extLst>
                  <a:ext uri="{FF2B5EF4-FFF2-40B4-BE49-F238E27FC236}">
                    <a16:creationId xmlns:a16="http://schemas.microsoft.com/office/drawing/2014/main" id="{C4AA8D67-D467-20E8-3BC4-1A229BF1FE0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630747" y="6566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7">
            <p14:nvContentPartPr>
              <p14:cNvPr id="293" name="Entrada de lápiz 292">
                <a:extLst>
                  <a:ext uri="{FF2B5EF4-FFF2-40B4-BE49-F238E27FC236}">
                    <a16:creationId xmlns:a16="http://schemas.microsoft.com/office/drawing/2014/main" id="{A582FF5D-F6C9-75A8-7EBB-4A71429631E7}"/>
                  </a:ext>
                </a:extLst>
              </p14:cNvPr>
              <p14:cNvContentPartPr/>
              <p14:nvPr/>
            </p14:nvContentPartPr>
            <p14:xfrm>
              <a:off x="10844227" y="6674480"/>
              <a:ext cx="360" cy="360"/>
            </p14:xfrm>
          </p:contentPart>
        </mc:Choice>
        <mc:Fallback>
          <p:pic>
            <p:nvPicPr>
              <p:cNvPr id="293" name="Entrada de lápiz 292">
                <a:extLst>
                  <a:ext uri="{FF2B5EF4-FFF2-40B4-BE49-F238E27FC236}">
                    <a16:creationId xmlns:a16="http://schemas.microsoft.com/office/drawing/2014/main" id="{A582FF5D-F6C9-75A8-7EBB-4A71429631E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835227" y="6665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8">
            <p14:nvContentPartPr>
              <p14:cNvPr id="294" name="Entrada de lápiz 293">
                <a:extLst>
                  <a:ext uri="{FF2B5EF4-FFF2-40B4-BE49-F238E27FC236}">
                    <a16:creationId xmlns:a16="http://schemas.microsoft.com/office/drawing/2014/main" id="{D87AA756-EFAE-00BE-8974-9B00CB02291F}"/>
                  </a:ext>
                </a:extLst>
              </p14:cNvPr>
              <p14:cNvContentPartPr/>
              <p14:nvPr/>
            </p14:nvContentPartPr>
            <p14:xfrm>
              <a:off x="11168587" y="6745040"/>
              <a:ext cx="360" cy="360"/>
            </p14:xfrm>
          </p:contentPart>
        </mc:Choice>
        <mc:Fallback>
          <p:pic>
            <p:nvPicPr>
              <p:cNvPr id="294" name="Entrada de lápiz 293">
                <a:extLst>
                  <a:ext uri="{FF2B5EF4-FFF2-40B4-BE49-F238E27FC236}">
                    <a16:creationId xmlns:a16="http://schemas.microsoft.com/office/drawing/2014/main" id="{D87AA756-EFAE-00BE-8974-9B00CB02291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159587" y="6736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9">
            <p14:nvContentPartPr>
              <p14:cNvPr id="295" name="Entrada de lápiz 294">
                <a:extLst>
                  <a:ext uri="{FF2B5EF4-FFF2-40B4-BE49-F238E27FC236}">
                    <a16:creationId xmlns:a16="http://schemas.microsoft.com/office/drawing/2014/main" id="{197DF43D-FE23-51E7-2C1E-E3FCF0B935E2}"/>
                  </a:ext>
                </a:extLst>
              </p14:cNvPr>
              <p14:cNvContentPartPr/>
              <p14:nvPr/>
            </p14:nvContentPartPr>
            <p14:xfrm>
              <a:off x="11450827" y="6780320"/>
              <a:ext cx="360" cy="360"/>
            </p14:xfrm>
          </p:contentPart>
        </mc:Choice>
        <mc:Fallback>
          <p:pic>
            <p:nvPicPr>
              <p:cNvPr id="295" name="Entrada de lápiz 294">
                <a:extLst>
                  <a:ext uri="{FF2B5EF4-FFF2-40B4-BE49-F238E27FC236}">
                    <a16:creationId xmlns:a16="http://schemas.microsoft.com/office/drawing/2014/main" id="{197DF43D-FE23-51E7-2C1E-E3FCF0B935E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441827" y="6771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0">
            <p14:nvContentPartPr>
              <p14:cNvPr id="296" name="Entrada de lápiz 295">
                <a:extLst>
                  <a:ext uri="{FF2B5EF4-FFF2-40B4-BE49-F238E27FC236}">
                    <a16:creationId xmlns:a16="http://schemas.microsoft.com/office/drawing/2014/main" id="{9A3A81E5-9502-B933-5BC8-9EC5BA74866E}"/>
                  </a:ext>
                </a:extLst>
              </p14:cNvPr>
              <p14:cNvContentPartPr/>
              <p14:nvPr/>
            </p14:nvContentPartPr>
            <p14:xfrm>
              <a:off x="11606347" y="6737840"/>
              <a:ext cx="360" cy="360"/>
            </p14:xfrm>
          </p:contentPart>
        </mc:Choice>
        <mc:Fallback>
          <p:pic>
            <p:nvPicPr>
              <p:cNvPr id="296" name="Entrada de lápiz 295">
                <a:extLst>
                  <a:ext uri="{FF2B5EF4-FFF2-40B4-BE49-F238E27FC236}">
                    <a16:creationId xmlns:a16="http://schemas.microsoft.com/office/drawing/2014/main" id="{9A3A81E5-9502-B933-5BC8-9EC5BA74866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97347" y="6728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1">
            <p14:nvContentPartPr>
              <p14:cNvPr id="297" name="Entrada de lápiz 296">
                <a:extLst>
                  <a:ext uri="{FF2B5EF4-FFF2-40B4-BE49-F238E27FC236}">
                    <a16:creationId xmlns:a16="http://schemas.microsoft.com/office/drawing/2014/main" id="{FCAB53B4-53F1-3BFE-26E9-EF143A3F3258}"/>
                  </a:ext>
                </a:extLst>
              </p14:cNvPr>
              <p14:cNvContentPartPr/>
              <p14:nvPr/>
            </p14:nvContentPartPr>
            <p14:xfrm>
              <a:off x="11775547" y="6385040"/>
              <a:ext cx="360" cy="360"/>
            </p14:xfrm>
          </p:contentPart>
        </mc:Choice>
        <mc:Fallback>
          <p:pic>
            <p:nvPicPr>
              <p:cNvPr id="297" name="Entrada de lápiz 296">
                <a:extLst>
                  <a:ext uri="{FF2B5EF4-FFF2-40B4-BE49-F238E27FC236}">
                    <a16:creationId xmlns:a16="http://schemas.microsoft.com/office/drawing/2014/main" id="{FCAB53B4-53F1-3BFE-26E9-EF143A3F325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766547" y="6376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2">
            <p14:nvContentPartPr>
              <p14:cNvPr id="298" name="Entrada de lápiz 297">
                <a:extLst>
                  <a:ext uri="{FF2B5EF4-FFF2-40B4-BE49-F238E27FC236}">
                    <a16:creationId xmlns:a16="http://schemas.microsoft.com/office/drawing/2014/main" id="{4F12A5FD-9B61-4BC7-530A-C742DA09E143}"/>
                  </a:ext>
                </a:extLst>
              </p14:cNvPr>
              <p14:cNvContentPartPr/>
              <p14:nvPr/>
            </p14:nvContentPartPr>
            <p14:xfrm>
              <a:off x="11655667" y="6004160"/>
              <a:ext cx="360" cy="360"/>
            </p14:xfrm>
          </p:contentPart>
        </mc:Choice>
        <mc:Fallback>
          <p:pic>
            <p:nvPicPr>
              <p:cNvPr id="298" name="Entrada de lápiz 297">
                <a:extLst>
                  <a:ext uri="{FF2B5EF4-FFF2-40B4-BE49-F238E27FC236}">
                    <a16:creationId xmlns:a16="http://schemas.microsoft.com/office/drawing/2014/main" id="{4F12A5FD-9B61-4BC7-530A-C742DA09E14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646667" y="5995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3">
            <p14:nvContentPartPr>
              <p14:cNvPr id="299" name="Entrada de lápiz 298">
                <a:extLst>
                  <a:ext uri="{FF2B5EF4-FFF2-40B4-BE49-F238E27FC236}">
                    <a16:creationId xmlns:a16="http://schemas.microsoft.com/office/drawing/2014/main" id="{ABA5747C-C539-8091-0D3A-B1C7756BCC16}"/>
                  </a:ext>
                </a:extLst>
              </p14:cNvPr>
              <p14:cNvContentPartPr/>
              <p14:nvPr/>
            </p14:nvContentPartPr>
            <p14:xfrm>
              <a:off x="11591947" y="6279200"/>
              <a:ext cx="360" cy="360"/>
            </p14:xfrm>
          </p:contentPart>
        </mc:Choice>
        <mc:Fallback>
          <p:pic>
            <p:nvPicPr>
              <p:cNvPr id="299" name="Entrada de lápiz 298">
                <a:extLst>
                  <a:ext uri="{FF2B5EF4-FFF2-40B4-BE49-F238E27FC236}">
                    <a16:creationId xmlns:a16="http://schemas.microsoft.com/office/drawing/2014/main" id="{ABA5747C-C539-8091-0D3A-B1C7756BCC1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82947" y="6270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4">
            <p14:nvContentPartPr>
              <p14:cNvPr id="300" name="Entrada de lápiz 299">
                <a:extLst>
                  <a:ext uri="{FF2B5EF4-FFF2-40B4-BE49-F238E27FC236}">
                    <a16:creationId xmlns:a16="http://schemas.microsoft.com/office/drawing/2014/main" id="{CFCB8379-7E61-2017-FEE3-E5BC0338E8C4}"/>
                  </a:ext>
                </a:extLst>
              </p14:cNvPr>
              <p14:cNvContentPartPr/>
              <p14:nvPr/>
            </p14:nvContentPartPr>
            <p14:xfrm>
              <a:off x="11535787" y="6392240"/>
              <a:ext cx="360" cy="360"/>
            </p14:xfrm>
          </p:contentPart>
        </mc:Choice>
        <mc:Fallback>
          <p:pic>
            <p:nvPicPr>
              <p:cNvPr id="300" name="Entrada de lápiz 299">
                <a:extLst>
                  <a:ext uri="{FF2B5EF4-FFF2-40B4-BE49-F238E27FC236}">
                    <a16:creationId xmlns:a16="http://schemas.microsoft.com/office/drawing/2014/main" id="{CFCB8379-7E61-2017-FEE3-E5BC0338E8C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26787" y="6383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5">
            <p14:nvContentPartPr>
              <p14:cNvPr id="301" name="Entrada de lápiz 300">
                <a:extLst>
                  <a:ext uri="{FF2B5EF4-FFF2-40B4-BE49-F238E27FC236}">
                    <a16:creationId xmlns:a16="http://schemas.microsoft.com/office/drawing/2014/main" id="{1BB8FFCF-FA29-4F2C-C12A-E5D97BC8722E}"/>
                  </a:ext>
                </a:extLst>
              </p14:cNvPr>
              <p14:cNvContentPartPr/>
              <p14:nvPr/>
            </p14:nvContentPartPr>
            <p14:xfrm>
              <a:off x="11747467" y="6138080"/>
              <a:ext cx="360" cy="360"/>
            </p14:xfrm>
          </p:contentPart>
        </mc:Choice>
        <mc:Fallback>
          <p:pic>
            <p:nvPicPr>
              <p:cNvPr id="301" name="Entrada de lápiz 300">
                <a:extLst>
                  <a:ext uri="{FF2B5EF4-FFF2-40B4-BE49-F238E27FC236}">
                    <a16:creationId xmlns:a16="http://schemas.microsoft.com/office/drawing/2014/main" id="{1BB8FFCF-FA29-4F2C-C12A-E5D97BC8722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738467" y="6129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6">
            <p14:nvContentPartPr>
              <p14:cNvPr id="302" name="Entrada de lápiz 301">
                <a:extLst>
                  <a:ext uri="{FF2B5EF4-FFF2-40B4-BE49-F238E27FC236}">
                    <a16:creationId xmlns:a16="http://schemas.microsoft.com/office/drawing/2014/main" id="{F9DEC202-6966-0F88-2424-8E5BEDEC8603}"/>
                  </a:ext>
                </a:extLst>
              </p14:cNvPr>
              <p14:cNvContentPartPr/>
              <p14:nvPr/>
            </p14:nvContentPartPr>
            <p14:xfrm>
              <a:off x="11874187" y="6067520"/>
              <a:ext cx="360" cy="360"/>
            </p14:xfrm>
          </p:contentPart>
        </mc:Choice>
        <mc:Fallback>
          <p:pic>
            <p:nvPicPr>
              <p:cNvPr id="302" name="Entrada de lápiz 301">
                <a:extLst>
                  <a:ext uri="{FF2B5EF4-FFF2-40B4-BE49-F238E27FC236}">
                    <a16:creationId xmlns:a16="http://schemas.microsoft.com/office/drawing/2014/main" id="{F9DEC202-6966-0F88-2424-8E5BEDEC860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65187" y="6058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7">
            <p14:nvContentPartPr>
              <p14:cNvPr id="303" name="Entrada de lápiz 302">
                <a:extLst>
                  <a:ext uri="{FF2B5EF4-FFF2-40B4-BE49-F238E27FC236}">
                    <a16:creationId xmlns:a16="http://schemas.microsoft.com/office/drawing/2014/main" id="{B33DBFBC-5D01-0B09-EB2D-57B39389918F}"/>
                  </a:ext>
                </a:extLst>
              </p14:cNvPr>
              <p14:cNvContentPartPr/>
              <p14:nvPr/>
            </p14:nvContentPartPr>
            <p14:xfrm>
              <a:off x="11810827" y="6067520"/>
              <a:ext cx="360" cy="360"/>
            </p14:xfrm>
          </p:contentPart>
        </mc:Choice>
        <mc:Fallback>
          <p:pic>
            <p:nvPicPr>
              <p:cNvPr id="303" name="Entrada de lápiz 302">
                <a:extLst>
                  <a:ext uri="{FF2B5EF4-FFF2-40B4-BE49-F238E27FC236}">
                    <a16:creationId xmlns:a16="http://schemas.microsoft.com/office/drawing/2014/main" id="{B33DBFBC-5D01-0B09-EB2D-57B39389918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01827" y="6058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8">
            <p14:nvContentPartPr>
              <p14:cNvPr id="304" name="Entrada de lápiz 303">
                <a:extLst>
                  <a:ext uri="{FF2B5EF4-FFF2-40B4-BE49-F238E27FC236}">
                    <a16:creationId xmlns:a16="http://schemas.microsoft.com/office/drawing/2014/main" id="{223A62D0-0001-E47C-3376-F049F5333EB7}"/>
                  </a:ext>
                </a:extLst>
              </p14:cNvPr>
              <p14:cNvContentPartPr/>
              <p14:nvPr/>
            </p14:nvContentPartPr>
            <p14:xfrm>
              <a:off x="11690947" y="6349760"/>
              <a:ext cx="360" cy="360"/>
            </p14:xfrm>
          </p:contentPart>
        </mc:Choice>
        <mc:Fallback>
          <p:pic>
            <p:nvPicPr>
              <p:cNvPr id="304" name="Entrada de lápiz 303">
                <a:extLst>
                  <a:ext uri="{FF2B5EF4-FFF2-40B4-BE49-F238E27FC236}">
                    <a16:creationId xmlns:a16="http://schemas.microsoft.com/office/drawing/2014/main" id="{223A62D0-0001-E47C-3376-F049F5333EB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681947" y="6340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9">
            <p14:nvContentPartPr>
              <p14:cNvPr id="305" name="Entrada de lápiz 304">
                <a:extLst>
                  <a:ext uri="{FF2B5EF4-FFF2-40B4-BE49-F238E27FC236}">
                    <a16:creationId xmlns:a16="http://schemas.microsoft.com/office/drawing/2014/main" id="{C73BDDC2-99C3-51BE-04C5-E6D5FD75A362}"/>
                  </a:ext>
                </a:extLst>
              </p14:cNvPr>
              <p14:cNvContentPartPr/>
              <p14:nvPr/>
            </p14:nvContentPartPr>
            <p14:xfrm>
              <a:off x="11634427" y="6427520"/>
              <a:ext cx="360" cy="360"/>
            </p14:xfrm>
          </p:contentPart>
        </mc:Choice>
        <mc:Fallback>
          <p:pic>
            <p:nvPicPr>
              <p:cNvPr id="305" name="Entrada de lápiz 304">
                <a:extLst>
                  <a:ext uri="{FF2B5EF4-FFF2-40B4-BE49-F238E27FC236}">
                    <a16:creationId xmlns:a16="http://schemas.microsoft.com/office/drawing/2014/main" id="{C73BDDC2-99C3-51BE-04C5-E6D5FD75A36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625427" y="6418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0">
            <p14:nvContentPartPr>
              <p14:cNvPr id="306" name="Entrada de lápiz 305">
                <a:extLst>
                  <a:ext uri="{FF2B5EF4-FFF2-40B4-BE49-F238E27FC236}">
                    <a16:creationId xmlns:a16="http://schemas.microsoft.com/office/drawing/2014/main" id="{B9F68A2D-DBC0-91B2-42C7-D7FB3954634E}"/>
                  </a:ext>
                </a:extLst>
              </p14:cNvPr>
              <p14:cNvContentPartPr/>
              <p14:nvPr/>
            </p14:nvContentPartPr>
            <p14:xfrm>
              <a:off x="11832067" y="6568640"/>
              <a:ext cx="360" cy="360"/>
            </p14:xfrm>
          </p:contentPart>
        </mc:Choice>
        <mc:Fallback>
          <p:pic>
            <p:nvPicPr>
              <p:cNvPr id="306" name="Entrada de lápiz 305">
                <a:extLst>
                  <a:ext uri="{FF2B5EF4-FFF2-40B4-BE49-F238E27FC236}">
                    <a16:creationId xmlns:a16="http://schemas.microsoft.com/office/drawing/2014/main" id="{B9F68A2D-DBC0-91B2-42C7-D7FB3954634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23067" y="6559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1">
            <p14:nvContentPartPr>
              <p14:cNvPr id="307" name="Entrada de lápiz 306">
                <a:extLst>
                  <a:ext uri="{FF2B5EF4-FFF2-40B4-BE49-F238E27FC236}">
                    <a16:creationId xmlns:a16="http://schemas.microsoft.com/office/drawing/2014/main" id="{6301D891-6584-413B-8904-9D92972DE507}"/>
                  </a:ext>
                </a:extLst>
              </p14:cNvPr>
              <p14:cNvContentPartPr/>
              <p14:nvPr/>
            </p14:nvContentPartPr>
            <p14:xfrm>
              <a:off x="11923867" y="6582680"/>
              <a:ext cx="360" cy="360"/>
            </p14:xfrm>
          </p:contentPart>
        </mc:Choice>
        <mc:Fallback>
          <p:pic>
            <p:nvPicPr>
              <p:cNvPr id="307" name="Entrada de lápiz 306">
                <a:extLst>
                  <a:ext uri="{FF2B5EF4-FFF2-40B4-BE49-F238E27FC236}">
                    <a16:creationId xmlns:a16="http://schemas.microsoft.com/office/drawing/2014/main" id="{6301D891-6584-413B-8904-9D92972DE50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914867" y="6573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2">
            <p14:nvContentPartPr>
              <p14:cNvPr id="308" name="Entrada de lápiz 307">
                <a:extLst>
                  <a:ext uri="{FF2B5EF4-FFF2-40B4-BE49-F238E27FC236}">
                    <a16:creationId xmlns:a16="http://schemas.microsoft.com/office/drawing/2014/main" id="{8F5BB497-A816-E8CC-D5C3-EBB3EC132873}"/>
                  </a:ext>
                </a:extLst>
              </p14:cNvPr>
              <p14:cNvContentPartPr/>
              <p14:nvPr/>
            </p14:nvContentPartPr>
            <p14:xfrm>
              <a:off x="11895427" y="6667280"/>
              <a:ext cx="360" cy="360"/>
            </p14:xfrm>
          </p:contentPart>
        </mc:Choice>
        <mc:Fallback>
          <p:pic>
            <p:nvPicPr>
              <p:cNvPr id="308" name="Entrada de lápiz 307">
                <a:extLst>
                  <a:ext uri="{FF2B5EF4-FFF2-40B4-BE49-F238E27FC236}">
                    <a16:creationId xmlns:a16="http://schemas.microsoft.com/office/drawing/2014/main" id="{8F5BB497-A816-E8CC-D5C3-EBB3EC13287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886427" y="6658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3">
            <p14:nvContentPartPr>
              <p14:cNvPr id="309" name="Entrada de lápiz 308">
                <a:extLst>
                  <a:ext uri="{FF2B5EF4-FFF2-40B4-BE49-F238E27FC236}">
                    <a16:creationId xmlns:a16="http://schemas.microsoft.com/office/drawing/2014/main" id="{95A5F9D5-F802-6BA9-E8E6-988F17C205C7}"/>
                  </a:ext>
                </a:extLst>
              </p14:cNvPr>
              <p14:cNvContentPartPr/>
              <p14:nvPr/>
            </p14:nvContentPartPr>
            <p14:xfrm>
              <a:off x="11923867" y="6484040"/>
              <a:ext cx="360" cy="360"/>
            </p14:xfrm>
          </p:contentPart>
        </mc:Choice>
        <mc:Fallback>
          <p:pic>
            <p:nvPicPr>
              <p:cNvPr id="309" name="Entrada de lápiz 308">
                <a:extLst>
                  <a:ext uri="{FF2B5EF4-FFF2-40B4-BE49-F238E27FC236}">
                    <a16:creationId xmlns:a16="http://schemas.microsoft.com/office/drawing/2014/main" id="{95A5F9D5-F802-6BA9-E8E6-988F17C205C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914867" y="6475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4">
            <p14:nvContentPartPr>
              <p14:cNvPr id="310" name="Entrada de lápiz 309">
                <a:extLst>
                  <a:ext uri="{FF2B5EF4-FFF2-40B4-BE49-F238E27FC236}">
                    <a16:creationId xmlns:a16="http://schemas.microsoft.com/office/drawing/2014/main" id="{5BE9D2D5-6ADF-E9DF-F53D-A616C327F07B}"/>
                  </a:ext>
                </a:extLst>
              </p14:cNvPr>
              <p14:cNvContentPartPr/>
              <p14:nvPr/>
            </p14:nvContentPartPr>
            <p14:xfrm>
              <a:off x="11655667" y="6180560"/>
              <a:ext cx="360" cy="360"/>
            </p14:xfrm>
          </p:contentPart>
        </mc:Choice>
        <mc:Fallback>
          <p:pic>
            <p:nvPicPr>
              <p:cNvPr id="310" name="Entrada de lápiz 309">
                <a:extLst>
                  <a:ext uri="{FF2B5EF4-FFF2-40B4-BE49-F238E27FC236}">
                    <a16:creationId xmlns:a16="http://schemas.microsoft.com/office/drawing/2014/main" id="{5BE9D2D5-6ADF-E9DF-F53D-A616C327F07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646667" y="6171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5">
            <p14:nvContentPartPr>
              <p14:cNvPr id="311" name="Entrada de lápiz 310">
                <a:extLst>
                  <a:ext uri="{FF2B5EF4-FFF2-40B4-BE49-F238E27FC236}">
                    <a16:creationId xmlns:a16="http://schemas.microsoft.com/office/drawing/2014/main" id="{53E19574-0CE5-4B4E-EFBA-FAA26E2092DF}"/>
                  </a:ext>
                </a:extLst>
              </p14:cNvPr>
              <p14:cNvContentPartPr/>
              <p14:nvPr/>
            </p14:nvContentPartPr>
            <p14:xfrm>
              <a:off x="11316907" y="6124040"/>
              <a:ext cx="360" cy="360"/>
            </p14:xfrm>
          </p:contentPart>
        </mc:Choice>
        <mc:Fallback>
          <p:pic>
            <p:nvPicPr>
              <p:cNvPr id="311" name="Entrada de lápiz 310">
                <a:extLst>
                  <a:ext uri="{FF2B5EF4-FFF2-40B4-BE49-F238E27FC236}">
                    <a16:creationId xmlns:a16="http://schemas.microsoft.com/office/drawing/2014/main" id="{53E19574-0CE5-4B4E-EFBA-FAA26E2092D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307907" y="6115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6">
            <p14:nvContentPartPr>
              <p14:cNvPr id="312" name="Entrada de lápiz 311">
                <a:extLst>
                  <a:ext uri="{FF2B5EF4-FFF2-40B4-BE49-F238E27FC236}">
                    <a16:creationId xmlns:a16="http://schemas.microsoft.com/office/drawing/2014/main" id="{C72A0957-CCB3-78CC-CF26-9E57FFEFF405}"/>
                  </a:ext>
                </a:extLst>
              </p14:cNvPr>
              <p14:cNvContentPartPr/>
              <p14:nvPr/>
            </p14:nvContentPartPr>
            <p14:xfrm>
              <a:off x="11422747" y="6222680"/>
              <a:ext cx="360" cy="360"/>
            </p14:xfrm>
          </p:contentPart>
        </mc:Choice>
        <mc:Fallback>
          <p:pic>
            <p:nvPicPr>
              <p:cNvPr id="312" name="Entrada de lápiz 311">
                <a:extLst>
                  <a:ext uri="{FF2B5EF4-FFF2-40B4-BE49-F238E27FC236}">
                    <a16:creationId xmlns:a16="http://schemas.microsoft.com/office/drawing/2014/main" id="{C72A0957-CCB3-78CC-CF26-9E57FFEFF40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413747" y="6213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7">
            <p14:nvContentPartPr>
              <p14:cNvPr id="313" name="Entrada de lápiz 312">
                <a:extLst>
                  <a:ext uri="{FF2B5EF4-FFF2-40B4-BE49-F238E27FC236}">
                    <a16:creationId xmlns:a16="http://schemas.microsoft.com/office/drawing/2014/main" id="{E269F4D4-9FCE-CB4C-0D74-6911A9528E10}"/>
                  </a:ext>
                </a:extLst>
              </p14:cNvPr>
              <p14:cNvContentPartPr/>
              <p14:nvPr/>
            </p14:nvContentPartPr>
            <p14:xfrm>
              <a:off x="11535787" y="6716600"/>
              <a:ext cx="360" cy="360"/>
            </p14:xfrm>
          </p:contentPart>
        </mc:Choice>
        <mc:Fallback>
          <p:pic>
            <p:nvPicPr>
              <p:cNvPr id="313" name="Entrada de lápiz 312">
                <a:extLst>
                  <a:ext uri="{FF2B5EF4-FFF2-40B4-BE49-F238E27FC236}">
                    <a16:creationId xmlns:a16="http://schemas.microsoft.com/office/drawing/2014/main" id="{E269F4D4-9FCE-CB4C-0D74-6911A9528E1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26787" y="6707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8">
            <p14:nvContentPartPr>
              <p14:cNvPr id="314" name="Entrada de lápiz 313">
                <a:extLst>
                  <a:ext uri="{FF2B5EF4-FFF2-40B4-BE49-F238E27FC236}">
                    <a16:creationId xmlns:a16="http://schemas.microsoft.com/office/drawing/2014/main" id="{B9F43275-C240-2649-4572-1100A74958F4}"/>
                  </a:ext>
                </a:extLst>
              </p14:cNvPr>
              <p14:cNvContentPartPr/>
              <p14:nvPr/>
            </p14:nvContentPartPr>
            <p14:xfrm>
              <a:off x="11683747" y="6667280"/>
              <a:ext cx="360" cy="360"/>
            </p14:xfrm>
          </p:contentPart>
        </mc:Choice>
        <mc:Fallback>
          <p:pic>
            <p:nvPicPr>
              <p:cNvPr id="314" name="Entrada de lápiz 313">
                <a:extLst>
                  <a:ext uri="{FF2B5EF4-FFF2-40B4-BE49-F238E27FC236}">
                    <a16:creationId xmlns:a16="http://schemas.microsoft.com/office/drawing/2014/main" id="{B9F43275-C240-2649-4572-1100A74958F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674747" y="6658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9">
            <p14:nvContentPartPr>
              <p14:cNvPr id="315" name="Entrada de lápiz 314">
                <a:extLst>
                  <a:ext uri="{FF2B5EF4-FFF2-40B4-BE49-F238E27FC236}">
                    <a16:creationId xmlns:a16="http://schemas.microsoft.com/office/drawing/2014/main" id="{0D232787-096C-D104-F9C1-05F214A86B10}"/>
                  </a:ext>
                </a:extLst>
              </p14:cNvPr>
              <p14:cNvContentPartPr/>
              <p14:nvPr/>
            </p14:nvContentPartPr>
            <p14:xfrm>
              <a:off x="11747467" y="6561440"/>
              <a:ext cx="360" cy="360"/>
            </p14:xfrm>
          </p:contentPart>
        </mc:Choice>
        <mc:Fallback>
          <p:pic>
            <p:nvPicPr>
              <p:cNvPr id="315" name="Entrada de lápiz 314">
                <a:extLst>
                  <a:ext uri="{FF2B5EF4-FFF2-40B4-BE49-F238E27FC236}">
                    <a16:creationId xmlns:a16="http://schemas.microsoft.com/office/drawing/2014/main" id="{0D232787-096C-D104-F9C1-05F214A86B1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738467" y="6552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0">
            <p14:nvContentPartPr>
              <p14:cNvPr id="316" name="Entrada de lápiz 315">
                <a:extLst>
                  <a:ext uri="{FF2B5EF4-FFF2-40B4-BE49-F238E27FC236}">
                    <a16:creationId xmlns:a16="http://schemas.microsoft.com/office/drawing/2014/main" id="{AC7EAC5B-8B11-BC04-35A3-61CFA82D6B8A}"/>
                  </a:ext>
                </a:extLst>
              </p14:cNvPr>
              <p14:cNvContentPartPr/>
              <p14:nvPr/>
            </p14:nvContentPartPr>
            <p14:xfrm>
              <a:off x="11683747" y="5841800"/>
              <a:ext cx="360" cy="360"/>
            </p14:xfrm>
          </p:contentPart>
        </mc:Choice>
        <mc:Fallback>
          <p:pic>
            <p:nvPicPr>
              <p:cNvPr id="316" name="Entrada de lápiz 315">
                <a:extLst>
                  <a:ext uri="{FF2B5EF4-FFF2-40B4-BE49-F238E27FC236}">
                    <a16:creationId xmlns:a16="http://schemas.microsoft.com/office/drawing/2014/main" id="{AC7EAC5B-8B11-BC04-35A3-61CFA82D6B8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674747" y="5832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1">
            <p14:nvContentPartPr>
              <p14:cNvPr id="317" name="Entrada de lápiz 316">
                <a:extLst>
                  <a:ext uri="{FF2B5EF4-FFF2-40B4-BE49-F238E27FC236}">
                    <a16:creationId xmlns:a16="http://schemas.microsoft.com/office/drawing/2014/main" id="{4F8C22FB-48D3-268F-5263-F184E56CA228}"/>
                  </a:ext>
                </a:extLst>
              </p14:cNvPr>
              <p14:cNvContentPartPr/>
              <p14:nvPr/>
            </p14:nvContentPartPr>
            <p14:xfrm>
              <a:off x="11556667" y="5616080"/>
              <a:ext cx="360" cy="360"/>
            </p14:xfrm>
          </p:contentPart>
        </mc:Choice>
        <mc:Fallback>
          <p:pic>
            <p:nvPicPr>
              <p:cNvPr id="317" name="Entrada de lápiz 316">
                <a:extLst>
                  <a:ext uri="{FF2B5EF4-FFF2-40B4-BE49-F238E27FC236}">
                    <a16:creationId xmlns:a16="http://schemas.microsoft.com/office/drawing/2014/main" id="{4F8C22FB-48D3-268F-5263-F184E56CA22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47667" y="5607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2">
            <p14:nvContentPartPr>
              <p14:cNvPr id="318" name="Entrada de lápiz 317">
                <a:extLst>
                  <a:ext uri="{FF2B5EF4-FFF2-40B4-BE49-F238E27FC236}">
                    <a16:creationId xmlns:a16="http://schemas.microsoft.com/office/drawing/2014/main" id="{822698DE-9295-ED88-2AF8-A10370372436}"/>
                  </a:ext>
                </a:extLst>
              </p14:cNvPr>
              <p14:cNvContentPartPr/>
              <p14:nvPr/>
            </p14:nvContentPartPr>
            <p14:xfrm>
              <a:off x="11500507" y="5474960"/>
              <a:ext cx="360" cy="360"/>
            </p14:xfrm>
          </p:contentPart>
        </mc:Choice>
        <mc:Fallback>
          <p:pic>
            <p:nvPicPr>
              <p:cNvPr id="318" name="Entrada de lápiz 317">
                <a:extLst>
                  <a:ext uri="{FF2B5EF4-FFF2-40B4-BE49-F238E27FC236}">
                    <a16:creationId xmlns:a16="http://schemas.microsoft.com/office/drawing/2014/main" id="{822698DE-9295-ED88-2AF8-A1037037243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491507" y="5465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3">
            <p14:nvContentPartPr>
              <p14:cNvPr id="319" name="Entrada de lápiz 318">
                <a:extLst>
                  <a:ext uri="{FF2B5EF4-FFF2-40B4-BE49-F238E27FC236}">
                    <a16:creationId xmlns:a16="http://schemas.microsoft.com/office/drawing/2014/main" id="{64169C01-916D-E578-353B-B6237527CD7E}"/>
                  </a:ext>
                </a:extLst>
              </p14:cNvPr>
              <p14:cNvContentPartPr/>
              <p14:nvPr/>
            </p14:nvContentPartPr>
            <p14:xfrm>
              <a:off x="11465227" y="5192720"/>
              <a:ext cx="360" cy="360"/>
            </p14:xfrm>
          </p:contentPart>
        </mc:Choice>
        <mc:Fallback>
          <p:pic>
            <p:nvPicPr>
              <p:cNvPr id="319" name="Entrada de lápiz 318">
                <a:extLst>
                  <a:ext uri="{FF2B5EF4-FFF2-40B4-BE49-F238E27FC236}">
                    <a16:creationId xmlns:a16="http://schemas.microsoft.com/office/drawing/2014/main" id="{64169C01-916D-E578-353B-B6237527CD7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456227" y="5183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4">
            <p14:nvContentPartPr>
              <p14:cNvPr id="320" name="Entrada de lápiz 319">
                <a:extLst>
                  <a:ext uri="{FF2B5EF4-FFF2-40B4-BE49-F238E27FC236}">
                    <a16:creationId xmlns:a16="http://schemas.microsoft.com/office/drawing/2014/main" id="{EFC9E8C1-33C2-E4A5-C3D4-F0CC5FF3CEE7}"/>
                  </a:ext>
                </a:extLst>
              </p14:cNvPr>
              <p14:cNvContentPartPr/>
              <p14:nvPr/>
            </p14:nvContentPartPr>
            <p14:xfrm>
              <a:off x="11486107" y="5100920"/>
              <a:ext cx="360" cy="360"/>
            </p14:xfrm>
          </p:contentPart>
        </mc:Choice>
        <mc:Fallback>
          <p:pic>
            <p:nvPicPr>
              <p:cNvPr id="320" name="Entrada de lápiz 319">
                <a:extLst>
                  <a:ext uri="{FF2B5EF4-FFF2-40B4-BE49-F238E27FC236}">
                    <a16:creationId xmlns:a16="http://schemas.microsoft.com/office/drawing/2014/main" id="{EFC9E8C1-33C2-E4A5-C3D4-F0CC5FF3CEE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477107" y="5091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5">
            <p14:nvContentPartPr>
              <p14:cNvPr id="321" name="Entrada de lápiz 320">
                <a:extLst>
                  <a:ext uri="{FF2B5EF4-FFF2-40B4-BE49-F238E27FC236}">
                    <a16:creationId xmlns:a16="http://schemas.microsoft.com/office/drawing/2014/main" id="{040AB0C1-95F6-7471-83DA-9229AC0DD55B}"/>
                  </a:ext>
                </a:extLst>
              </p14:cNvPr>
              <p14:cNvContentPartPr/>
              <p14:nvPr/>
            </p14:nvContentPartPr>
            <p14:xfrm>
              <a:off x="11655667" y="5594840"/>
              <a:ext cx="360" cy="360"/>
            </p14:xfrm>
          </p:contentPart>
        </mc:Choice>
        <mc:Fallback>
          <p:pic>
            <p:nvPicPr>
              <p:cNvPr id="321" name="Entrada de lápiz 320">
                <a:extLst>
                  <a:ext uri="{FF2B5EF4-FFF2-40B4-BE49-F238E27FC236}">
                    <a16:creationId xmlns:a16="http://schemas.microsoft.com/office/drawing/2014/main" id="{040AB0C1-95F6-7471-83DA-9229AC0DD55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646667" y="5585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6">
            <p14:nvContentPartPr>
              <p14:cNvPr id="322" name="Entrada de lápiz 321">
                <a:extLst>
                  <a:ext uri="{FF2B5EF4-FFF2-40B4-BE49-F238E27FC236}">
                    <a16:creationId xmlns:a16="http://schemas.microsoft.com/office/drawing/2014/main" id="{CE9C45DC-E757-214F-3ECE-0A014A5B5830}"/>
                  </a:ext>
                </a:extLst>
              </p14:cNvPr>
              <p14:cNvContentPartPr/>
              <p14:nvPr/>
            </p14:nvContentPartPr>
            <p14:xfrm>
              <a:off x="11747467" y="5637320"/>
              <a:ext cx="360" cy="198000"/>
            </p14:xfrm>
          </p:contentPart>
        </mc:Choice>
        <mc:Fallback>
          <p:pic>
            <p:nvPicPr>
              <p:cNvPr id="322" name="Entrada de lápiz 321">
                <a:extLst>
                  <a:ext uri="{FF2B5EF4-FFF2-40B4-BE49-F238E27FC236}">
                    <a16:creationId xmlns:a16="http://schemas.microsoft.com/office/drawing/2014/main" id="{CE9C45DC-E757-214F-3ECE-0A014A5B5830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11738467" y="5628320"/>
                <a:ext cx="1800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8">
            <p14:nvContentPartPr>
              <p14:cNvPr id="323" name="Entrada de lápiz 322">
                <a:extLst>
                  <a:ext uri="{FF2B5EF4-FFF2-40B4-BE49-F238E27FC236}">
                    <a16:creationId xmlns:a16="http://schemas.microsoft.com/office/drawing/2014/main" id="{AC9E31E3-E648-7779-16AC-CD3E85A9BBD2}"/>
                  </a:ext>
                </a:extLst>
              </p14:cNvPr>
              <p14:cNvContentPartPr/>
              <p14:nvPr/>
            </p14:nvContentPartPr>
            <p14:xfrm>
              <a:off x="11782747" y="5693480"/>
              <a:ext cx="360" cy="360"/>
            </p14:xfrm>
          </p:contentPart>
        </mc:Choice>
        <mc:Fallback>
          <p:pic>
            <p:nvPicPr>
              <p:cNvPr id="323" name="Entrada de lápiz 322">
                <a:extLst>
                  <a:ext uri="{FF2B5EF4-FFF2-40B4-BE49-F238E27FC236}">
                    <a16:creationId xmlns:a16="http://schemas.microsoft.com/office/drawing/2014/main" id="{AC9E31E3-E648-7779-16AC-CD3E85A9BBD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773747" y="5684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9">
            <p14:nvContentPartPr>
              <p14:cNvPr id="324" name="Entrada de lápiz 323">
                <a:extLst>
                  <a:ext uri="{FF2B5EF4-FFF2-40B4-BE49-F238E27FC236}">
                    <a16:creationId xmlns:a16="http://schemas.microsoft.com/office/drawing/2014/main" id="{6BA9B412-503E-63BA-65A3-8F2B00617024}"/>
                  </a:ext>
                </a:extLst>
              </p14:cNvPr>
              <p14:cNvContentPartPr/>
              <p14:nvPr/>
            </p14:nvContentPartPr>
            <p14:xfrm>
              <a:off x="11690947" y="5630120"/>
              <a:ext cx="28440" cy="134280"/>
            </p14:xfrm>
          </p:contentPart>
        </mc:Choice>
        <mc:Fallback>
          <p:pic>
            <p:nvPicPr>
              <p:cNvPr id="324" name="Entrada de lápiz 323">
                <a:extLst>
                  <a:ext uri="{FF2B5EF4-FFF2-40B4-BE49-F238E27FC236}">
                    <a16:creationId xmlns:a16="http://schemas.microsoft.com/office/drawing/2014/main" id="{6BA9B412-503E-63BA-65A3-8F2B00617024}"/>
                  </a:ext>
                </a:extLst>
              </p:cNvPr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11682059" y="5621120"/>
                <a:ext cx="458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1">
            <p14:nvContentPartPr>
              <p14:cNvPr id="325" name="Entrada de lápiz 324">
                <a:extLst>
                  <a:ext uri="{FF2B5EF4-FFF2-40B4-BE49-F238E27FC236}">
                    <a16:creationId xmlns:a16="http://schemas.microsoft.com/office/drawing/2014/main" id="{75E5674E-3F42-8FE1-2F72-1F92F82FEC29}"/>
                  </a:ext>
                </a:extLst>
              </p14:cNvPr>
              <p14:cNvContentPartPr/>
              <p14:nvPr/>
            </p14:nvContentPartPr>
            <p14:xfrm>
              <a:off x="11514547" y="5594840"/>
              <a:ext cx="360" cy="360"/>
            </p14:xfrm>
          </p:contentPart>
        </mc:Choice>
        <mc:Fallback>
          <p:pic>
            <p:nvPicPr>
              <p:cNvPr id="325" name="Entrada de lápiz 324">
                <a:extLst>
                  <a:ext uri="{FF2B5EF4-FFF2-40B4-BE49-F238E27FC236}">
                    <a16:creationId xmlns:a16="http://schemas.microsoft.com/office/drawing/2014/main" id="{75E5674E-3F42-8FE1-2F72-1F92F82FEC2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05547" y="5585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2">
            <p14:nvContentPartPr>
              <p14:cNvPr id="326" name="Entrada de lápiz 325">
                <a:extLst>
                  <a:ext uri="{FF2B5EF4-FFF2-40B4-BE49-F238E27FC236}">
                    <a16:creationId xmlns:a16="http://schemas.microsoft.com/office/drawing/2014/main" id="{DAFEF83C-AFCF-3216-2A17-C888F574E996}"/>
                  </a:ext>
                </a:extLst>
              </p14:cNvPr>
              <p14:cNvContentPartPr/>
              <p14:nvPr/>
            </p14:nvContentPartPr>
            <p14:xfrm>
              <a:off x="11401507" y="5496200"/>
              <a:ext cx="360" cy="360"/>
            </p14:xfrm>
          </p:contentPart>
        </mc:Choice>
        <mc:Fallback>
          <p:pic>
            <p:nvPicPr>
              <p:cNvPr id="326" name="Entrada de lápiz 325">
                <a:extLst>
                  <a:ext uri="{FF2B5EF4-FFF2-40B4-BE49-F238E27FC236}">
                    <a16:creationId xmlns:a16="http://schemas.microsoft.com/office/drawing/2014/main" id="{DAFEF83C-AFCF-3216-2A17-C888F574E99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392507" y="5487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3">
            <p14:nvContentPartPr>
              <p14:cNvPr id="327" name="Entrada de lápiz 326">
                <a:extLst>
                  <a:ext uri="{FF2B5EF4-FFF2-40B4-BE49-F238E27FC236}">
                    <a16:creationId xmlns:a16="http://schemas.microsoft.com/office/drawing/2014/main" id="{16BE3533-8BB8-A8A8-C675-2F88944635C2}"/>
                  </a:ext>
                </a:extLst>
              </p14:cNvPr>
              <p14:cNvContentPartPr/>
              <p14:nvPr/>
            </p14:nvContentPartPr>
            <p14:xfrm>
              <a:off x="11083987" y="5806520"/>
              <a:ext cx="360" cy="360"/>
            </p14:xfrm>
          </p:contentPart>
        </mc:Choice>
        <mc:Fallback>
          <p:pic>
            <p:nvPicPr>
              <p:cNvPr id="327" name="Entrada de lápiz 326">
                <a:extLst>
                  <a:ext uri="{FF2B5EF4-FFF2-40B4-BE49-F238E27FC236}">
                    <a16:creationId xmlns:a16="http://schemas.microsoft.com/office/drawing/2014/main" id="{16BE3533-8BB8-A8A8-C675-2F88944635C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074987" y="5797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4">
            <p14:nvContentPartPr>
              <p14:cNvPr id="328" name="Entrada de lápiz 327">
                <a:extLst>
                  <a:ext uri="{FF2B5EF4-FFF2-40B4-BE49-F238E27FC236}">
                    <a16:creationId xmlns:a16="http://schemas.microsoft.com/office/drawing/2014/main" id="{30BCD802-73DB-0739-5DBE-7E907E759595}"/>
                  </a:ext>
                </a:extLst>
              </p14:cNvPr>
              <p14:cNvContentPartPr/>
              <p14:nvPr/>
            </p14:nvContentPartPr>
            <p14:xfrm>
              <a:off x="10950067" y="6208640"/>
              <a:ext cx="360" cy="360"/>
            </p14:xfrm>
          </p:contentPart>
        </mc:Choice>
        <mc:Fallback>
          <p:pic>
            <p:nvPicPr>
              <p:cNvPr id="328" name="Entrada de lápiz 327">
                <a:extLst>
                  <a:ext uri="{FF2B5EF4-FFF2-40B4-BE49-F238E27FC236}">
                    <a16:creationId xmlns:a16="http://schemas.microsoft.com/office/drawing/2014/main" id="{30BCD802-73DB-0739-5DBE-7E907E75959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941067" y="6199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5">
            <p14:nvContentPartPr>
              <p14:cNvPr id="329" name="Entrada de lápiz 328">
                <a:extLst>
                  <a:ext uri="{FF2B5EF4-FFF2-40B4-BE49-F238E27FC236}">
                    <a16:creationId xmlns:a16="http://schemas.microsoft.com/office/drawing/2014/main" id="{367B582E-A2B4-4018-E5F0-FB8C3FDB7186}"/>
                  </a:ext>
                </a:extLst>
              </p14:cNvPr>
              <p14:cNvContentPartPr/>
              <p14:nvPr/>
            </p14:nvContentPartPr>
            <p14:xfrm>
              <a:off x="10752427" y="6434360"/>
              <a:ext cx="360" cy="360"/>
            </p14:xfrm>
          </p:contentPart>
        </mc:Choice>
        <mc:Fallback>
          <p:pic>
            <p:nvPicPr>
              <p:cNvPr id="329" name="Entrada de lápiz 328">
                <a:extLst>
                  <a:ext uri="{FF2B5EF4-FFF2-40B4-BE49-F238E27FC236}">
                    <a16:creationId xmlns:a16="http://schemas.microsoft.com/office/drawing/2014/main" id="{367B582E-A2B4-4018-E5F0-FB8C3FDB718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743427" y="6425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6">
            <p14:nvContentPartPr>
              <p14:cNvPr id="339" name="Entrada de lápiz 338">
                <a:extLst>
                  <a:ext uri="{FF2B5EF4-FFF2-40B4-BE49-F238E27FC236}">
                    <a16:creationId xmlns:a16="http://schemas.microsoft.com/office/drawing/2014/main" id="{D9F4E871-E9B9-508A-DEA3-B347A9887F75}"/>
                  </a:ext>
                </a:extLst>
              </p14:cNvPr>
              <p14:cNvContentPartPr/>
              <p14:nvPr/>
            </p14:nvContentPartPr>
            <p14:xfrm>
              <a:off x="4331827" y="176120"/>
              <a:ext cx="360" cy="360"/>
            </p14:xfrm>
          </p:contentPart>
        </mc:Choice>
        <mc:Fallback>
          <p:pic>
            <p:nvPicPr>
              <p:cNvPr id="339" name="Entrada de lápiz 338">
                <a:extLst>
                  <a:ext uri="{FF2B5EF4-FFF2-40B4-BE49-F238E27FC236}">
                    <a16:creationId xmlns:a16="http://schemas.microsoft.com/office/drawing/2014/main" id="{D9F4E871-E9B9-508A-DEA3-B347A9887F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3827" y="158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7">
            <p14:nvContentPartPr>
              <p14:cNvPr id="340" name="Entrada de lápiz 339">
                <a:extLst>
                  <a:ext uri="{FF2B5EF4-FFF2-40B4-BE49-F238E27FC236}">
                    <a16:creationId xmlns:a16="http://schemas.microsoft.com/office/drawing/2014/main" id="{17C8FD01-C402-7BAB-E05F-CF65B7E092EA}"/>
                  </a:ext>
                </a:extLst>
              </p14:cNvPr>
              <p14:cNvContentPartPr/>
              <p14:nvPr/>
            </p14:nvContentPartPr>
            <p14:xfrm>
              <a:off x="4331827" y="564200"/>
              <a:ext cx="360" cy="360"/>
            </p14:xfrm>
          </p:contentPart>
        </mc:Choice>
        <mc:Fallback>
          <p:pic>
            <p:nvPicPr>
              <p:cNvPr id="340" name="Entrada de lápiz 339">
                <a:extLst>
                  <a:ext uri="{FF2B5EF4-FFF2-40B4-BE49-F238E27FC236}">
                    <a16:creationId xmlns:a16="http://schemas.microsoft.com/office/drawing/2014/main" id="{17C8FD01-C402-7BAB-E05F-CF65B7E092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3827" y="546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8">
            <p14:nvContentPartPr>
              <p14:cNvPr id="341" name="Entrada de lápiz 340">
                <a:extLst>
                  <a:ext uri="{FF2B5EF4-FFF2-40B4-BE49-F238E27FC236}">
                    <a16:creationId xmlns:a16="http://schemas.microsoft.com/office/drawing/2014/main" id="{E8993B99-D51D-6099-407F-6AA63EE792BA}"/>
                  </a:ext>
                </a:extLst>
              </p14:cNvPr>
              <p14:cNvContentPartPr/>
              <p14:nvPr/>
            </p14:nvContentPartPr>
            <p14:xfrm>
              <a:off x="4289707" y="726560"/>
              <a:ext cx="360" cy="360"/>
            </p14:xfrm>
          </p:contentPart>
        </mc:Choice>
        <mc:Fallback>
          <p:pic>
            <p:nvPicPr>
              <p:cNvPr id="341" name="Entrada de lápiz 340">
                <a:extLst>
                  <a:ext uri="{FF2B5EF4-FFF2-40B4-BE49-F238E27FC236}">
                    <a16:creationId xmlns:a16="http://schemas.microsoft.com/office/drawing/2014/main" id="{E8993B99-D51D-6099-407F-6AA63EE792B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71707" y="7085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9">
            <p14:nvContentPartPr>
              <p14:cNvPr id="342" name="Entrada de lápiz 341">
                <a:extLst>
                  <a:ext uri="{FF2B5EF4-FFF2-40B4-BE49-F238E27FC236}">
                    <a16:creationId xmlns:a16="http://schemas.microsoft.com/office/drawing/2014/main" id="{776A8256-EF9F-2472-84F5-501006F26C39}"/>
                  </a:ext>
                </a:extLst>
              </p14:cNvPr>
              <p14:cNvContentPartPr/>
              <p14:nvPr/>
            </p14:nvContentPartPr>
            <p14:xfrm>
              <a:off x="4113307" y="190160"/>
              <a:ext cx="360" cy="360"/>
            </p14:xfrm>
          </p:contentPart>
        </mc:Choice>
        <mc:Fallback>
          <p:pic>
            <p:nvPicPr>
              <p:cNvPr id="342" name="Entrada de lápiz 341">
                <a:extLst>
                  <a:ext uri="{FF2B5EF4-FFF2-40B4-BE49-F238E27FC236}">
                    <a16:creationId xmlns:a16="http://schemas.microsoft.com/office/drawing/2014/main" id="{776A8256-EF9F-2472-84F5-501006F26C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95307" y="172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0">
            <p14:nvContentPartPr>
              <p14:cNvPr id="343" name="Entrada de lápiz 342">
                <a:extLst>
                  <a:ext uri="{FF2B5EF4-FFF2-40B4-BE49-F238E27FC236}">
                    <a16:creationId xmlns:a16="http://schemas.microsoft.com/office/drawing/2014/main" id="{8F6C683E-8675-1691-E561-E5B1D197B843}"/>
                  </a:ext>
                </a:extLst>
              </p14:cNvPr>
              <p14:cNvContentPartPr/>
              <p14:nvPr/>
            </p14:nvContentPartPr>
            <p14:xfrm>
              <a:off x="4423627" y="225440"/>
              <a:ext cx="360" cy="360"/>
            </p14:xfrm>
          </p:contentPart>
        </mc:Choice>
        <mc:Fallback>
          <p:pic>
            <p:nvPicPr>
              <p:cNvPr id="343" name="Entrada de lápiz 342">
                <a:extLst>
                  <a:ext uri="{FF2B5EF4-FFF2-40B4-BE49-F238E27FC236}">
                    <a16:creationId xmlns:a16="http://schemas.microsoft.com/office/drawing/2014/main" id="{8F6C683E-8675-1691-E561-E5B1D197B84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5627" y="207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1">
            <p14:nvContentPartPr>
              <p14:cNvPr id="346" name="Entrada de lápiz 345">
                <a:extLst>
                  <a:ext uri="{FF2B5EF4-FFF2-40B4-BE49-F238E27FC236}">
                    <a16:creationId xmlns:a16="http://schemas.microsoft.com/office/drawing/2014/main" id="{1731F483-6398-DB78-23B4-A61F9ABF3ADE}"/>
                  </a:ext>
                </a:extLst>
              </p14:cNvPr>
              <p14:cNvContentPartPr/>
              <p14:nvPr/>
            </p14:nvContentPartPr>
            <p14:xfrm>
              <a:off x="4141387" y="522080"/>
              <a:ext cx="360" cy="360"/>
            </p14:xfrm>
          </p:contentPart>
        </mc:Choice>
        <mc:Fallback>
          <p:pic>
            <p:nvPicPr>
              <p:cNvPr id="346" name="Entrada de lápiz 345">
                <a:extLst>
                  <a:ext uri="{FF2B5EF4-FFF2-40B4-BE49-F238E27FC236}">
                    <a16:creationId xmlns:a16="http://schemas.microsoft.com/office/drawing/2014/main" id="{1731F483-6398-DB78-23B4-A61F9ABF3AD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23387" y="504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2">
            <p14:nvContentPartPr>
              <p14:cNvPr id="347" name="Entrada de lápiz 346">
                <a:extLst>
                  <a:ext uri="{FF2B5EF4-FFF2-40B4-BE49-F238E27FC236}">
                    <a16:creationId xmlns:a16="http://schemas.microsoft.com/office/drawing/2014/main" id="{326070EB-1352-A65E-A7B7-5191C4CCABBF}"/>
                  </a:ext>
                </a:extLst>
              </p14:cNvPr>
              <p14:cNvContentPartPr/>
              <p14:nvPr/>
            </p14:nvContentPartPr>
            <p14:xfrm>
              <a:off x="4049587" y="818360"/>
              <a:ext cx="360" cy="360"/>
            </p14:xfrm>
          </p:contentPart>
        </mc:Choice>
        <mc:Fallback>
          <p:pic>
            <p:nvPicPr>
              <p:cNvPr id="347" name="Entrada de lápiz 346">
                <a:extLst>
                  <a:ext uri="{FF2B5EF4-FFF2-40B4-BE49-F238E27FC236}">
                    <a16:creationId xmlns:a16="http://schemas.microsoft.com/office/drawing/2014/main" id="{326070EB-1352-A65E-A7B7-5191C4CCAB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31587" y="800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3">
            <p14:nvContentPartPr>
              <p14:cNvPr id="348" name="Entrada de lápiz 347">
                <a:extLst>
                  <a:ext uri="{FF2B5EF4-FFF2-40B4-BE49-F238E27FC236}">
                    <a16:creationId xmlns:a16="http://schemas.microsoft.com/office/drawing/2014/main" id="{92C34259-DB02-E44C-F66D-94B759118340}"/>
                  </a:ext>
                </a:extLst>
              </p14:cNvPr>
              <p14:cNvContentPartPr/>
              <p14:nvPr/>
            </p14:nvContentPartPr>
            <p14:xfrm>
              <a:off x="4183867" y="769040"/>
              <a:ext cx="360" cy="360"/>
            </p14:xfrm>
          </p:contentPart>
        </mc:Choice>
        <mc:Fallback>
          <p:pic>
            <p:nvPicPr>
              <p:cNvPr id="348" name="Entrada de lápiz 347">
                <a:extLst>
                  <a:ext uri="{FF2B5EF4-FFF2-40B4-BE49-F238E27FC236}">
                    <a16:creationId xmlns:a16="http://schemas.microsoft.com/office/drawing/2014/main" id="{92C34259-DB02-E44C-F66D-94B7591183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5867" y="751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4">
            <p14:nvContentPartPr>
              <p14:cNvPr id="349" name="Entrada de lápiz 348">
                <a:extLst>
                  <a:ext uri="{FF2B5EF4-FFF2-40B4-BE49-F238E27FC236}">
                    <a16:creationId xmlns:a16="http://schemas.microsoft.com/office/drawing/2014/main" id="{9B43FC6C-F218-6502-D568-814EA6EA2F70}"/>
                  </a:ext>
                </a:extLst>
              </p14:cNvPr>
              <p14:cNvContentPartPr/>
              <p14:nvPr/>
            </p14:nvContentPartPr>
            <p14:xfrm>
              <a:off x="4571947" y="197360"/>
              <a:ext cx="360" cy="360"/>
            </p14:xfrm>
          </p:contentPart>
        </mc:Choice>
        <mc:Fallback>
          <p:pic>
            <p:nvPicPr>
              <p:cNvPr id="349" name="Entrada de lápiz 348">
                <a:extLst>
                  <a:ext uri="{FF2B5EF4-FFF2-40B4-BE49-F238E27FC236}">
                    <a16:creationId xmlns:a16="http://schemas.microsoft.com/office/drawing/2014/main" id="{9B43FC6C-F218-6502-D568-814EA6EA2F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3947" y="179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5">
            <p14:nvContentPartPr>
              <p14:cNvPr id="350" name="Entrada de lápiz 349">
                <a:extLst>
                  <a:ext uri="{FF2B5EF4-FFF2-40B4-BE49-F238E27FC236}">
                    <a16:creationId xmlns:a16="http://schemas.microsoft.com/office/drawing/2014/main" id="{7F614EE7-22DC-A859-7CE6-A59160099522}"/>
                  </a:ext>
                </a:extLst>
              </p14:cNvPr>
              <p14:cNvContentPartPr/>
              <p14:nvPr/>
            </p14:nvContentPartPr>
            <p14:xfrm>
              <a:off x="4444867" y="331280"/>
              <a:ext cx="360" cy="360"/>
            </p14:xfrm>
          </p:contentPart>
        </mc:Choice>
        <mc:Fallback>
          <p:pic>
            <p:nvPicPr>
              <p:cNvPr id="350" name="Entrada de lápiz 349">
                <a:extLst>
                  <a:ext uri="{FF2B5EF4-FFF2-40B4-BE49-F238E27FC236}">
                    <a16:creationId xmlns:a16="http://schemas.microsoft.com/office/drawing/2014/main" id="{7F614EE7-22DC-A859-7CE6-A59160099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6867" y="313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6">
            <p14:nvContentPartPr>
              <p14:cNvPr id="351" name="Entrada de lápiz 350">
                <a:extLst>
                  <a:ext uri="{FF2B5EF4-FFF2-40B4-BE49-F238E27FC236}">
                    <a16:creationId xmlns:a16="http://schemas.microsoft.com/office/drawing/2014/main" id="{8E9B9A86-AE92-D35D-21F1-CF50C6A3293A}"/>
                  </a:ext>
                </a:extLst>
              </p14:cNvPr>
              <p14:cNvContentPartPr/>
              <p14:nvPr/>
            </p14:nvContentPartPr>
            <p14:xfrm>
              <a:off x="4268467" y="380960"/>
              <a:ext cx="360" cy="360"/>
            </p14:xfrm>
          </p:contentPart>
        </mc:Choice>
        <mc:Fallback>
          <p:pic>
            <p:nvPicPr>
              <p:cNvPr id="351" name="Entrada de lápiz 350">
                <a:extLst>
                  <a:ext uri="{FF2B5EF4-FFF2-40B4-BE49-F238E27FC236}">
                    <a16:creationId xmlns:a16="http://schemas.microsoft.com/office/drawing/2014/main" id="{8E9B9A86-AE92-D35D-21F1-CF50C6A329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0467" y="362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7">
            <p14:nvContentPartPr>
              <p14:cNvPr id="352" name="Entrada de lápiz 351">
                <a:extLst>
                  <a:ext uri="{FF2B5EF4-FFF2-40B4-BE49-F238E27FC236}">
                    <a16:creationId xmlns:a16="http://schemas.microsoft.com/office/drawing/2014/main" id="{D19F0A0A-8385-CC18-62CB-B2DBF70E113D}"/>
                  </a:ext>
                </a:extLst>
              </p14:cNvPr>
              <p14:cNvContentPartPr/>
              <p14:nvPr/>
            </p14:nvContentPartPr>
            <p14:xfrm>
              <a:off x="4169827" y="387800"/>
              <a:ext cx="360" cy="360"/>
            </p14:xfrm>
          </p:contentPart>
        </mc:Choice>
        <mc:Fallback>
          <p:pic>
            <p:nvPicPr>
              <p:cNvPr id="352" name="Entrada de lápiz 351">
                <a:extLst>
                  <a:ext uri="{FF2B5EF4-FFF2-40B4-BE49-F238E27FC236}">
                    <a16:creationId xmlns:a16="http://schemas.microsoft.com/office/drawing/2014/main" id="{D19F0A0A-8385-CC18-62CB-B2DBF70E11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1827" y="369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8">
            <p14:nvContentPartPr>
              <p14:cNvPr id="353" name="Entrada de lápiz 352">
                <a:extLst>
                  <a:ext uri="{FF2B5EF4-FFF2-40B4-BE49-F238E27FC236}">
                    <a16:creationId xmlns:a16="http://schemas.microsoft.com/office/drawing/2014/main" id="{AF17C863-5ACA-AF86-912B-EEC67B9FDE50}"/>
                  </a:ext>
                </a:extLst>
              </p14:cNvPr>
              <p14:cNvContentPartPr/>
              <p14:nvPr/>
            </p14:nvContentPartPr>
            <p14:xfrm>
              <a:off x="4035547" y="542960"/>
              <a:ext cx="360" cy="360"/>
            </p14:xfrm>
          </p:contentPart>
        </mc:Choice>
        <mc:Fallback>
          <p:pic>
            <p:nvPicPr>
              <p:cNvPr id="353" name="Entrada de lápiz 352">
                <a:extLst>
                  <a:ext uri="{FF2B5EF4-FFF2-40B4-BE49-F238E27FC236}">
                    <a16:creationId xmlns:a16="http://schemas.microsoft.com/office/drawing/2014/main" id="{AF17C863-5ACA-AF86-912B-EEC67B9FDE5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7547" y="524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9">
            <p14:nvContentPartPr>
              <p14:cNvPr id="355" name="Entrada de lápiz 354">
                <a:extLst>
                  <a:ext uri="{FF2B5EF4-FFF2-40B4-BE49-F238E27FC236}">
                    <a16:creationId xmlns:a16="http://schemas.microsoft.com/office/drawing/2014/main" id="{428D3256-5A61-4587-1E6D-B67F8AD00FFD}"/>
                  </a:ext>
                </a:extLst>
              </p14:cNvPr>
              <p14:cNvContentPartPr/>
              <p14:nvPr/>
            </p14:nvContentPartPr>
            <p14:xfrm>
              <a:off x="4155427" y="77480"/>
              <a:ext cx="360" cy="360"/>
            </p14:xfrm>
          </p:contentPart>
        </mc:Choice>
        <mc:Fallback>
          <p:pic>
            <p:nvPicPr>
              <p:cNvPr id="355" name="Entrada de lápiz 354">
                <a:extLst>
                  <a:ext uri="{FF2B5EF4-FFF2-40B4-BE49-F238E27FC236}">
                    <a16:creationId xmlns:a16="http://schemas.microsoft.com/office/drawing/2014/main" id="{428D3256-5A61-4587-1E6D-B67F8AD00F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7427" y="59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0">
            <p14:nvContentPartPr>
              <p14:cNvPr id="356" name="Entrada de lápiz 355">
                <a:extLst>
                  <a:ext uri="{FF2B5EF4-FFF2-40B4-BE49-F238E27FC236}">
                    <a16:creationId xmlns:a16="http://schemas.microsoft.com/office/drawing/2014/main" id="{B2E8CBD0-CB5C-5506-3B94-3137F84DF810}"/>
                  </a:ext>
                </a:extLst>
              </p14:cNvPr>
              <p14:cNvContentPartPr/>
              <p14:nvPr/>
            </p14:nvContentPartPr>
            <p14:xfrm>
              <a:off x="4423627" y="63440"/>
              <a:ext cx="360" cy="360"/>
            </p14:xfrm>
          </p:contentPart>
        </mc:Choice>
        <mc:Fallback>
          <p:pic>
            <p:nvPicPr>
              <p:cNvPr id="356" name="Entrada de lápiz 355">
                <a:extLst>
                  <a:ext uri="{FF2B5EF4-FFF2-40B4-BE49-F238E27FC236}">
                    <a16:creationId xmlns:a16="http://schemas.microsoft.com/office/drawing/2014/main" id="{B2E8CBD0-CB5C-5506-3B94-3137F84DF8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5627" y="45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1">
            <p14:nvContentPartPr>
              <p14:cNvPr id="358" name="Entrada de lápiz 357">
                <a:extLst>
                  <a:ext uri="{FF2B5EF4-FFF2-40B4-BE49-F238E27FC236}">
                    <a16:creationId xmlns:a16="http://schemas.microsoft.com/office/drawing/2014/main" id="{8A00B650-0D4F-3B48-CD3E-AEB1A839B491}"/>
                  </a:ext>
                </a:extLst>
              </p14:cNvPr>
              <p14:cNvContentPartPr/>
              <p14:nvPr/>
            </p14:nvContentPartPr>
            <p14:xfrm>
              <a:off x="4698667" y="331280"/>
              <a:ext cx="50040" cy="14760"/>
            </p14:xfrm>
          </p:contentPart>
        </mc:Choice>
        <mc:Fallback>
          <p:pic>
            <p:nvPicPr>
              <p:cNvPr id="358" name="Entrada de lápiz 357">
                <a:extLst>
                  <a:ext uri="{FF2B5EF4-FFF2-40B4-BE49-F238E27FC236}">
                    <a16:creationId xmlns:a16="http://schemas.microsoft.com/office/drawing/2014/main" id="{8A00B650-0D4F-3B48-CD3E-AEB1A839B491}"/>
                  </a:ext>
                </a:extLst>
              </p:cNvPr>
              <p:cNvPicPr/>
              <p:nvPr/>
            </p:nvPicPr>
            <p:blipFill>
              <a:blip r:embed="rId272"/>
              <a:stretch>
                <a:fillRect/>
              </a:stretch>
            </p:blipFill>
            <p:spPr>
              <a:xfrm>
                <a:off x="4680537" y="312830"/>
                <a:ext cx="85938" cy="512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3">
            <p14:nvContentPartPr>
              <p14:cNvPr id="359" name="Entrada de lápiz 358">
                <a:extLst>
                  <a:ext uri="{FF2B5EF4-FFF2-40B4-BE49-F238E27FC236}">
                    <a16:creationId xmlns:a16="http://schemas.microsoft.com/office/drawing/2014/main" id="{1DBA0326-49DE-9189-16E5-E1E83243322E}"/>
                  </a:ext>
                </a:extLst>
              </p14:cNvPr>
              <p14:cNvContentPartPr/>
              <p14:nvPr/>
            </p14:nvContentPartPr>
            <p14:xfrm>
              <a:off x="4021507" y="380960"/>
              <a:ext cx="63720" cy="14400"/>
            </p14:xfrm>
          </p:contentPart>
        </mc:Choice>
        <mc:Fallback>
          <p:pic>
            <p:nvPicPr>
              <p:cNvPr id="359" name="Entrada de lápiz 358">
                <a:extLst>
                  <a:ext uri="{FF2B5EF4-FFF2-40B4-BE49-F238E27FC236}">
                    <a16:creationId xmlns:a16="http://schemas.microsoft.com/office/drawing/2014/main" id="{1DBA0326-49DE-9189-16E5-E1E83243322E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4003608" y="362960"/>
                <a:ext cx="99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5">
            <p14:nvContentPartPr>
              <p14:cNvPr id="360" name="Entrada de lápiz 359">
                <a:extLst>
                  <a:ext uri="{FF2B5EF4-FFF2-40B4-BE49-F238E27FC236}">
                    <a16:creationId xmlns:a16="http://schemas.microsoft.com/office/drawing/2014/main" id="{A7186AA8-F3A9-5E9D-9224-9AD01C94C157}"/>
                  </a:ext>
                </a:extLst>
              </p14:cNvPr>
              <p14:cNvContentPartPr/>
              <p14:nvPr/>
            </p14:nvContentPartPr>
            <p14:xfrm>
              <a:off x="4084867" y="853640"/>
              <a:ext cx="360" cy="360"/>
            </p14:xfrm>
          </p:contentPart>
        </mc:Choice>
        <mc:Fallback>
          <p:pic>
            <p:nvPicPr>
              <p:cNvPr id="360" name="Entrada de lápiz 359">
                <a:extLst>
                  <a:ext uri="{FF2B5EF4-FFF2-40B4-BE49-F238E27FC236}">
                    <a16:creationId xmlns:a16="http://schemas.microsoft.com/office/drawing/2014/main" id="{A7186AA8-F3A9-5E9D-9224-9AD01C94C15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75867" y="844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6">
            <p14:nvContentPartPr>
              <p14:cNvPr id="361" name="Entrada de lápiz 360">
                <a:extLst>
                  <a:ext uri="{FF2B5EF4-FFF2-40B4-BE49-F238E27FC236}">
                    <a16:creationId xmlns:a16="http://schemas.microsoft.com/office/drawing/2014/main" id="{D9DEDD42-1111-70CD-A5A1-2E86C0D3BE45}"/>
                  </a:ext>
                </a:extLst>
              </p14:cNvPr>
              <p14:cNvContentPartPr/>
              <p14:nvPr/>
            </p14:nvContentPartPr>
            <p14:xfrm>
              <a:off x="4353067" y="853640"/>
              <a:ext cx="360" cy="360"/>
            </p14:xfrm>
          </p:contentPart>
        </mc:Choice>
        <mc:Fallback>
          <p:pic>
            <p:nvPicPr>
              <p:cNvPr id="361" name="Entrada de lápiz 360">
                <a:extLst>
                  <a:ext uri="{FF2B5EF4-FFF2-40B4-BE49-F238E27FC236}">
                    <a16:creationId xmlns:a16="http://schemas.microsoft.com/office/drawing/2014/main" id="{D9DEDD42-1111-70CD-A5A1-2E86C0D3BE4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44067" y="844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7">
            <p14:nvContentPartPr>
              <p14:cNvPr id="362" name="Entrada de lápiz 361">
                <a:extLst>
                  <a:ext uri="{FF2B5EF4-FFF2-40B4-BE49-F238E27FC236}">
                    <a16:creationId xmlns:a16="http://schemas.microsoft.com/office/drawing/2014/main" id="{DB41CD5B-633B-DF88-779E-A93DD5968D9D}"/>
                  </a:ext>
                </a:extLst>
              </p14:cNvPr>
              <p14:cNvContentPartPr/>
              <p14:nvPr/>
            </p14:nvContentPartPr>
            <p14:xfrm>
              <a:off x="4261267" y="1050920"/>
              <a:ext cx="360" cy="360"/>
            </p14:xfrm>
          </p:contentPart>
        </mc:Choice>
        <mc:Fallback>
          <p:pic>
            <p:nvPicPr>
              <p:cNvPr id="362" name="Entrada de lápiz 361">
                <a:extLst>
                  <a:ext uri="{FF2B5EF4-FFF2-40B4-BE49-F238E27FC236}">
                    <a16:creationId xmlns:a16="http://schemas.microsoft.com/office/drawing/2014/main" id="{DB41CD5B-633B-DF88-779E-A93DD5968D9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52267" y="1041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8">
            <p14:nvContentPartPr>
              <p14:cNvPr id="363" name="Entrada de lápiz 362">
                <a:extLst>
                  <a:ext uri="{FF2B5EF4-FFF2-40B4-BE49-F238E27FC236}">
                    <a16:creationId xmlns:a16="http://schemas.microsoft.com/office/drawing/2014/main" id="{0FD2C604-8C8F-04DA-4063-5B331793A004}"/>
                  </a:ext>
                </a:extLst>
              </p14:cNvPr>
              <p14:cNvContentPartPr/>
              <p14:nvPr/>
            </p14:nvContentPartPr>
            <p14:xfrm>
              <a:off x="4106107" y="1100600"/>
              <a:ext cx="360" cy="360"/>
            </p14:xfrm>
          </p:contentPart>
        </mc:Choice>
        <mc:Fallback>
          <p:pic>
            <p:nvPicPr>
              <p:cNvPr id="363" name="Entrada de lápiz 362">
                <a:extLst>
                  <a:ext uri="{FF2B5EF4-FFF2-40B4-BE49-F238E27FC236}">
                    <a16:creationId xmlns:a16="http://schemas.microsoft.com/office/drawing/2014/main" id="{0FD2C604-8C8F-04DA-4063-5B331793A00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97107" y="1091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9">
            <p14:nvContentPartPr>
              <p14:cNvPr id="364" name="Entrada de lápiz 363">
                <a:extLst>
                  <a:ext uri="{FF2B5EF4-FFF2-40B4-BE49-F238E27FC236}">
                    <a16:creationId xmlns:a16="http://schemas.microsoft.com/office/drawing/2014/main" id="{77A39E6A-FBF1-2136-C9D6-E2491D79F4F0}"/>
                  </a:ext>
                </a:extLst>
              </p14:cNvPr>
              <p14:cNvContentPartPr/>
              <p14:nvPr/>
            </p14:nvContentPartPr>
            <p14:xfrm>
              <a:off x="4310587" y="684080"/>
              <a:ext cx="360" cy="360"/>
            </p14:xfrm>
          </p:contentPart>
        </mc:Choice>
        <mc:Fallback>
          <p:pic>
            <p:nvPicPr>
              <p:cNvPr id="364" name="Entrada de lápiz 363">
                <a:extLst>
                  <a:ext uri="{FF2B5EF4-FFF2-40B4-BE49-F238E27FC236}">
                    <a16:creationId xmlns:a16="http://schemas.microsoft.com/office/drawing/2014/main" id="{77A39E6A-FBF1-2136-C9D6-E2491D79F4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01587" y="675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0">
            <p14:nvContentPartPr>
              <p14:cNvPr id="365" name="Entrada de lápiz 364">
                <a:extLst>
                  <a:ext uri="{FF2B5EF4-FFF2-40B4-BE49-F238E27FC236}">
                    <a16:creationId xmlns:a16="http://schemas.microsoft.com/office/drawing/2014/main" id="{C3592864-338E-3C7E-17E2-CA5EFA04C41D}"/>
                  </a:ext>
                </a:extLst>
              </p14:cNvPr>
              <p14:cNvContentPartPr/>
              <p14:nvPr/>
            </p14:nvContentPartPr>
            <p14:xfrm>
              <a:off x="4543507" y="641960"/>
              <a:ext cx="360" cy="360"/>
            </p14:xfrm>
          </p:contentPart>
        </mc:Choice>
        <mc:Fallback>
          <p:pic>
            <p:nvPicPr>
              <p:cNvPr id="365" name="Entrada de lápiz 364">
                <a:extLst>
                  <a:ext uri="{FF2B5EF4-FFF2-40B4-BE49-F238E27FC236}">
                    <a16:creationId xmlns:a16="http://schemas.microsoft.com/office/drawing/2014/main" id="{C3592864-338E-3C7E-17E2-CA5EFA04C41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34507" y="632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1">
            <p14:nvContentPartPr>
              <p14:cNvPr id="366" name="Entrada de lápiz 365">
                <a:extLst>
                  <a:ext uri="{FF2B5EF4-FFF2-40B4-BE49-F238E27FC236}">
                    <a16:creationId xmlns:a16="http://schemas.microsoft.com/office/drawing/2014/main" id="{24D4DA5E-69DE-B0A0-C2D0-B33ECED6D91B}"/>
                  </a:ext>
                </a:extLst>
              </p14:cNvPr>
              <p14:cNvContentPartPr/>
              <p14:nvPr/>
            </p14:nvContentPartPr>
            <p14:xfrm>
              <a:off x="4684627" y="493640"/>
              <a:ext cx="360" cy="360"/>
            </p14:xfrm>
          </p:contentPart>
        </mc:Choice>
        <mc:Fallback>
          <p:pic>
            <p:nvPicPr>
              <p:cNvPr id="366" name="Entrada de lápiz 365">
                <a:extLst>
                  <a:ext uri="{FF2B5EF4-FFF2-40B4-BE49-F238E27FC236}">
                    <a16:creationId xmlns:a16="http://schemas.microsoft.com/office/drawing/2014/main" id="{24D4DA5E-69DE-B0A0-C2D0-B33ECED6D91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75627" y="484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2">
            <p14:nvContentPartPr>
              <p14:cNvPr id="367" name="Entrada de lápiz 366">
                <a:extLst>
                  <a:ext uri="{FF2B5EF4-FFF2-40B4-BE49-F238E27FC236}">
                    <a16:creationId xmlns:a16="http://schemas.microsoft.com/office/drawing/2014/main" id="{97CED7CA-5C04-72A2-CCDD-8BE4B295D376}"/>
                  </a:ext>
                </a:extLst>
              </p14:cNvPr>
              <p14:cNvContentPartPr/>
              <p14:nvPr/>
            </p14:nvContentPartPr>
            <p14:xfrm>
              <a:off x="4458907" y="578240"/>
              <a:ext cx="360" cy="360"/>
            </p14:xfrm>
          </p:contentPart>
        </mc:Choice>
        <mc:Fallback>
          <p:pic>
            <p:nvPicPr>
              <p:cNvPr id="367" name="Entrada de lápiz 366">
                <a:extLst>
                  <a:ext uri="{FF2B5EF4-FFF2-40B4-BE49-F238E27FC236}">
                    <a16:creationId xmlns:a16="http://schemas.microsoft.com/office/drawing/2014/main" id="{97CED7CA-5C04-72A2-CCDD-8BE4B295D37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49907" y="569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3">
            <p14:nvContentPartPr>
              <p14:cNvPr id="368" name="Entrada de lápiz 367">
                <a:extLst>
                  <a:ext uri="{FF2B5EF4-FFF2-40B4-BE49-F238E27FC236}">
                    <a16:creationId xmlns:a16="http://schemas.microsoft.com/office/drawing/2014/main" id="{BACE3718-7786-94DD-104D-0DE81AFD7C2F}"/>
                  </a:ext>
                </a:extLst>
              </p14:cNvPr>
              <p14:cNvContentPartPr/>
              <p14:nvPr/>
            </p14:nvContentPartPr>
            <p14:xfrm>
              <a:off x="4331827" y="571400"/>
              <a:ext cx="360" cy="360"/>
            </p14:xfrm>
          </p:contentPart>
        </mc:Choice>
        <mc:Fallback>
          <p:pic>
            <p:nvPicPr>
              <p:cNvPr id="368" name="Entrada de lápiz 367">
                <a:extLst>
                  <a:ext uri="{FF2B5EF4-FFF2-40B4-BE49-F238E27FC236}">
                    <a16:creationId xmlns:a16="http://schemas.microsoft.com/office/drawing/2014/main" id="{BACE3718-7786-94DD-104D-0DE81AFD7C2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22827" y="562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4">
            <p14:nvContentPartPr>
              <p14:cNvPr id="369" name="Entrada de lápiz 368">
                <a:extLst>
                  <a:ext uri="{FF2B5EF4-FFF2-40B4-BE49-F238E27FC236}">
                    <a16:creationId xmlns:a16="http://schemas.microsoft.com/office/drawing/2014/main" id="{D44C87D1-3D20-0A68-EC07-E666E75A8708}"/>
                  </a:ext>
                </a:extLst>
              </p14:cNvPr>
              <p14:cNvContentPartPr/>
              <p14:nvPr/>
            </p14:nvContentPartPr>
            <p14:xfrm>
              <a:off x="4275667" y="204560"/>
              <a:ext cx="360" cy="360"/>
            </p14:xfrm>
          </p:contentPart>
        </mc:Choice>
        <mc:Fallback>
          <p:pic>
            <p:nvPicPr>
              <p:cNvPr id="369" name="Entrada de lápiz 368">
                <a:extLst>
                  <a:ext uri="{FF2B5EF4-FFF2-40B4-BE49-F238E27FC236}">
                    <a16:creationId xmlns:a16="http://schemas.microsoft.com/office/drawing/2014/main" id="{D44C87D1-3D20-0A68-EC07-E666E75A870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66667" y="195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5">
            <p14:nvContentPartPr>
              <p14:cNvPr id="370" name="Entrada de lápiz 369">
                <a:extLst>
                  <a:ext uri="{FF2B5EF4-FFF2-40B4-BE49-F238E27FC236}">
                    <a16:creationId xmlns:a16="http://schemas.microsoft.com/office/drawing/2014/main" id="{D1F5B605-0BCC-DAAB-619E-018C3B198941}"/>
                  </a:ext>
                </a:extLst>
              </p14:cNvPr>
              <p14:cNvContentPartPr/>
              <p14:nvPr/>
            </p14:nvContentPartPr>
            <p14:xfrm>
              <a:off x="4078027" y="56240"/>
              <a:ext cx="360" cy="360"/>
            </p14:xfrm>
          </p:contentPart>
        </mc:Choice>
        <mc:Fallback>
          <p:pic>
            <p:nvPicPr>
              <p:cNvPr id="370" name="Entrada de lápiz 369">
                <a:extLst>
                  <a:ext uri="{FF2B5EF4-FFF2-40B4-BE49-F238E27FC236}">
                    <a16:creationId xmlns:a16="http://schemas.microsoft.com/office/drawing/2014/main" id="{D1F5B605-0BCC-DAAB-619E-018C3B19894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69027" y="47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6">
            <p14:nvContentPartPr>
              <p14:cNvPr id="371" name="Entrada de lápiz 370">
                <a:extLst>
                  <a:ext uri="{FF2B5EF4-FFF2-40B4-BE49-F238E27FC236}">
                    <a16:creationId xmlns:a16="http://schemas.microsoft.com/office/drawing/2014/main" id="{72B1989A-11F7-7035-299D-B3D19361D40F}"/>
                  </a:ext>
                </a:extLst>
              </p14:cNvPr>
              <p14:cNvContentPartPr/>
              <p14:nvPr/>
            </p14:nvContentPartPr>
            <p14:xfrm>
              <a:off x="3823867" y="331280"/>
              <a:ext cx="360" cy="360"/>
            </p14:xfrm>
          </p:contentPart>
        </mc:Choice>
        <mc:Fallback>
          <p:pic>
            <p:nvPicPr>
              <p:cNvPr id="371" name="Entrada de lápiz 370">
                <a:extLst>
                  <a:ext uri="{FF2B5EF4-FFF2-40B4-BE49-F238E27FC236}">
                    <a16:creationId xmlns:a16="http://schemas.microsoft.com/office/drawing/2014/main" id="{72B1989A-11F7-7035-299D-B3D19361D40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814867" y="322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7">
            <p14:nvContentPartPr>
              <p14:cNvPr id="372" name="Entrada de lápiz 371">
                <a:extLst>
                  <a:ext uri="{FF2B5EF4-FFF2-40B4-BE49-F238E27FC236}">
                    <a16:creationId xmlns:a16="http://schemas.microsoft.com/office/drawing/2014/main" id="{AAE28C29-8E5F-19BA-60E7-FBF735D73590}"/>
                  </a:ext>
                </a:extLst>
              </p14:cNvPr>
              <p14:cNvContentPartPr/>
              <p14:nvPr/>
            </p14:nvContentPartPr>
            <p14:xfrm>
              <a:off x="3831067" y="613520"/>
              <a:ext cx="360" cy="360"/>
            </p14:xfrm>
          </p:contentPart>
        </mc:Choice>
        <mc:Fallback>
          <p:pic>
            <p:nvPicPr>
              <p:cNvPr id="372" name="Entrada de lápiz 371">
                <a:extLst>
                  <a:ext uri="{FF2B5EF4-FFF2-40B4-BE49-F238E27FC236}">
                    <a16:creationId xmlns:a16="http://schemas.microsoft.com/office/drawing/2014/main" id="{AAE28C29-8E5F-19BA-60E7-FBF735D7359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822067" y="604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8">
            <p14:nvContentPartPr>
              <p14:cNvPr id="373" name="Entrada de lápiz 372">
                <a:extLst>
                  <a:ext uri="{FF2B5EF4-FFF2-40B4-BE49-F238E27FC236}">
                    <a16:creationId xmlns:a16="http://schemas.microsoft.com/office/drawing/2014/main" id="{19E5A1A9-1F8A-02A3-9D15-E1C9F4360F93}"/>
                  </a:ext>
                </a:extLst>
              </p14:cNvPr>
              <p14:cNvContentPartPr/>
              <p14:nvPr/>
            </p14:nvContentPartPr>
            <p14:xfrm>
              <a:off x="4374307" y="338480"/>
              <a:ext cx="360" cy="360"/>
            </p14:xfrm>
          </p:contentPart>
        </mc:Choice>
        <mc:Fallback>
          <p:pic>
            <p:nvPicPr>
              <p:cNvPr id="373" name="Entrada de lápiz 372">
                <a:extLst>
                  <a:ext uri="{FF2B5EF4-FFF2-40B4-BE49-F238E27FC236}">
                    <a16:creationId xmlns:a16="http://schemas.microsoft.com/office/drawing/2014/main" id="{19E5A1A9-1F8A-02A3-9D15-E1C9F4360F9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65307" y="329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9">
            <p14:nvContentPartPr>
              <p14:cNvPr id="374" name="Entrada de lápiz 373">
                <a:extLst>
                  <a:ext uri="{FF2B5EF4-FFF2-40B4-BE49-F238E27FC236}">
                    <a16:creationId xmlns:a16="http://schemas.microsoft.com/office/drawing/2014/main" id="{33AC9CC2-7718-B856-0C70-C306E868C841}"/>
                  </a:ext>
                </a:extLst>
              </p14:cNvPr>
              <p14:cNvContentPartPr/>
              <p14:nvPr/>
            </p14:nvContentPartPr>
            <p14:xfrm>
              <a:off x="4592827" y="359720"/>
              <a:ext cx="360" cy="360"/>
            </p14:xfrm>
          </p:contentPart>
        </mc:Choice>
        <mc:Fallback>
          <p:pic>
            <p:nvPicPr>
              <p:cNvPr id="374" name="Entrada de lápiz 373">
                <a:extLst>
                  <a:ext uri="{FF2B5EF4-FFF2-40B4-BE49-F238E27FC236}">
                    <a16:creationId xmlns:a16="http://schemas.microsoft.com/office/drawing/2014/main" id="{33AC9CC2-7718-B856-0C70-C306E868C84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83827" y="350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0">
            <p14:nvContentPartPr>
              <p14:cNvPr id="375" name="Entrada de lápiz 374">
                <a:extLst>
                  <a:ext uri="{FF2B5EF4-FFF2-40B4-BE49-F238E27FC236}">
                    <a16:creationId xmlns:a16="http://schemas.microsoft.com/office/drawing/2014/main" id="{51191F58-9064-3A1E-DDF9-8771BA103EA5}"/>
                  </a:ext>
                </a:extLst>
              </p14:cNvPr>
              <p14:cNvContentPartPr/>
              <p14:nvPr/>
            </p14:nvContentPartPr>
            <p14:xfrm>
              <a:off x="4854187" y="324440"/>
              <a:ext cx="360" cy="360"/>
            </p14:xfrm>
          </p:contentPart>
        </mc:Choice>
        <mc:Fallback>
          <p:pic>
            <p:nvPicPr>
              <p:cNvPr id="375" name="Entrada de lápiz 374">
                <a:extLst>
                  <a:ext uri="{FF2B5EF4-FFF2-40B4-BE49-F238E27FC236}">
                    <a16:creationId xmlns:a16="http://schemas.microsoft.com/office/drawing/2014/main" id="{51191F58-9064-3A1E-DDF9-8771BA103EA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845187" y="315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1">
            <p14:nvContentPartPr>
              <p14:cNvPr id="376" name="Entrada de lápiz 375">
                <a:extLst>
                  <a:ext uri="{FF2B5EF4-FFF2-40B4-BE49-F238E27FC236}">
                    <a16:creationId xmlns:a16="http://schemas.microsoft.com/office/drawing/2014/main" id="{9E058C01-065B-48FA-2CA0-6D8466238707}"/>
                  </a:ext>
                </a:extLst>
              </p14:cNvPr>
              <p14:cNvContentPartPr/>
              <p14:nvPr/>
            </p14:nvContentPartPr>
            <p14:xfrm>
              <a:off x="4966867" y="310400"/>
              <a:ext cx="360" cy="360"/>
            </p14:xfrm>
          </p:contentPart>
        </mc:Choice>
        <mc:Fallback>
          <p:pic>
            <p:nvPicPr>
              <p:cNvPr id="376" name="Entrada de lápiz 375">
                <a:extLst>
                  <a:ext uri="{FF2B5EF4-FFF2-40B4-BE49-F238E27FC236}">
                    <a16:creationId xmlns:a16="http://schemas.microsoft.com/office/drawing/2014/main" id="{9E058C01-065B-48FA-2CA0-6D846623870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57867" y="301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2">
            <p14:nvContentPartPr>
              <p14:cNvPr id="377" name="Entrada de lápiz 376">
                <a:extLst>
                  <a:ext uri="{FF2B5EF4-FFF2-40B4-BE49-F238E27FC236}">
                    <a16:creationId xmlns:a16="http://schemas.microsoft.com/office/drawing/2014/main" id="{75264460-4371-E1D6-A620-F71B264B459E}"/>
                  </a:ext>
                </a:extLst>
              </p14:cNvPr>
              <p14:cNvContentPartPr/>
              <p14:nvPr/>
            </p14:nvContentPartPr>
            <p14:xfrm>
              <a:off x="4783627" y="303200"/>
              <a:ext cx="360" cy="360"/>
            </p14:xfrm>
          </p:contentPart>
        </mc:Choice>
        <mc:Fallback>
          <p:pic>
            <p:nvPicPr>
              <p:cNvPr id="377" name="Entrada de lápiz 376">
                <a:extLst>
                  <a:ext uri="{FF2B5EF4-FFF2-40B4-BE49-F238E27FC236}">
                    <a16:creationId xmlns:a16="http://schemas.microsoft.com/office/drawing/2014/main" id="{75264460-4371-E1D6-A620-F71B264B459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74627" y="294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3">
            <p14:nvContentPartPr>
              <p14:cNvPr id="378" name="Entrada de lápiz 377">
                <a:extLst>
                  <a:ext uri="{FF2B5EF4-FFF2-40B4-BE49-F238E27FC236}">
                    <a16:creationId xmlns:a16="http://schemas.microsoft.com/office/drawing/2014/main" id="{33940D5A-4A85-C800-4E9A-09331C628497}"/>
                  </a:ext>
                </a:extLst>
              </p14:cNvPr>
              <p14:cNvContentPartPr/>
              <p14:nvPr/>
            </p14:nvContentPartPr>
            <p14:xfrm>
              <a:off x="4550707" y="373760"/>
              <a:ext cx="360" cy="360"/>
            </p14:xfrm>
          </p:contentPart>
        </mc:Choice>
        <mc:Fallback>
          <p:pic>
            <p:nvPicPr>
              <p:cNvPr id="378" name="Entrada de lápiz 377">
                <a:extLst>
                  <a:ext uri="{FF2B5EF4-FFF2-40B4-BE49-F238E27FC236}">
                    <a16:creationId xmlns:a16="http://schemas.microsoft.com/office/drawing/2014/main" id="{33940D5A-4A85-C800-4E9A-09331C62849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41707" y="364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4">
            <p14:nvContentPartPr>
              <p14:cNvPr id="379" name="Entrada de lápiz 378">
                <a:extLst>
                  <a:ext uri="{FF2B5EF4-FFF2-40B4-BE49-F238E27FC236}">
                    <a16:creationId xmlns:a16="http://schemas.microsoft.com/office/drawing/2014/main" id="{A3B171C8-FE77-5FEB-4FD8-2A27656CB7A2}"/>
                  </a:ext>
                </a:extLst>
              </p14:cNvPr>
              <p14:cNvContentPartPr/>
              <p14:nvPr/>
            </p14:nvContentPartPr>
            <p14:xfrm>
              <a:off x="4254427" y="366560"/>
              <a:ext cx="360" cy="360"/>
            </p14:xfrm>
          </p:contentPart>
        </mc:Choice>
        <mc:Fallback>
          <p:pic>
            <p:nvPicPr>
              <p:cNvPr id="379" name="Entrada de lápiz 378">
                <a:extLst>
                  <a:ext uri="{FF2B5EF4-FFF2-40B4-BE49-F238E27FC236}">
                    <a16:creationId xmlns:a16="http://schemas.microsoft.com/office/drawing/2014/main" id="{A3B171C8-FE77-5FEB-4FD8-2A27656CB7A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45427" y="357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5">
            <p14:nvContentPartPr>
              <p14:cNvPr id="380" name="Entrada de lápiz 379">
                <a:extLst>
                  <a:ext uri="{FF2B5EF4-FFF2-40B4-BE49-F238E27FC236}">
                    <a16:creationId xmlns:a16="http://schemas.microsoft.com/office/drawing/2014/main" id="{3C353397-0403-D7CA-80D8-C3964225117A}"/>
                  </a:ext>
                </a:extLst>
              </p14:cNvPr>
              <p14:cNvContentPartPr/>
              <p14:nvPr/>
            </p14:nvContentPartPr>
            <p14:xfrm>
              <a:off x="4155427" y="528920"/>
              <a:ext cx="360" cy="360"/>
            </p14:xfrm>
          </p:contentPart>
        </mc:Choice>
        <mc:Fallback>
          <p:pic>
            <p:nvPicPr>
              <p:cNvPr id="380" name="Entrada de lápiz 379">
                <a:extLst>
                  <a:ext uri="{FF2B5EF4-FFF2-40B4-BE49-F238E27FC236}">
                    <a16:creationId xmlns:a16="http://schemas.microsoft.com/office/drawing/2014/main" id="{3C353397-0403-D7CA-80D8-C396422511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146427" y="519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6">
            <p14:nvContentPartPr>
              <p14:cNvPr id="381" name="Entrada de lápiz 380">
                <a:extLst>
                  <a:ext uri="{FF2B5EF4-FFF2-40B4-BE49-F238E27FC236}">
                    <a16:creationId xmlns:a16="http://schemas.microsoft.com/office/drawing/2014/main" id="{43F3C761-66B9-26F9-C8CC-7FC33EFB64A0}"/>
                  </a:ext>
                </a:extLst>
              </p14:cNvPr>
              <p14:cNvContentPartPr/>
              <p14:nvPr/>
            </p14:nvContentPartPr>
            <p14:xfrm>
              <a:off x="4296547" y="712520"/>
              <a:ext cx="360" cy="360"/>
            </p14:xfrm>
          </p:contentPart>
        </mc:Choice>
        <mc:Fallback>
          <p:pic>
            <p:nvPicPr>
              <p:cNvPr id="381" name="Entrada de lápiz 380">
                <a:extLst>
                  <a:ext uri="{FF2B5EF4-FFF2-40B4-BE49-F238E27FC236}">
                    <a16:creationId xmlns:a16="http://schemas.microsoft.com/office/drawing/2014/main" id="{43F3C761-66B9-26F9-C8CC-7FC33EFB64A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87547" y="703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7">
            <p14:nvContentPartPr>
              <p14:cNvPr id="382" name="Entrada de lápiz 381">
                <a:extLst>
                  <a:ext uri="{FF2B5EF4-FFF2-40B4-BE49-F238E27FC236}">
                    <a16:creationId xmlns:a16="http://schemas.microsoft.com/office/drawing/2014/main" id="{8EDDB9CC-757F-D79F-CF37-B2739048A23A}"/>
                  </a:ext>
                </a:extLst>
              </p14:cNvPr>
              <p14:cNvContentPartPr/>
              <p14:nvPr/>
            </p14:nvContentPartPr>
            <p14:xfrm>
              <a:off x="4275667" y="465560"/>
              <a:ext cx="360" cy="360"/>
            </p14:xfrm>
          </p:contentPart>
        </mc:Choice>
        <mc:Fallback>
          <p:pic>
            <p:nvPicPr>
              <p:cNvPr id="382" name="Entrada de lápiz 381">
                <a:extLst>
                  <a:ext uri="{FF2B5EF4-FFF2-40B4-BE49-F238E27FC236}">
                    <a16:creationId xmlns:a16="http://schemas.microsoft.com/office/drawing/2014/main" id="{8EDDB9CC-757F-D79F-CF37-B2739048A23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66667" y="456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8">
            <p14:nvContentPartPr>
              <p14:cNvPr id="383" name="Entrada de lápiz 382">
                <a:extLst>
                  <a:ext uri="{FF2B5EF4-FFF2-40B4-BE49-F238E27FC236}">
                    <a16:creationId xmlns:a16="http://schemas.microsoft.com/office/drawing/2014/main" id="{98BA1C7C-898F-4235-6966-B2B383F266EC}"/>
                  </a:ext>
                </a:extLst>
              </p14:cNvPr>
              <p14:cNvContentPartPr/>
              <p14:nvPr/>
            </p14:nvContentPartPr>
            <p14:xfrm>
              <a:off x="4317787" y="507680"/>
              <a:ext cx="360" cy="360"/>
            </p14:xfrm>
          </p:contentPart>
        </mc:Choice>
        <mc:Fallback>
          <p:pic>
            <p:nvPicPr>
              <p:cNvPr id="383" name="Entrada de lápiz 382">
                <a:extLst>
                  <a:ext uri="{FF2B5EF4-FFF2-40B4-BE49-F238E27FC236}">
                    <a16:creationId xmlns:a16="http://schemas.microsoft.com/office/drawing/2014/main" id="{98BA1C7C-898F-4235-6966-B2B383F266E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08787" y="498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9">
            <p14:nvContentPartPr>
              <p14:cNvPr id="384" name="Entrada de lápiz 383">
                <a:extLst>
                  <a:ext uri="{FF2B5EF4-FFF2-40B4-BE49-F238E27FC236}">
                    <a16:creationId xmlns:a16="http://schemas.microsoft.com/office/drawing/2014/main" id="{9A8E5A6B-F0B4-572C-9ACE-798498DB81D7}"/>
                  </a:ext>
                </a:extLst>
              </p14:cNvPr>
              <p14:cNvContentPartPr/>
              <p14:nvPr/>
            </p14:nvContentPartPr>
            <p14:xfrm>
              <a:off x="4395547" y="514880"/>
              <a:ext cx="360" cy="360"/>
            </p14:xfrm>
          </p:contentPart>
        </mc:Choice>
        <mc:Fallback>
          <p:pic>
            <p:nvPicPr>
              <p:cNvPr id="384" name="Entrada de lápiz 383">
                <a:extLst>
                  <a:ext uri="{FF2B5EF4-FFF2-40B4-BE49-F238E27FC236}">
                    <a16:creationId xmlns:a16="http://schemas.microsoft.com/office/drawing/2014/main" id="{9A8E5A6B-F0B4-572C-9ACE-798498DB81D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86547" y="505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0">
            <p14:nvContentPartPr>
              <p14:cNvPr id="385" name="Entrada de lápiz 384">
                <a:extLst>
                  <a:ext uri="{FF2B5EF4-FFF2-40B4-BE49-F238E27FC236}">
                    <a16:creationId xmlns:a16="http://schemas.microsoft.com/office/drawing/2014/main" id="{5DE7E9BC-CC81-44F5-90D7-52292D626F19}"/>
                  </a:ext>
                </a:extLst>
              </p14:cNvPr>
              <p14:cNvContentPartPr/>
              <p14:nvPr/>
            </p14:nvContentPartPr>
            <p14:xfrm>
              <a:off x="4225987" y="571400"/>
              <a:ext cx="360" cy="360"/>
            </p14:xfrm>
          </p:contentPart>
        </mc:Choice>
        <mc:Fallback>
          <p:pic>
            <p:nvPicPr>
              <p:cNvPr id="385" name="Entrada de lápiz 384">
                <a:extLst>
                  <a:ext uri="{FF2B5EF4-FFF2-40B4-BE49-F238E27FC236}">
                    <a16:creationId xmlns:a16="http://schemas.microsoft.com/office/drawing/2014/main" id="{5DE7E9BC-CC81-44F5-90D7-52292D626F1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16987" y="562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1">
            <p14:nvContentPartPr>
              <p14:cNvPr id="386" name="Entrada de lápiz 385">
                <a:extLst>
                  <a:ext uri="{FF2B5EF4-FFF2-40B4-BE49-F238E27FC236}">
                    <a16:creationId xmlns:a16="http://schemas.microsoft.com/office/drawing/2014/main" id="{09D8FDB8-0673-6368-113C-B119F072395D}"/>
                  </a:ext>
                </a:extLst>
              </p14:cNvPr>
              <p14:cNvContentPartPr/>
              <p14:nvPr/>
            </p14:nvContentPartPr>
            <p14:xfrm>
              <a:off x="4141387" y="656000"/>
              <a:ext cx="360" cy="360"/>
            </p14:xfrm>
          </p:contentPart>
        </mc:Choice>
        <mc:Fallback>
          <p:pic>
            <p:nvPicPr>
              <p:cNvPr id="386" name="Entrada de lápiz 385">
                <a:extLst>
                  <a:ext uri="{FF2B5EF4-FFF2-40B4-BE49-F238E27FC236}">
                    <a16:creationId xmlns:a16="http://schemas.microsoft.com/office/drawing/2014/main" id="{09D8FDB8-0673-6368-113C-B119F072395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132387" y="647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2">
            <p14:nvContentPartPr>
              <p14:cNvPr id="387" name="Entrada de lápiz 386">
                <a:extLst>
                  <a:ext uri="{FF2B5EF4-FFF2-40B4-BE49-F238E27FC236}">
                    <a16:creationId xmlns:a16="http://schemas.microsoft.com/office/drawing/2014/main" id="{9A133196-76F4-58AE-4007-318ACF45F1E3}"/>
                  </a:ext>
                </a:extLst>
              </p14:cNvPr>
              <p14:cNvContentPartPr/>
              <p14:nvPr/>
            </p14:nvContentPartPr>
            <p14:xfrm>
              <a:off x="4550707" y="479600"/>
              <a:ext cx="360" cy="360"/>
            </p14:xfrm>
          </p:contentPart>
        </mc:Choice>
        <mc:Fallback>
          <p:pic>
            <p:nvPicPr>
              <p:cNvPr id="387" name="Entrada de lápiz 386">
                <a:extLst>
                  <a:ext uri="{FF2B5EF4-FFF2-40B4-BE49-F238E27FC236}">
                    <a16:creationId xmlns:a16="http://schemas.microsoft.com/office/drawing/2014/main" id="{9A133196-76F4-58AE-4007-318ACF45F1E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41707" y="470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3">
            <p14:nvContentPartPr>
              <p14:cNvPr id="388" name="Entrada de lápiz 387">
                <a:extLst>
                  <a:ext uri="{FF2B5EF4-FFF2-40B4-BE49-F238E27FC236}">
                    <a16:creationId xmlns:a16="http://schemas.microsoft.com/office/drawing/2014/main" id="{E46A486D-4305-93C6-AAEA-984BEF09183E}"/>
                  </a:ext>
                </a:extLst>
              </p14:cNvPr>
              <p14:cNvContentPartPr/>
              <p14:nvPr/>
            </p14:nvContentPartPr>
            <p14:xfrm>
              <a:off x="4550707" y="380960"/>
              <a:ext cx="360" cy="360"/>
            </p14:xfrm>
          </p:contentPart>
        </mc:Choice>
        <mc:Fallback>
          <p:pic>
            <p:nvPicPr>
              <p:cNvPr id="388" name="Entrada de lápiz 387">
                <a:extLst>
                  <a:ext uri="{FF2B5EF4-FFF2-40B4-BE49-F238E27FC236}">
                    <a16:creationId xmlns:a16="http://schemas.microsoft.com/office/drawing/2014/main" id="{E46A486D-4305-93C6-AAEA-984BEF09183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41707" y="371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4">
            <p14:nvContentPartPr>
              <p14:cNvPr id="389" name="Entrada de lápiz 388">
                <a:extLst>
                  <a:ext uri="{FF2B5EF4-FFF2-40B4-BE49-F238E27FC236}">
                    <a16:creationId xmlns:a16="http://schemas.microsoft.com/office/drawing/2014/main" id="{20DD4D7D-6B72-6927-B981-F07E92D9923A}"/>
                  </a:ext>
                </a:extLst>
              </p14:cNvPr>
              <p14:cNvContentPartPr/>
              <p14:nvPr/>
            </p14:nvContentPartPr>
            <p14:xfrm>
              <a:off x="4719907" y="98720"/>
              <a:ext cx="360" cy="360"/>
            </p14:xfrm>
          </p:contentPart>
        </mc:Choice>
        <mc:Fallback>
          <p:pic>
            <p:nvPicPr>
              <p:cNvPr id="389" name="Entrada de lápiz 388">
                <a:extLst>
                  <a:ext uri="{FF2B5EF4-FFF2-40B4-BE49-F238E27FC236}">
                    <a16:creationId xmlns:a16="http://schemas.microsoft.com/office/drawing/2014/main" id="{20DD4D7D-6B72-6927-B981-F07E92D9923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10907" y="89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5">
            <p14:nvContentPartPr>
              <p14:cNvPr id="390" name="Entrada de lápiz 389">
                <a:extLst>
                  <a:ext uri="{FF2B5EF4-FFF2-40B4-BE49-F238E27FC236}">
                    <a16:creationId xmlns:a16="http://schemas.microsoft.com/office/drawing/2014/main" id="{87698DC9-4C26-39BF-5FEE-1FB60851051A}"/>
                  </a:ext>
                </a:extLst>
              </p14:cNvPr>
              <p14:cNvContentPartPr/>
              <p14:nvPr/>
            </p14:nvContentPartPr>
            <p14:xfrm>
              <a:off x="4797667" y="63440"/>
              <a:ext cx="360" cy="360"/>
            </p14:xfrm>
          </p:contentPart>
        </mc:Choice>
        <mc:Fallback>
          <p:pic>
            <p:nvPicPr>
              <p:cNvPr id="390" name="Entrada de lápiz 389">
                <a:extLst>
                  <a:ext uri="{FF2B5EF4-FFF2-40B4-BE49-F238E27FC236}">
                    <a16:creationId xmlns:a16="http://schemas.microsoft.com/office/drawing/2014/main" id="{87698DC9-4C26-39BF-5FEE-1FB60851051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88667" y="54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6">
            <p14:nvContentPartPr>
              <p14:cNvPr id="398" name="Entrada de lápiz 397">
                <a:extLst>
                  <a:ext uri="{FF2B5EF4-FFF2-40B4-BE49-F238E27FC236}">
                    <a16:creationId xmlns:a16="http://schemas.microsoft.com/office/drawing/2014/main" id="{80395999-0140-6F4F-3C82-4EBD0C9EE98C}"/>
                  </a:ext>
                </a:extLst>
              </p14:cNvPr>
              <p14:cNvContentPartPr/>
              <p14:nvPr/>
            </p14:nvContentPartPr>
            <p14:xfrm>
              <a:off x="4345867" y="1044080"/>
              <a:ext cx="360" cy="360"/>
            </p14:xfrm>
          </p:contentPart>
        </mc:Choice>
        <mc:Fallback>
          <p:pic>
            <p:nvPicPr>
              <p:cNvPr id="398" name="Entrada de lápiz 397">
                <a:extLst>
                  <a:ext uri="{FF2B5EF4-FFF2-40B4-BE49-F238E27FC236}">
                    <a16:creationId xmlns:a16="http://schemas.microsoft.com/office/drawing/2014/main" id="{80395999-0140-6F4F-3C82-4EBD0C9EE98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36867" y="1035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7">
            <p14:nvContentPartPr>
              <p14:cNvPr id="399" name="Entrada de lápiz 398">
                <a:extLst>
                  <a:ext uri="{FF2B5EF4-FFF2-40B4-BE49-F238E27FC236}">
                    <a16:creationId xmlns:a16="http://schemas.microsoft.com/office/drawing/2014/main" id="{9DBF70BE-C62A-90B8-7AA7-C0C1447DB64A}"/>
                  </a:ext>
                </a:extLst>
              </p14:cNvPr>
              <p14:cNvContentPartPr/>
              <p14:nvPr/>
            </p14:nvContentPartPr>
            <p14:xfrm>
              <a:off x="4310587" y="1058120"/>
              <a:ext cx="360" cy="360"/>
            </p14:xfrm>
          </p:contentPart>
        </mc:Choice>
        <mc:Fallback>
          <p:pic>
            <p:nvPicPr>
              <p:cNvPr id="399" name="Entrada de lápiz 398">
                <a:extLst>
                  <a:ext uri="{FF2B5EF4-FFF2-40B4-BE49-F238E27FC236}">
                    <a16:creationId xmlns:a16="http://schemas.microsoft.com/office/drawing/2014/main" id="{9DBF70BE-C62A-90B8-7AA7-C0C1447DB64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01587" y="1049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8">
            <p14:nvContentPartPr>
              <p14:cNvPr id="400" name="Entrada de lápiz 399">
                <a:extLst>
                  <a:ext uri="{FF2B5EF4-FFF2-40B4-BE49-F238E27FC236}">
                    <a16:creationId xmlns:a16="http://schemas.microsoft.com/office/drawing/2014/main" id="{AFC92CB2-004E-8F88-3B37-2AEA0C0C92C8}"/>
                  </a:ext>
                </a:extLst>
              </p14:cNvPr>
              <p14:cNvContentPartPr/>
              <p14:nvPr/>
            </p14:nvContentPartPr>
            <p14:xfrm>
              <a:off x="4529467" y="902960"/>
              <a:ext cx="360" cy="360"/>
            </p14:xfrm>
          </p:contentPart>
        </mc:Choice>
        <mc:Fallback>
          <p:pic>
            <p:nvPicPr>
              <p:cNvPr id="400" name="Entrada de lápiz 399">
                <a:extLst>
                  <a:ext uri="{FF2B5EF4-FFF2-40B4-BE49-F238E27FC236}">
                    <a16:creationId xmlns:a16="http://schemas.microsoft.com/office/drawing/2014/main" id="{AFC92CB2-004E-8F88-3B37-2AEA0C0C92C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0467" y="893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9">
            <p14:nvContentPartPr>
              <p14:cNvPr id="401" name="Entrada de lápiz 400">
                <a:extLst>
                  <a:ext uri="{FF2B5EF4-FFF2-40B4-BE49-F238E27FC236}">
                    <a16:creationId xmlns:a16="http://schemas.microsoft.com/office/drawing/2014/main" id="{A7C0EC9E-224D-E624-D2FA-12C3E872C453}"/>
                  </a:ext>
                </a:extLst>
              </p14:cNvPr>
              <p14:cNvContentPartPr/>
              <p14:nvPr/>
            </p14:nvContentPartPr>
            <p14:xfrm>
              <a:off x="4748347" y="754640"/>
              <a:ext cx="360" cy="360"/>
            </p14:xfrm>
          </p:contentPart>
        </mc:Choice>
        <mc:Fallback>
          <p:pic>
            <p:nvPicPr>
              <p:cNvPr id="401" name="Entrada de lápiz 400">
                <a:extLst>
                  <a:ext uri="{FF2B5EF4-FFF2-40B4-BE49-F238E27FC236}">
                    <a16:creationId xmlns:a16="http://schemas.microsoft.com/office/drawing/2014/main" id="{A7C0EC9E-224D-E624-D2FA-12C3E872C45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39347" y="745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0">
            <p14:nvContentPartPr>
              <p14:cNvPr id="402" name="Entrada de lápiz 401">
                <a:extLst>
                  <a:ext uri="{FF2B5EF4-FFF2-40B4-BE49-F238E27FC236}">
                    <a16:creationId xmlns:a16="http://schemas.microsoft.com/office/drawing/2014/main" id="{40C7FD87-1875-8D08-49DD-BD52B6530BBA}"/>
                  </a:ext>
                </a:extLst>
              </p14:cNvPr>
              <p14:cNvContentPartPr/>
              <p14:nvPr/>
            </p14:nvContentPartPr>
            <p14:xfrm>
              <a:off x="4945627" y="542960"/>
              <a:ext cx="360" cy="360"/>
            </p14:xfrm>
          </p:contentPart>
        </mc:Choice>
        <mc:Fallback>
          <p:pic>
            <p:nvPicPr>
              <p:cNvPr id="402" name="Entrada de lápiz 401">
                <a:extLst>
                  <a:ext uri="{FF2B5EF4-FFF2-40B4-BE49-F238E27FC236}">
                    <a16:creationId xmlns:a16="http://schemas.microsoft.com/office/drawing/2014/main" id="{40C7FD87-1875-8D08-49DD-BD52B6530BB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36627" y="533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1">
            <p14:nvContentPartPr>
              <p14:cNvPr id="403" name="Entrada de lápiz 402">
                <a:extLst>
                  <a:ext uri="{FF2B5EF4-FFF2-40B4-BE49-F238E27FC236}">
                    <a16:creationId xmlns:a16="http://schemas.microsoft.com/office/drawing/2014/main" id="{80F581DB-CA35-5314-19B2-4ADA56644AC3}"/>
                  </a:ext>
                </a:extLst>
              </p14:cNvPr>
              <p14:cNvContentPartPr/>
              <p14:nvPr/>
            </p14:nvContentPartPr>
            <p14:xfrm>
              <a:off x="4966867" y="451520"/>
              <a:ext cx="360" cy="360"/>
            </p14:xfrm>
          </p:contentPart>
        </mc:Choice>
        <mc:Fallback>
          <p:pic>
            <p:nvPicPr>
              <p:cNvPr id="403" name="Entrada de lápiz 402">
                <a:extLst>
                  <a:ext uri="{FF2B5EF4-FFF2-40B4-BE49-F238E27FC236}">
                    <a16:creationId xmlns:a16="http://schemas.microsoft.com/office/drawing/2014/main" id="{80F581DB-CA35-5314-19B2-4ADA56644AC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57867" y="442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2">
            <p14:nvContentPartPr>
              <p14:cNvPr id="404" name="Entrada de lápiz 403">
                <a:extLst>
                  <a:ext uri="{FF2B5EF4-FFF2-40B4-BE49-F238E27FC236}">
                    <a16:creationId xmlns:a16="http://schemas.microsoft.com/office/drawing/2014/main" id="{ECD74574-A339-B72C-1D25-4A85103831A2}"/>
                  </a:ext>
                </a:extLst>
              </p14:cNvPr>
              <p14:cNvContentPartPr/>
              <p14:nvPr/>
            </p14:nvContentPartPr>
            <p14:xfrm>
              <a:off x="4988107" y="275120"/>
              <a:ext cx="360" cy="360"/>
            </p14:xfrm>
          </p:contentPart>
        </mc:Choice>
        <mc:Fallback>
          <p:pic>
            <p:nvPicPr>
              <p:cNvPr id="404" name="Entrada de lápiz 403">
                <a:extLst>
                  <a:ext uri="{FF2B5EF4-FFF2-40B4-BE49-F238E27FC236}">
                    <a16:creationId xmlns:a16="http://schemas.microsoft.com/office/drawing/2014/main" id="{ECD74574-A339-B72C-1D25-4A85103831A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79107" y="266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3">
            <p14:nvContentPartPr>
              <p14:cNvPr id="405" name="Entrada de lápiz 404">
                <a:extLst>
                  <a:ext uri="{FF2B5EF4-FFF2-40B4-BE49-F238E27FC236}">
                    <a16:creationId xmlns:a16="http://schemas.microsoft.com/office/drawing/2014/main" id="{38C2B59F-0304-1E27-5A06-10E96632B653}"/>
                  </a:ext>
                </a:extLst>
              </p14:cNvPr>
              <p14:cNvContentPartPr/>
              <p14:nvPr/>
            </p14:nvContentPartPr>
            <p14:xfrm>
              <a:off x="4889467" y="310400"/>
              <a:ext cx="360" cy="360"/>
            </p14:xfrm>
          </p:contentPart>
        </mc:Choice>
        <mc:Fallback>
          <p:pic>
            <p:nvPicPr>
              <p:cNvPr id="405" name="Entrada de lápiz 404">
                <a:extLst>
                  <a:ext uri="{FF2B5EF4-FFF2-40B4-BE49-F238E27FC236}">
                    <a16:creationId xmlns:a16="http://schemas.microsoft.com/office/drawing/2014/main" id="{38C2B59F-0304-1E27-5A06-10E96632B65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880467" y="301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4">
            <p14:nvContentPartPr>
              <p14:cNvPr id="406" name="Entrada de lápiz 405">
                <a:extLst>
                  <a:ext uri="{FF2B5EF4-FFF2-40B4-BE49-F238E27FC236}">
                    <a16:creationId xmlns:a16="http://schemas.microsoft.com/office/drawing/2014/main" id="{77CB6994-4D75-F237-B149-662B8AD571C8}"/>
                  </a:ext>
                </a:extLst>
              </p14:cNvPr>
              <p14:cNvContentPartPr/>
              <p14:nvPr/>
            </p14:nvContentPartPr>
            <p14:xfrm>
              <a:off x="4592827" y="373760"/>
              <a:ext cx="360" cy="360"/>
            </p14:xfrm>
          </p:contentPart>
        </mc:Choice>
        <mc:Fallback>
          <p:pic>
            <p:nvPicPr>
              <p:cNvPr id="406" name="Entrada de lápiz 405">
                <a:extLst>
                  <a:ext uri="{FF2B5EF4-FFF2-40B4-BE49-F238E27FC236}">
                    <a16:creationId xmlns:a16="http://schemas.microsoft.com/office/drawing/2014/main" id="{77CB6994-4D75-F237-B149-662B8AD571C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83827" y="364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5">
            <p14:nvContentPartPr>
              <p14:cNvPr id="407" name="Entrada de lápiz 406">
                <a:extLst>
                  <a:ext uri="{FF2B5EF4-FFF2-40B4-BE49-F238E27FC236}">
                    <a16:creationId xmlns:a16="http://schemas.microsoft.com/office/drawing/2014/main" id="{C1CBB054-211B-7F92-BA6F-3A9E2702A54F}"/>
                  </a:ext>
                </a:extLst>
              </p14:cNvPr>
              <p14:cNvContentPartPr/>
              <p14:nvPr/>
            </p14:nvContentPartPr>
            <p14:xfrm>
              <a:off x="4423627" y="345680"/>
              <a:ext cx="360" cy="360"/>
            </p14:xfrm>
          </p:contentPart>
        </mc:Choice>
        <mc:Fallback>
          <p:pic>
            <p:nvPicPr>
              <p:cNvPr id="407" name="Entrada de lápiz 406">
                <a:extLst>
                  <a:ext uri="{FF2B5EF4-FFF2-40B4-BE49-F238E27FC236}">
                    <a16:creationId xmlns:a16="http://schemas.microsoft.com/office/drawing/2014/main" id="{C1CBB054-211B-7F92-BA6F-3A9E2702A54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14627" y="336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6">
            <p14:nvContentPartPr>
              <p14:cNvPr id="408" name="Entrada de lápiz 407">
                <a:extLst>
                  <a:ext uri="{FF2B5EF4-FFF2-40B4-BE49-F238E27FC236}">
                    <a16:creationId xmlns:a16="http://schemas.microsoft.com/office/drawing/2014/main" id="{639412EA-7B80-A8DD-3FE2-5613F2B2DF28}"/>
                  </a:ext>
                </a:extLst>
              </p14:cNvPr>
              <p14:cNvContentPartPr/>
              <p14:nvPr/>
            </p14:nvContentPartPr>
            <p14:xfrm>
              <a:off x="4275667" y="719360"/>
              <a:ext cx="360" cy="360"/>
            </p14:xfrm>
          </p:contentPart>
        </mc:Choice>
        <mc:Fallback>
          <p:pic>
            <p:nvPicPr>
              <p:cNvPr id="408" name="Entrada de lápiz 407">
                <a:extLst>
                  <a:ext uri="{FF2B5EF4-FFF2-40B4-BE49-F238E27FC236}">
                    <a16:creationId xmlns:a16="http://schemas.microsoft.com/office/drawing/2014/main" id="{639412EA-7B80-A8DD-3FE2-5613F2B2DF2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66667" y="710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7">
            <p14:nvContentPartPr>
              <p14:cNvPr id="409" name="Entrada de lápiz 408">
                <a:extLst>
                  <a:ext uri="{FF2B5EF4-FFF2-40B4-BE49-F238E27FC236}">
                    <a16:creationId xmlns:a16="http://schemas.microsoft.com/office/drawing/2014/main" id="{714BDFA9-E2CA-8DC5-A883-A3085D84AE9F}"/>
                  </a:ext>
                </a:extLst>
              </p14:cNvPr>
              <p14:cNvContentPartPr/>
              <p14:nvPr/>
            </p14:nvContentPartPr>
            <p14:xfrm>
              <a:off x="4205107" y="1079360"/>
              <a:ext cx="360" cy="360"/>
            </p14:xfrm>
          </p:contentPart>
        </mc:Choice>
        <mc:Fallback>
          <p:pic>
            <p:nvPicPr>
              <p:cNvPr id="409" name="Entrada de lápiz 408">
                <a:extLst>
                  <a:ext uri="{FF2B5EF4-FFF2-40B4-BE49-F238E27FC236}">
                    <a16:creationId xmlns:a16="http://schemas.microsoft.com/office/drawing/2014/main" id="{714BDFA9-E2CA-8DC5-A883-A3085D84AE9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196107" y="1070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8">
            <p14:nvContentPartPr>
              <p14:cNvPr id="410" name="Entrada de lápiz 409">
                <a:extLst>
                  <a:ext uri="{FF2B5EF4-FFF2-40B4-BE49-F238E27FC236}">
                    <a16:creationId xmlns:a16="http://schemas.microsoft.com/office/drawing/2014/main" id="{B3122789-D28C-6838-2353-A179FA6A9F2C}"/>
                  </a:ext>
                </a:extLst>
              </p14:cNvPr>
              <p14:cNvContentPartPr/>
              <p14:nvPr/>
            </p14:nvContentPartPr>
            <p14:xfrm>
              <a:off x="4303747" y="1192040"/>
              <a:ext cx="360" cy="360"/>
            </p14:xfrm>
          </p:contentPart>
        </mc:Choice>
        <mc:Fallback>
          <p:pic>
            <p:nvPicPr>
              <p:cNvPr id="410" name="Entrada de lápiz 409">
                <a:extLst>
                  <a:ext uri="{FF2B5EF4-FFF2-40B4-BE49-F238E27FC236}">
                    <a16:creationId xmlns:a16="http://schemas.microsoft.com/office/drawing/2014/main" id="{B3122789-D28C-6838-2353-A179FA6A9F2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94747" y="1183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9">
            <p14:nvContentPartPr>
              <p14:cNvPr id="411" name="Entrada de lápiz 410">
                <a:extLst>
                  <a:ext uri="{FF2B5EF4-FFF2-40B4-BE49-F238E27FC236}">
                    <a16:creationId xmlns:a16="http://schemas.microsoft.com/office/drawing/2014/main" id="{5F2CC72D-0945-B473-C11E-1E12F2A184CB}"/>
                  </a:ext>
                </a:extLst>
              </p14:cNvPr>
              <p14:cNvContentPartPr/>
              <p14:nvPr/>
            </p14:nvContentPartPr>
            <p14:xfrm>
              <a:off x="4289707" y="1319120"/>
              <a:ext cx="360" cy="360"/>
            </p14:xfrm>
          </p:contentPart>
        </mc:Choice>
        <mc:Fallback>
          <p:pic>
            <p:nvPicPr>
              <p:cNvPr id="411" name="Entrada de lápiz 410">
                <a:extLst>
                  <a:ext uri="{FF2B5EF4-FFF2-40B4-BE49-F238E27FC236}">
                    <a16:creationId xmlns:a16="http://schemas.microsoft.com/office/drawing/2014/main" id="{5F2CC72D-0945-B473-C11E-1E12F2A184C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80707" y="1310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0">
            <p14:nvContentPartPr>
              <p14:cNvPr id="412" name="Entrada de lápiz 411">
                <a:extLst>
                  <a:ext uri="{FF2B5EF4-FFF2-40B4-BE49-F238E27FC236}">
                    <a16:creationId xmlns:a16="http://schemas.microsoft.com/office/drawing/2014/main" id="{E4A74C23-CC9D-600D-0061-044C3E3A024A}"/>
                  </a:ext>
                </a:extLst>
              </p14:cNvPr>
              <p14:cNvContentPartPr/>
              <p14:nvPr/>
            </p14:nvContentPartPr>
            <p14:xfrm>
              <a:off x="4240387" y="1333160"/>
              <a:ext cx="360" cy="360"/>
            </p14:xfrm>
          </p:contentPart>
        </mc:Choice>
        <mc:Fallback>
          <p:pic>
            <p:nvPicPr>
              <p:cNvPr id="412" name="Entrada de lápiz 411">
                <a:extLst>
                  <a:ext uri="{FF2B5EF4-FFF2-40B4-BE49-F238E27FC236}">
                    <a16:creationId xmlns:a16="http://schemas.microsoft.com/office/drawing/2014/main" id="{E4A74C23-CC9D-600D-0061-044C3E3A024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31387" y="1324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1">
            <p14:nvContentPartPr>
              <p14:cNvPr id="413" name="Entrada de lápiz 412">
                <a:extLst>
                  <a:ext uri="{FF2B5EF4-FFF2-40B4-BE49-F238E27FC236}">
                    <a16:creationId xmlns:a16="http://schemas.microsoft.com/office/drawing/2014/main" id="{AF2DB7BC-DD19-873B-FC23-E291CCB603AB}"/>
                  </a:ext>
                </a:extLst>
              </p14:cNvPr>
              <p14:cNvContentPartPr/>
              <p14:nvPr/>
            </p14:nvContentPartPr>
            <p14:xfrm>
              <a:off x="4233187" y="1305080"/>
              <a:ext cx="360" cy="360"/>
            </p14:xfrm>
          </p:contentPart>
        </mc:Choice>
        <mc:Fallback>
          <p:pic>
            <p:nvPicPr>
              <p:cNvPr id="413" name="Entrada de lápiz 412">
                <a:extLst>
                  <a:ext uri="{FF2B5EF4-FFF2-40B4-BE49-F238E27FC236}">
                    <a16:creationId xmlns:a16="http://schemas.microsoft.com/office/drawing/2014/main" id="{AF2DB7BC-DD19-873B-FC23-E291CCB603A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24187" y="1296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2">
            <p14:nvContentPartPr>
              <p14:cNvPr id="414" name="Entrada de lápiz 413">
                <a:extLst>
                  <a:ext uri="{FF2B5EF4-FFF2-40B4-BE49-F238E27FC236}">
                    <a16:creationId xmlns:a16="http://schemas.microsoft.com/office/drawing/2014/main" id="{04D56C0A-87DF-192B-4E6D-E5414BAA75F0}"/>
                  </a:ext>
                </a:extLst>
              </p14:cNvPr>
              <p14:cNvContentPartPr/>
              <p14:nvPr/>
            </p14:nvContentPartPr>
            <p14:xfrm>
              <a:off x="4339027" y="1269800"/>
              <a:ext cx="360" cy="360"/>
            </p14:xfrm>
          </p:contentPart>
        </mc:Choice>
        <mc:Fallback>
          <p:pic>
            <p:nvPicPr>
              <p:cNvPr id="414" name="Entrada de lápiz 413">
                <a:extLst>
                  <a:ext uri="{FF2B5EF4-FFF2-40B4-BE49-F238E27FC236}">
                    <a16:creationId xmlns:a16="http://schemas.microsoft.com/office/drawing/2014/main" id="{04D56C0A-87DF-192B-4E6D-E5414BAA75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30027" y="1260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3">
            <p14:nvContentPartPr>
              <p14:cNvPr id="415" name="Entrada de lápiz 414">
                <a:extLst>
                  <a:ext uri="{FF2B5EF4-FFF2-40B4-BE49-F238E27FC236}">
                    <a16:creationId xmlns:a16="http://schemas.microsoft.com/office/drawing/2014/main" id="{25272A91-FF3D-DEB6-0043-618061C3337F}"/>
                  </a:ext>
                </a:extLst>
              </p14:cNvPr>
              <p14:cNvContentPartPr/>
              <p14:nvPr/>
            </p14:nvContentPartPr>
            <p14:xfrm>
              <a:off x="4374307" y="1326320"/>
              <a:ext cx="360" cy="360"/>
            </p14:xfrm>
          </p:contentPart>
        </mc:Choice>
        <mc:Fallback>
          <p:pic>
            <p:nvPicPr>
              <p:cNvPr id="415" name="Entrada de lápiz 414">
                <a:extLst>
                  <a:ext uri="{FF2B5EF4-FFF2-40B4-BE49-F238E27FC236}">
                    <a16:creationId xmlns:a16="http://schemas.microsoft.com/office/drawing/2014/main" id="{25272A91-FF3D-DEB6-0043-618061C3337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65307" y="1317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4">
            <p14:nvContentPartPr>
              <p14:cNvPr id="416" name="Entrada de lápiz 415">
                <a:extLst>
                  <a:ext uri="{FF2B5EF4-FFF2-40B4-BE49-F238E27FC236}">
                    <a16:creationId xmlns:a16="http://schemas.microsoft.com/office/drawing/2014/main" id="{52994155-C4D3-9016-B943-ADF3540264D6}"/>
                  </a:ext>
                </a:extLst>
              </p14:cNvPr>
              <p14:cNvContentPartPr/>
              <p14:nvPr/>
            </p14:nvContentPartPr>
            <p14:xfrm>
              <a:off x="4275667" y="1615400"/>
              <a:ext cx="360" cy="360"/>
            </p14:xfrm>
          </p:contentPart>
        </mc:Choice>
        <mc:Fallback>
          <p:pic>
            <p:nvPicPr>
              <p:cNvPr id="416" name="Entrada de lápiz 415">
                <a:extLst>
                  <a:ext uri="{FF2B5EF4-FFF2-40B4-BE49-F238E27FC236}">
                    <a16:creationId xmlns:a16="http://schemas.microsoft.com/office/drawing/2014/main" id="{52994155-C4D3-9016-B943-ADF3540264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66667" y="1606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5">
            <p14:nvContentPartPr>
              <p14:cNvPr id="417" name="Entrada de lápiz 416">
                <a:extLst>
                  <a:ext uri="{FF2B5EF4-FFF2-40B4-BE49-F238E27FC236}">
                    <a16:creationId xmlns:a16="http://schemas.microsoft.com/office/drawing/2014/main" id="{D62FF092-99C3-81F0-7219-4C336F9685D0}"/>
                  </a:ext>
                </a:extLst>
              </p14:cNvPr>
              <p14:cNvContentPartPr/>
              <p14:nvPr/>
            </p14:nvContentPartPr>
            <p14:xfrm>
              <a:off x="4416427" y="1636640"/>
              <a:ext cx="360" cy="360"/>
            </p14:xfrm>
          </p:contentPart>
        </mc:Choice>
        <mc:Fallback>
          <p:pic>
            <p:nvPicPr>
              <p:cNvPr id="417" name="Entrada de lápiz 416">
                <a:extLst>
                  <a:ext uri="{FF2B5EF4-FFF2-40B4-BE49-F238E27FC236}">
                    <a16:creationId xmlns:a16="http://schemas.microsoft.com/office/drawing/2014/main" id="{D62FF092-99C3-81F0-7219-4C336F9685D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07427" y="1627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6">
            <p14:nvContentPartPr>
              <p14:cNvPr id="418" name="Entrada de lápiz 417">
                <a:extLst>
                  <a:ext uri="{FF2B5EF4-FFF2-40B4-BE49-F238E27FC236}">
                    <a16:creationId xmlns:a16="http://schemas.microsoft.com/office/drawing/2014/main" id="{B9DA4721-907C-0CCD-DF11-ACBC2D19CBED}"/>
                  </a:ext>
                </a:extLst>
              </p14:cNvPr>
              <p14:cNvContentPartPr/>
              <p14:nvPr/>
            </p14:nvContentPartPr>
            <p14:xfrm>
              <a:off x="4564747" y="1326320"/>
              <a:ext cx="360" cy="360"/>
            </p14:xfrm>
          </p:contentPart>
        </mc:Choice>
        <mc:Fallback>
          <p:pic>
            <p:nvPicPr>
              <p:cNvPr id="418" name="Entrada de lápiz 417">
                <a:extLst>
                  <a:ext uri="{FF2B5EF4-FFF2-40B4-BE49-F238E27FC236}">
                    <a16:creationId xmlns:a16="http://schemas.microsoft.com/office/drawing/2014/main" id="{B9DA4721-907C-0CCD-DF11-ACBC2D19CBE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55747" y="1317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7">
            <p14:nvContentPartPr>
              <p14:cNvPr id="419" name="Entrada de lápiz 418">
                <a:extLst>
                  <a:ext uri="{FF2B5EF4-FFF2-40B4-BE49-F238E27FC236}">
                    <a16:creationId xmlns:a16="http://schemas.microsoft.com/office/drawing/2014/main" id="{88D5AFB4-87F6-31A0-6926-06BBB3778D25}"/>
                  </a:ext>
                </a:extLst>
              </p14:cNvPr>
              <p14:cNvContentPartPr/>
              <p14:nvPr/>
            </p14:nvContentPartPr>
            <p14:xfrm>
              <a:off x="4846987" y="1072160"/>
              <a:ext cx="360" cy="360"/>
            </p14:xfrm>
          </p:contentPart>
        </mc:Choice>
        <mc:Fallback>
          <p:pic>
            <p:nvPicPr>
              <p:cNvPr id="419" name="Entrada de lápiz 418">
                <a:extLst>
                  <a:ext uri="{FF2B5EF4-FFF2-40B4-BE49-F238E27FC236}">
                    <a16:creationId xmlns:a16="http://schemas.microsoft.com/office/drawing/2014/main" id="{88D5AFB4-87F6-31A0-6926-06BBB3778D2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837987" y="1063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8">
            <p14:nvContentPartPr>
              <p14:cNvPr id="428" name="Entrada de lápiz 427">
                <a:extLst>
                  <a:ext uri="{FF2B5EF4-FFF2-40B4-BE49-F238E27FC236}">
                    <a16:creationId xmlns:a16="http://schemas.microsoft.com/office/drawing/2014/main" id="{459F155B-9E53-958C-7A08-A80619B5F8B9}"/>
                  </a:ext>
                </a:extLst>
              </p14:cNvPr>
              <p14:cNvContentPartPr/>
              <p14:nvPr/>
            </p14:nvContentPartPr>
            <p14:xfrm>
              <a:off x="4691827" y="1044080"/>
              <a:ext cx="360" cy="360"/>
            </p14:xfrm>
          </p:contentPart>
        </mc:Choice>
        <mc:Fallback>
          <p:pic>
            <p:nvPicPr>
              <p:cNvPr id="428" name="Entrada de lápiz 427">
                <a:extLst>
                  <a:ext uri="{FF2B5EF4-FFF2-40B4-BE49-F238E27FC236}">
                    <a16:creationId xmlns:a16="http://schemas.microsoft.com/office/drawing/2014/main" id="{459F155B-9E53-958C-7A08-A80619B5F8B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82827" y="1035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9">
            <p14:nvContentPartPr>
              <p14:cNvPr id="429" name="Entrada de lápiz 428">
                <a:extLst>
                  <a:ext uri="{FF2B5EF4-FFF2-40B4-BE49-F238E27FC236}">
                    <a16:creationId xmlns:a16="http://schemas.microsoft.com/office/drawing/2014/main" id="{6FCFAF06-8C0D-639A-D374-599D1B120EBF}"/>
                  </a:ext>
                </a:extLst>
              </p14:cNvPr>
              <p14:cNvContentPartPr/>
              <p14:nvPr/>
            </p14:nvContentPartPr>
            <p14:xfrm>
              <a:off x="4684627" y="1100600"/>
              <a:ext cx="360" cy="360"/>
            </p14:xfrm>
          </p:contentPart>
        </mc:Choice>
        <mc:Fallback>
          <p:pic>
            <p:nvPicPr>
              <p:cNvPr id="429" name="Entrada de lápiz 428">
                <a:extLst>
                  <a:ext uri="{FF2B5EF4-FFF2-40B4-BE49-F238E27FC236}">
                    <a16:creationId xmlns:a16="http://schemas.microsoft.com/office/drawing/2014/main" id="{6FCFAF06-8C0D-639A-D374-599D1B120EB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75627" y="1091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0">
            <p14:nvContentPartPr>
              <p14:cNvPr id="430" name="Entrada de lápiz 429">
                <a:extLst>
                  <a:ext uri="{FF2B5EF4-FFF2-40B4-BE49-F238E27FC236}">
                    <a16:creationId xmlns:a16="http://schemas.microsoft.com/office/drawing/2014/main" id="{CE599A79-87EF-62C9-FD0D-308F0F0A0AD1}"/>
                  </a:ext>
                </a:extLst>
              </p14:cNvPr>
              <p14:cNvContentPartPr/>
              <p14:nvPr/>
            </p14:nvContentPartPr>
            <p14:xfrm>
              <a:off x="4635307" y="1121480"/>
              <a:ext cx="360" cy="360"/>
            </p14:xfrm>
          </p:contentPart>
        </mc:Choice>
        <mc:Fallback>
          <p:pic>
            <p:nvPicPr>
              <p:cNvPr id="430" name="Entrada de lápiz 429">
                <a:extLst>
                  <a:ext uri="{FF2B5EF4-FFF2-40B4-BE49-F238E27FC236}">
                    <a16:creationId xmlns:a16="http://schemas.microsoft.com/office/drawing/2014/main" id="{CE599A79-87EF-62C9-FD0D-308F0F0A0AD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26307" y="1112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1">
            <p14:nvContentPartPr>
              <p14:cNvPr id="431" name="Entrada de lápiz 430">
                <a:extLst>
                  <a:ext uri="{FF2B5EF4-FFF2-40B4-BE49-F238E27FC236}">
                    <a16:creationId xmlns:a16="http://schemas.microsoft.com/office/drawing/2014/main" id="{3642EECA-AD76-93E6-2898-AE4A86371513}"/>
                  </a:ext>
                </a:extLst>
              </p14:cNvPr>
              <p14:cNvContentPartPr/>
              <p14:nvPr/>
            </p14:nvContentPartPr>
            <p14:xfrm>
              <a:off x="5009347" y="712520"/>
              <a:ext cx="360" cy="360"/>
            </p14:xfrm>
          </p:contentPart>
        </mc:Choice>
        <mc:Fallback>
          <p:pic>
            <p:nvPicPr>
              <p:cNvPr id="431" name="Entrada de lápiz 430">
                <a:extLst>
                  <a:ext uri="{FF2B5EF4-FFF2-40B4-BE49-F238E27FC236}">
                    <a16:creationId xmlns:a16="http://schemas.microsoft.com/office/drawing/2014/main" id="{3642EECA-AD76-93E6-2898-AE4A8637151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000347" y="703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2">
            <p14:nvContentPartPr>
              <p14:cNvPr id="432" name="Entrada de lápiz 431">
                <a:extLst>
                  <a:ext uri="{FF2B5EF4-FFF2-40B4-BE49-F238E27FC236}">
                    <a16:creationId xmlns:a16="http://schemas.microsoft.com/office/drawing/2014/main" id="{8102B843-3249-1F4E-F552-CC9E68512C3E}"/>
                  </a:ext>
                </a:extLst>
              </p14:cNvPr>
              <p14:cNvContentPartPr/>
              <p14:nvPr/>
            </p14:nvContentPartPr>
            <p14:xfrm>
              <a:off x="5206987" y="627920"/>
              <a:ext cx="360" cy="360"/>
            </p14:xfrm>
          </p:contentPart>
        </mc:Choice>
        <mc:Fallback>
          <p:pic>
            <p:nvPicPr>
              <p:cNvPr id="432" name="Entrada de lápiz 431">
                <a:extLst>
                  <a:ext uri="{FF2B5EF4-FFF2-40B4-BE49-F238E27FC236}">
                    <a16:creationId xmlns:a16="http://schemas.microsoft.com/office/drawing/2014/main" id="{8102B843-3249-1F4E-F552-CC9E68512C3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197987" y="618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3">
            <p14:nvContentPartPr>
              <p14:cNvPr id="433" name="Entrada de lápiz 432">
                <a:extLst>
                  <a:ext uri="{FF2B5EF4-FFF2-40B4-BE49-F238E27FC236}">
                    <a16:creationId xmlns:a16="http://schemas.microsoft.com/office/drawing/2014/main" id="{6A6E874C-0EBA-DA8F-3CE2-5C65DC05580E}"/>
                  </a:ext>
                </a:extLst>
              </p14:cNvPr>
              <p14:cNvContentPartPr/>
              <p14:nvPr/>
            </p14:nvContentPartPr>
            <p14:xfrm>
              <a:off x="5354947" y="522080"/>
              <a:ext cx="360" cy="360"/>
            </p14:xfrm>
          </p:contentPart>
        </mc:Choice>
        <mc:Fallback>
          <p:pic>
            <p:nvPicPr>
              <p:cNvPr id="433" name="Entrada de lápiz 432">
                <a:extLst>
                  <a:ext uri="{FF2B5EF4-FFF2-40B4-BE49-F238E27FC236}">
                    <a16:creationId xmlns:a16="http://schemas.microsoft.com/office/drawing/2014/main" id="{6A6E874C-0EBA-DA8F-3CE2-5C65DC05580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345947" y="513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4">
            <p14:nvContentPartPr>
              <p14:cNvPr id="434" name="Entrada de lápiz 433">
                <a:extLst>
                  <a:ext uri="{FF2B5EF4-FFF2-40B4-BE49-F238E27FC236}">
                    <a16:creationId xmlns:a16="http://schemas.microsoft.com/office/drawing/2014/main" id="{ADAAEA95-514C-F338-D2DF-2DDC93F6C9FA}"/>
                  </a:ext>
                </a:extLst>
              </p14:cNvPr>
              <p14:cNvContentPartPr/>
              <p14:nvPr/>
            </p14:nvContentPartPr>
            <p14:xfrm>
              <a:off x="5249107" y="239840"/>
              <a:ext cx="360" cy="360"/>
            </p14:xfrm>
          </p:contentPart>
        </mc:Choice>
        <mc:Fallback>
          <p:pic>
            <p:nvPicPr>
              <p:cNvPr id="434" name="Entrada de lápiz 433">
                <a:extLst>
                  <a:ext uri="{FF2B5EF4-FFF2-40B4-BE49-F238E27FC236}">
                    <a16:creationId xmlns:a16="http://schemas.microsoft.com/office/drawing/2014/main" id="{ADAAEA95-514C-F338-D2DF-2DDC93F6C9F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240107" y="230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5">
            <p14:nvContentPartPr>
              <p14:cNvPr id="435" name="Entrada de lápiz 434">
                <a:extLst>
                  <a:ext uri="{FF2B5EF4-FFF2-40B4-BE49-F238E27FC236}">
                    <a16:creationId xmlns:a16="http://schemas.microsoft.com/office/drawing/2014/main" id="{4473527F-4A13-0EE2-226F-477EF63E3DEB}"/>
                  </a:ext>
                </a:extLst>
              </p14:cNvPr>
              <p14:cNvContentPartPr/>
              <p14:nvPr/>
            </p14:nvContentPartPr>
            <p14:xfrm>
              <a:off x="5023387" y="204560"/>
              <a:ext cx="360" cy="360"/>
            </p14:xfrm>
          </p:contentPart>
        </mc:Choice>
        <mc:Fallback>
          <p:pic>
            <p:nvPicPr>
              <p:cNvPr id="435" name="Entrada de lápiz 434">
                <a:extLst>
                  <a:ext uri="{FF2B5EF4-FFF2-40B4-BE49-F238E27FC236}">
                    <a16:creationId xmlns:a16="http://schemas.microsoft.com/office/drawing/2014/main" id="{4473527F-4A13-0EE2-226F-477EF63E3D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014387" y="195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6">
            <p14:nvContentPartPr>
              <p14:cNvPr id="436" name="Entrada de lápiz 435">
                <a:extLst>
                  <a:ext uri="{FF2B5EF4-FFF2-40B4-BE49-F238E27FC236}">
                    <a16:creationId xmlns:a16="http://schemas.microsoft.com/office/drawing/2014/main" id="{5BD9AA7B-C42B-2C1F-500A-E21DCAD04565}"/>
                  </a:ext>
                </a:extLst>
              </p14:cNvPr>
              <p14:cNvContentPartPr/>
              <p14:nvPr/>
            </p14:nvContentPartPr>
            <p14:xfrm>
              <a:off x="4804507" y="373760"/>
              <a:ext cx="360" cy="360"/>
            </p14:xfrm>
          </p:contentPart>
        </mc:Choice>
        <mc:Fallback>
          <p:pic>
            <p:nvPicPr>
              <p:cNvPr id="436" name="Entrada de lápiz 435">
                <a:extLst>
                  <a:ext uri="{FF2B5EF4-FFF2-40B4-BE49-F238E27FC236}">
                    <a16:creationId xmlns:a16="http://schemas.microsoft.com/office/drawing/2014/main" id="{5BD9AA7B-C42B-2C1F-500A-E21DCAD0456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95507" y="364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7">
            <p14:nvContentPartPr>
              <p14:cNvPr id="437" name="Entrada de lápiz 436">
                <a:extLst>
                  <a:ext uri="{FF2B5EF4-FFF2-40B4-BE49-F238E27FC236}">
                    <a16:creationId xmlns:a16="http://schemas.microsoft.com/office/drawing/2014/main" id="{B389BE18-FEB7-5677-DC27-0BCFEE8B9AE1}"/>
                  </a:ext>
                </a:extLst>
              </p14:cNvPr>
              <p14:cNvContentPartPr/>
              <p14:nvPr/>
            </p14:nvContentPartPr>
            <p14:xfrm>
              <a:off x="4811707" y="670040"/>
              <a:ext cx="360" cy="360"/>
            </p14:xfrm>
          </p:contentPart>
        </mc:Choice>
        <mc:Fallback>
          <p:pic>
            <p:nvPicPr>
              <p:cNvPr id="437" name="Entrada de lápiz 436">
                <a:extLst>
                  <a:ext uri="{FF2B5EF4-FFF2-40B4-BE49-F238E27FC236}">
                    <a16:creationId xmlns:a16="http://schemas.microsoft.com/office/drawing/2014/main" id="{B389BE18-FEB7-5677-DC27-0BCFEE8B9AE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802707" y="661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8">
            <p14:nvContentPartPr>
              <p14:cNvPr id="438" name="Entrada de lápiz 437">
                <a:extLst>
                  <a:ext uri="{FF2B5EF4-FFF2-40B4-BE49-F238E27FC236}">
                    <a16:creationId xmlns:a16="http://schemas.microsoft.com/office/drawing/2014/main" id="{27E21BB7-8360-61FD-16F0-5BAFF8A1A67D}"/>
                  </a:ext>
                </a:extLst>
              </p14:cNvPr>
              <p14:cNvContentPartPr/>
              <p14:nvPr/>
            </p14:nvContentPartPr>
            <p14:xfrm>
              <a:off x="4494187" y="542960"/>
              <a:ext cx="360" cy="360"/>
            </p14:xfrm>
          </p:contentPart>
        </mc:Choice>
        <mc:Fallback>
          <p:pic>
            <p:nvPicPr>
              <p:cNvPr id="438" name="Entrada de lápiz 437">
                <a:extLst>
                  <a:ext uri="{FF2B5EF4-FFF2-40B4-BE49-F238E27FC236}">
                    <a16:creationId xmlns:a16="http://schemas.microsoft.com/office/drawing/2014/main" id="{27E21BB7-8360-61FD-16F0-5BAFF8A1A67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85187" y="533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9">
            <p14:nvContentPartPr>
              <p14:cNvPr id="439" name="Entrada de lápiz 438">
                <a:extLst>
                  <a:ext uri="{FF2B5EF4-FFF2-40B4-BE49-F238E27FC236}">
                    <a16:creationId xmlns:a16="http://schemas.microsoft.com/office/drawing/2014/main" id="{0F2D2249-47BA-A857-D6B4-1F754C2C31BB}"/>
                  </a:ext>
                </a:extLst>
              </p14:cNvPr>
              <p14:cNvContentPartPr/>
              <p14:nvPr/>
            </p14:nvContentPartPr>
            <p14:xfrm>
              <a:off x="4275667" y="514880"/>
              <a:ext cx="360" cy="360"/>
            </p14:xfrm>
          </p:contentPart>
        </mc:Choice>
        <mc:Fallback>
          <p:pic>
            <p:nvPicPr>
              <p:cNvPr id="439" name="Entrada de lápiz 438">
                <a:extLst>
                  <a:ext uri="{FF2B5EF4-FFF2-40B4-BE49-F238E27FC236}">
                    <a16:creationId xmlns:a16="http://schemas.microsoft.com/office/drawing/2014/main" id="{0F2D2249-47BA-A857-D6B4-1F754C2C31B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66667" y="505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0">
            <p14:nvContentPartPr>
              <p14:cNvPr id="440" name="Entrada de lápiz 439">
                <a:extLst>
                  <a:ext uri="{FF2B5EF4-FFF2-40B4-BE49-F238E27FC236}">
                    <a16:creationId xmlns:a16="http://schemas.microsoft.com/office/drawing/2014/main" id="{8837072D-147D-9BAC-1F5C-28650053C36C}"/>
                  </a:ext>
                </a:extLst>
              </p14:cNvPr>
              <p14:cNvContentPartPr/>
              <p14:nvPr/>
            </p14:nvContentPartPr>
            <p14:xfrm>
              <a:off x="4240387" y="458360"/>
              <a:ext cx="360" cy="360"/>
            </p14:xfrm>
          </p:contentPart>
        </mc:Choice>
        <mc:Fallback>
          <p:pic>
            <p:nvPicPr>
              <p:cNvPr id="440" name="Entrada de lápiz 439">
                <a:extLst>
                  <a:ext uri="{FF2B5EF4-FFF2-40B4-BE49-F238E27FC236}">
                    <a16:creationId xmlns:a16="http://schemas.microsoft.com/office/drawing/2014/main" id="{8837072D-147D-9BAC-1F5C-28650053C36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31387" y="449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1">
            <p14:nvContentPartPr>
              <p14:cNvPr id="441" name="Entrada de lápiz 440">
                <a:extLst>
                  <a:ext uri="{FF2B5EF4-FFF2-40B4-BE49-F238E27FC236}">
                    <a16:creationId xmlns:a16="http://schemas.microsoft.com/office/drawing/2014/main" id="{F9137688-3064-BA0B-0D4E-9D3E4D2CC9A2}"/>
                  </a:ext>
                </a:extLst>
              </p14:cNvPr>
              <p14:cNvContentPartPr/>
              <p14:nvPr/>
            </p14:nvContentPartPr>
            <p14:xfrm>
              <a:off x="4169827" y="416240"/>
              <a:ext cx="360" cy="360"/>
            </p14:xfrm>
          </p:contentPart>
        </mc:Choice>
        <mc:Fallback>
          <p:pic>
            <p:nvPicPr>
              <p:cNvPr id="441" name="Entrada de lápiz 440">
                <a:extLst>
                  <a:ext uri="{FF2B5EF4-FFF2-40B4-BE49-F238E27FC236}">
                    <a16:creationId xmlns:a16="http://schemas.microsoft.com/office/drawing/2014/main" id="{F9137688-3064-BA0B-0D4E-9D3E4D2CC9A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160827" y="407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2">
            <p14:nvContentPartPr>
              <p14:cNvPr id="442" name="Entrada de lápiz 441">
                <a:extLst>
                  <a:ext uri="{FF2B5EF4-FFF2-40B4-BE49-F238E27FC236}">
                    <a16:creationId xmlns:a16="http://schemas.microsoft.com/office/drawing/2014/main" id="{F4E46404-EE92-F548-66B4-08F68ADC2AA6}"/>
                  </a:ext>
                </a:extLst>
              </p14:cNvPr>
              <p14:cNvContentPartPr/>
              <p14:nvPr/>
            </p14:nvContentPartPr>
            <p14:xfrm>
              <a:off x="4275667" y="225440"/>
              <a:ext cx="360" cy="360"/>
            </p14:xfrm>
          </p:contentPart>
        </mc:Choice>
        <mc:Fallback>
          <p:pic>
            <p:nvPicPr>
              <p:cNvPr id="442" name="Entrada de lápiz 441">
                <a:extLst>
                  <a:ext uri="{FF2B5EF4-FFF2-40B4-BE49-F238E27FC236}">
                    <a16:creationId xmlns:a16="http://schemas.microsoft.com/office/drawing/2014/main" id="{F4E46404-EE92-F548-66B4-08F68ADC2AA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66667" y="216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3">
            <p14:nvContentPartPr>
              <p14:cNvPr id="443" name="Entrada de lápiz 442">
                <a:extLst>
                  <a:ext uri="{FF2B5EF4-FFF2-40B4-BE49-F238E27FC236}">
                    <a16:creationId xmlns:a16="http://schemas.microsoft.com/office/drawing/2014/main" id="{80BACA03-8F75-45DB-77C3-AF990DC45234}"/>
                  </a:ext>
                </a:extLst>
              </p14:cNvPr>
              <p14:cNvContentPartPr/>
              <p14:nvPr/>
            </p14:nvContentPartPr>
            <p14:xfrm>
              <a:off x="4614067" y="105560"/>
              <a:ext cx="360" cy="360"/>
            </p14:xfrm>
          </p:contentPart>
        </mc:Choice>
        <mc:Fallback>
          <p:pic>
            <p:nvPicPr>
              <p:cNvPr id="443" name="Entrada de lápiz 442">
                <a:extLst>
                  <a:ext uri="{FF2B5EF4-FFF2-40B4-BE49-F238E27FC236}">
                    <a16:creationId xmlns:a16="http://schemas.microsoft.com/office/drawing/2014/main" id="{80BACA03-8F75-45DB-77C3-AF990DC4523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05067" y="96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4">
            <p14:nvContentPartPr>
              <p14:cNvPr id="444" name="Entrada de lápiz 443">
                <a:extLst>
                  <a:ext uri="{FF2B5EF4-FFF2-40B4-BE49-F238E27FC236}">
                    <a16:creationId xmlns:a16="http://schemas.microsoft.com/office/drawing/2014/main" id="{D7F445AF-1700-1299-F865-4789D77C0429}"/>
                  </a:ext>
                </a:extLst>
              </p14:cNvPr>
              <p14:cNvContentPartPr/>
              <p14:nvPr/>
            </p14:nvContentPartPr>
            <p14:xfrm>
              <a:off x="4628107" y="310400"/>
              <a:ext cx="360" cy="360"/>
            </p14:xfrm>
          </p:contentPart>
        </mc:Choice>
        <mc:Fallback>
          <p:pic>
            <p:nvPicPr>
              <p:cNvPr id="444" name="Entrada de lápiz 443">
                <a:extLst>
                  <a:ext uri="{FF2B5EF4-FFF2-40B4-BE49-F238E27FC236}">
                    <a16:creationId xmlns:a16="http://schemas.microsoft.com/office/drawing/2014/main" id="{D7F445AF-1700-1299-F865-4789D77C042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19107" y="301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5">
            <p14:nvContentPartPr>
              <p14:cNvPr id="445" name="Entrada de lápiz 444">
                <a:extLst>
                  <a:ext uri="{FF2B5EF4-FFF2-40B4-BE49-F238E27FC236}">
                    <a16:creationId xmlns:a16="http://schemas.microsoft.com/office/drawing/2014/main" id="{48EC89EA-B228-BDE6-3795-61BBC468B7BE}"/>
                  </a:ext>
                </a:extLst>
              </p14:cNvPr>
              <p14:cNvContentPartPr/>
              <p14:nvPr/>
            </p14:nvContentPartPr>
            <p14:xfrm>
              <a:off x="4825747" y="56240"/>
              <a:ext cx="360" cy="360"/>
            </p14:xfrm>
          </p:contentPart>
        </mc:Choice>
        <mc:Fallback>
          <p:pic>
            <p:nvPicPr>
              <p:cNvPr id="445" name="Entrada de lápiz 444">
                <a:extLst>
                  <a:ext uri="{FF2B5EF4-FFF2-40B4-BE49-F238E27FC236}">
                    <a16:creationId xmlns:a16="http://schemas.microsoft.com/office/drawing/2014/main" id="{48EC89EA-B228-BDE6-3795-61BBC468B7B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816747" y="47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6">
            <p14:nvContentPartPr>
              <p14:cNvPr id="446" name="Entrada de lápiz 445">
                <a:extLst>
                  <a:ext uri="{FF2B5EF4-FFF2-40B4-BE49-F238E27FC236}">
                    <a16:creationId xmlns:a16="http://schemas.microsoft.com/office/drawing/2014/main" id="{6A262D0E-262B-659B-A9E7-1483BD39AA9F}"/>
                  </a:ext>
                </a:extLst>
              </p14:cNvPr>
              <p14:cNvContentPartPr/>
              <p14:nvPr/>
            </p14:nvContentPartPr>
            <p14:xfrm>
              <a:off x="4409587" y="246680"/>
              <a:ext cx="360" cy="360"/>
            </p14:xfrm>
          </p:contentPart>
        </mc:Choice>
        <mc:Fallback>
          <p:pic>
            <p:nvPicPr>
              <p:cNvPr id="446" name="Entrada de lápiz 445">
                <a:extLst>
                  <a:ext uri="{FF2B5EF4-FFF2-40B4-BE49-F238E27FC236}">
                    <a16:creationId xmlns:a16="http://schemas.microsoft.com/office/drawing/2014/main" id="{6A262D0E-262B-659B-A9E7-1483BD39AA9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00587" y="237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7">
            <p14:nvContentPartPr>
              <p14:cNvPr id="447" name="Entrada de lápiz 446">
                <a:extLst>
                  <a:ext uri="{FF2B5EF4-FFF2-40B4-BE49-F238E27FC236}">
                    <a16:creationId xmlns:a16="http://schemas.microsoft.com/office/drawing/2014/main" id="{B3135679-4E2F-30A6-230F-29C0C2D212D6}"/>
                  </a:ext>
                </a:extLst>
              </p14:cNvPr>
              <p14:cNvContentPartPr/>
              <p14:nvPr/>
            </p14:nvContentPartPr>
            <p14:xfrm>
              <a:off x="4240387" y="169280"/>
              <a:ext cx="360" cy="360"/>
            </p14:xfrm>
          </p:contentPart>
        </mc:Choice>
        <mc:Fallback>
          <p:pic>
            <p:nvPicPr>
              <p:cNvPr id="447" name="Entrada de lápiz 446">
                <a:extLst>
                  <a:ext uri="{FF2B5EF4-FFF2-40B4-BE49-F238E27FC236}">
                    <a16:creationId xmlns:a16="http://schemas.microsoft.com/office/drawing/2014/main" id="{B3135679-4E2F-30A6-230F-29C0C2D21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31387" y="160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8">
            <p14:nvContentPartPr>
              <p14:cNvPr id="448" name="Entrada de lápiz 447">
                <a:extLst>
                  <a:ext uri="{FF2B5EF4-FFF2-40B4-BE49-F238E27FC236}">
                    <a16:creationId xmlns:a16="http://schemas.microsoft.com/office/drawing/2014/main" id="{F1188656-D0FA-088D-7833-C53F2E7E647A}"/>
                  </a:ext>
                </a:extLst>
              </p14:cNvPr>
              <p14:cNvContentPartPr/>
              <p14:nvPr/>
            </p14:nvContentPartPr>
            <p14:xfrm>
              <a:off x="4084867" y="409040"/>
              <a:ext cx="360" cy="360"/>
            </p14:xfrm>
          </p:contentPart>
        </mc:Choice>
        <mc:Fallback>
          <p:pic>
            <p:nvPicPr>
              <p:cNvPr id="448" name="Entrada de lápiz 447">
                <a:extLst>
                  <a:ext uri="{FF2B5EF4-FFF2-40B4-BE49-F238E27FC236}">
                    <a16:creationId xmlns:a16="http://schemas.microsoft.com/office/drawing/2014/main" id="{F1188656-D0FA-088D-7833-C53F2E7E64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75867" y="400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9">
            <p14:nvContentPartPr>
              <p14:cNvPr id="449" name="Entrada de lápiz 448">
                <a:extLst>
                  <a:ext uri="{FF2B5EF4-FFF2-40B4-BE49-F238E27FC236}">
                    <a16:creationId xmlns:a16="http://schemas.microsoft.com/office/drawing/2014/main" id="{E41CE06F-253C-3728-5981-CFE88BD32B62}"/>
                  </a:ext>
                </a:extLst>
              </p14:cNvPr>
              <p14:cNvContentPartPr/>
              <p14:nvPr/>
            </p14:nvContentPartPr>
            <p14:xfrm>
              <a:off x="4233187" y="613520"/>
              <a:ext cx="360" cy="360"/>
            </p14:xfrm>
          </p:contentPart>
        </mc:Choice>
        <mc:Fallback>
          <p:pic>
            <p:nvPicPr>
              <p:cNvPr id="449" name="Entrada de lápiz 448">
                <a:extLst>
                  <a:ext uri="{FF2B5EF4-FFF2-40B4-BE49-F238E27FC236}">
                    <a16:creationId xmlns:a16="http://schemas.microsoft.com/office/drawing/2014/main" id="{E41CE06F-253C-3728-5981-CFE88BD32B6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24187" y="604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0">
            <p14:nvContentPartPr>
              <p14:cNvPr id="450" name="Entrada de lápiz 449">
                <a:extLst>
                  <a:ext uri="{FF2B5EF4-FFF2-40B4-BE49-F238E27FC236}">
                    <a16:creationId xmlns:a16="http://schemas.microsoft.com/office/drawing/2014/main" id="{EF407238-FFB8-4C8D-9410-1869543DD9F0}"/>
                  </a:ext>
                </a:extLst>
              </p14:cNvPr>
              <p14:cNvContentPartPr/>
              <p14:nvPr/>
            </p14:nvContentPartPr>
            <p14:xfrm>
              <a:off x="4070827" y="881720"/>
              <a:ext cx="360" cy="360"/>
            </p14:xfrm>
          </p:contentPart>
        </mc:Choice>
        <mc:Fallback>
          <p:pic>
            <p:nvPicPr>
              <p:cNvPr id="450" name="Entrada de lápiz 449">
                <a:extLst>
                  <a:ext uri="{FF2B5EF4-FFF2-40B4-BE49-F238E27FC236}">
                    <a16:creationId xmlns:a16="http://schemas.microsoft.com/office/drawing/2014/main" id="{EF407238-FFB8-4C8D-9410-1869543DD9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61827" y="872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1">
            <p14:nvContentPartPr>
              <p14:cNvPr id="451" name="Entrada de lápiz 450">
                <a:extLst>
                  <a:ext uri="{FF2B5EF4-FFF2-40B4-BE49-F238E27FC236}">
                    <a16:creationId xmlns:a16="http://schemas.microsoft.com/office/drawing/2014/main" id="{05E62390-CE81-DF5D-8604-9818A1706FFD}"/>
                  </a:ext>
                </a:extLst>
              </p14:cNvPr>
              <p14:cNvContentPartPr/>
              <p14:nvPr/>
            </p14:nvContentPartPr>
            <p14:xfrm>
              <a:off x="4261267" y="1142720"/>
              <a:ext cx="360" cy="360"/>
            </p14:xfrm>
          </p:contentPart>
        </mc:Choice>
        <mc:Fallback>
          <p:pic>
            <p:nvPicPr>
              <p:cNvPr id="451" name="Entrada de lápiz 450">
                <a:extLst>
                  <a:ext uri="{FF2B5EF4-FFF2-40B4-BE49-F238E27FC236}">
                    <a16:creationId xmlns:a16="http://schemas.microsoft.com/office/drawing/2014/main" id="{05E62390-CE81-DF5D-8604-9818A1706FF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52267" y="1133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2">
            <p14:nvContentPartPr>
              <p14:cNvPr id="452" name="Entrada de lápiz 451">
                <a:extLst>
                  <a:ext uri="{FF2B5EF4-FFF2-40B4-BE49-F238E27FC236}">
                    <a16:creationId xmlns:a16="http://schemas.microsoft.com/office/drawing/2014/main" id="{98B108C8-93DF-7396-216D-2F1C690982B7}"/>
                  </a:ext>
                </a:extLst>
              </p14:cNvPr>
              <p14:cNvContentPartPr/>
              <p14:nvPr/>
            </p14:nvContentPartPr>
            <p14:xfrm>
              <a:off x="4169827" y="1340360"/>
              <a:ext cx="360" cy="360"/>
            </p14:xfrm>
          </p:contentPart>
        </mc:Choice>
        <mc:Fallback>
          <p:pic>
            <p:nvPicPr>
              <p:cNvPr id="452" name="Entrada de lápiz 451">
                <a:extLst>
                  <a:ext uri="{FF2B5EF4-FFF2-40B4-BE49-F238E27FC236}">
                    <a16:creationId xmlns:a16="http://schemas.microsoft.com/office/drawing/2014/main" id="{98B108C8-93DF-7396-216D-2F1C690982B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160827" y="1331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3">
            <p14:nvContentPartPr>
              <p14:cNvPr id="453" name="Entrada de lápiz 452">
                <a:extLst>
                  <a:ext uri="{FF2B5EF4-FFF2-40B4-BE49-F238E27FC236}">
                    <a16:creationId xmlns:a16="http://schemas.microsoft.com/office/drawing/2014/main" id="{107BF08D-50AA-E857-D457-7EDB61F3D013}"/>
                  </a:ext>
                </a:extLst>
              </p14:cNvPr>
              <p14:cNvContentPartPr/>
              <p14:nvPr/>
            </p14:nvContentPartPr>
            <p14:xfrm>
              <a:off x="4155427" y="1580120"/>
              <a:ext cx="360" cy="360"/>
            </p14:xfrm>
          </p:contentPart>
        </mc:Choice>
        <mc:Fallback>
          <p:pic>
            <p:nvPicPr>
              <p:cNvPr id="453" name="Entrada de lápiz 452">
                <a:extLst>
                  <a:ext uri="{FF2B5EF4-FFF2-40B4-BE49-F238E27FC236}">
                    <a16:creationId xmlns:a16="http://schemas.microsoft.com/office/drawing/2014/main" id="{107BF08D-50AA-E857-D457-7EDB61F3D01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146427" y="1571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4">
            <p14:nvContentPartPr>
              <p14:cNvPr id="454" name="Entrada de lápiz 453">
                <a:extLst>
                  <a:ext uri="{FF2B5EF4-FFF2-40B4-BE49-F238E27FC236}">
                    <a16:creationId xmlns:a16="http://schemas.microsoft.com/office/drawing/2014/main" id="{0FEF0C0B-33A1-25EB-E2A1-9C0BD84381EC}"/>
                  </a:ext>
                </a:extLst>
              </p14:cNvPr>
              <p14:cNvContentPartPr/>
              <p14:nvPr/>
            </p14:nvContentPartPr>
            <p14:xfrm>
              <a:off x="4084867" y="1467440"/>
              <a:ext cx="360" cy="360"/>
            </p14:xfrm>
          </p:contentPart>
        </mc:Choice>
        <mc:Fallback>
          <p:pic>
            <p:nvPicPr>
              <p:cNvPr id="454" name="Entrada de lápiz 453">
                <a:extLst>
                  <a:ext uri="{FF2B5EF4-FFF2-40B4-BE49-F238E27FC236}">
                    <a16:creationId xmlns:a16="http://schemas.microsoft.com/office/drawing/2014/main" id="{0FEF0C0B-33A1-25EB-E2A1-9C0BD84381E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75867" y="1458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5">
            <p14:nvContentPartPr>
              <p14:cNvPr id="455" name="Entrada de lápiz 454">
                <a:extLst>
                  <a:ext uri="{FF2B5EF4-FFF2-40B4-BE49-F238E27FC236}">
                    <a16:creationId xmlns:a16="http://schemas.microsoft.com/office/drawing/2014/main" id="{34BBD1D4-EFC6-76A4-2149-2DE54D21AC44}"/>
                  </a:ext>
                </a:extLst>
              </p14:cNvPr>
              <p14:cNvContentPartPr/>
              <p14:nvPr/>
            </p14:nvContentPartPr>
            <p14:xfrm>
              <a:off x="4084867" y="1291040"/>
              <a:ext cx="360" cy="360"/>
            </p14:xfrm>
          </p:contentPart>
        </mc:Choice>
        <mc:Fallback>
          <p:pic>
            <p:nvPicPr>
              <p:cNvPr id="455" name="Entrada de lápiz 454">
                <a:extLst>
                  <a:ext uri="{FF2B5EF4-FFF2-40B4-BE49-F238E27FC236}">
                    <a16:creationId xmlns:a16="http://schemas.microsoft.com/office/drawing/2014/main" id="{34BBD1D4-EFC6-76A4-2149-2DE54D21AC4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75867" y="1282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6">
            <p14:nvContentPartPr>
              <p14:cNvPr id="456" name="Entrada de lápiz 455">
                <a:extLst>
                  <a:ext uri="{FF2B5EF4-FFF2-40B4-BE49-F238E27FC236}">
                    <a16:creationId xmlns:a16="http://schemas.microsoft.com/office/drawing/2014/main" id="{F94EA4A2-9D1B-3C07-7141-C3A2240F1249}"/>
                  </a:ext>
                </a:extLst>
              </p14:cNvPr>
              <p14:cNvContentPartPr/>
              <p14:nvPr/>
            </p14:nvContentPartPr>
            <p14:xfrm>
              <a:off x="4197907" y="1100600"/>
              <a:ext cx="360" cy="360"/>
            </p14:xfrm>
          </p:contentPart>
        </mc:Choice>
        <mc:Fallback>
          <p:pic>
            <p:nvPicPr>
              <p:cNvPr id="456" name="Entrada de lápiz 455">
                <a:extLst>
                  <a:ext uri="{FF2B5EF4-FFF2-40B4-BE49-F238E27FC236}">
                    <a16:creationId xmlns:a16="http://schemas.microsoft.com/office/drawing/2014/main" id="{F94EA4A2-9D1B-3C07-7141-C3A2240F124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188907" y="1091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7">
            <p14:nvContentPartPr>
              <p14:cNvPr id="457" name="Entrada de lápiz 456">
                <a:extLst>
                  <a:ext uri="{FF2B5EF4-FFF2-40B4-BE49-F238E27FC236}">
                    <a16:creationId xmlns:a16="http://schemas.microsoft.com/office/drawing/2014/main" id="{466A01CF-6F6B-FD68-6897-4EF01E8B8E6E}"/>
                  </a:ext>
                </a:extLst>
              </p14:cNvPr>
              <p14:cNvContentPartPr/>
              <p14:nvPr/>
            </p14:nvContentPartPr>
            <p14:xfrm>
              <a:off x="4508227" y="1001600"/>
              <a:ext cx="360" cy="360"/>
            </p14:xfrm>
          </p:contentPart>
        </mc:Choice>
        <mc:Fallback>
          <p:pic>
            <p:nvPicPr>
              <p:cNvPr id="457" name="Entrada de lápiz 456">
                <a:extLst>
                  <a:ext uri="{FF2B5EF4-FFF2-40B4-BE49-F238E27FC236}">
                    <a16:creationId xmlns:a16="http://schemas.microsoft.com/office/drawing/2014/main" id="{466A01CF-6F6B-FD68-6897-4EF01E8B8E6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99227" y="992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8">
            <p14:nvContentPartPr>
              <p14:cNvPr id="458" name="Entrada de lápiz 457">
                <a:extLst>
                  <a:ext uri="{FF2B5EF4-FFF2-40B4-BE49-F238E27FC236}">
                    <a16:creationId xmlns:a16="http://schemas.microsoft.com/office/drawing/2014/main" id="{4B416E0E-CCEA-C2D4-2A2D-EF99237D4E49}"/>
                  </a:ext>
                </a:extLst>
              </p14:cNvPr>
              <p14:cNvContentPartPr/>
              <p14:nvPr/>
            </p14:nvContentPartPr>
            <p14:xfrm>
              <a:off x="4628107" y="917000"/>
              <a:ext cx="360" cy="360"/>
            </p14:xfrm>
          </p:contentPart>
        </mc:Choice>
        <mc:Fallback>
          <p:pic>
            <p:nvPicPr>
              <p:cNvPr id="458" name="Entrada de lápiz 457">
                <a:extLst>
                  <a:ext uri="{FF2B5EF4-FFF2-40B4-BE49-F238E27FC236}">
                    <a16:creationId xmlns:a16="http://schemas.microsoft.com/office/drawing/2014/main" id="{4B416E0E-CCEA-C2D4-2A2D-EF99237D4E4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19107" y="908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9">
            <p14:nvContentPartPr>
              <p14:cNvPr id="459" name="Entrada de lápiz 458">
                <a:extLst>
                  <a:ext uri="{FF2B5EF4-FFF2-40B4-BE49-F238E27FC236}">
                    <a16:creationId xmlns:a16="http://schemas.microsoft.com/office/drawing/2014/main" id="{93982492-498D-7BFE-06F5-E7F2D56C2D41}"/>
                  </a:ext>
                </a:extLst>
              </p14:cNvPr>
              <p14:cNvContentPartPr/>
              <p14:nvPr/>
            </p14:nvContentPartPr>
            <p14:xfrm>
              <a:off x="4719907" y="613520"/>
              <a:ext cx="360" cy="360"/>
            </p14:xfrm>
          </p:contentPart>
        </mc:Choice>
        <mc:Fallback>
          <p:pic>
            <p:nvPicPr>
              <p:cNvPr id="459" name="Entrada de lápiz 458">
                <a:extLst>
                  <a:ext uri="{FF2B5EF4-FFF2-40B4-BE49-F238E27FC236}">
                    <a16:creationId xmlns:a16="http://schemas.microsoft.com/office/drawing/2014/main" id="{93982492-498D-7BFE-06F5-E7F2D56C2D4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10907" y="604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0">
            <p14:nvContentPartPr>
              <p14:cNvPr id="461" name="Entrada de lápiz 460">
                <a:extLst>
                  <a:ext uri="{FF2B5EF4-FFF2-40B4-BE49-F238E27FC236}">
                    <a16:creationId xmlns:a16="http://schemas.microsoft.com/office/drawing/2014/main" id="{C4DFE93C-BF02-7627-255F-5A2539FFAE47}"/>
                  </a:ext>
                </a:extLst>
              </p14:cNvPr>
              <p14:cNvContentPartPr/>
              <p14:nvPr/>
            </p14:nvContentPartPr>
            <p14:xfrm>
              <a:off x="4825747" y="253880"/>
              <a:ext cx="360" cy="360"/>
            </p14:xfrm>
          </p:contentPart>
        </mc:Choice>
        <mc:Fallback>
          <p:pic>
            <p:nvPicPr>
              <p:cNvPr id="461" name="Entrada de lápiz 460">
                <a:extLst>
                  <a:ext uri="{FF2B5EF4-FFF2-40B4-BE49-F238E27FC236}">
                    <a16:creationId xmlns:a16="http://schemas.microsoft.com/office/drawing/2014/main" id="{C4DFE93C-BF02-7627-255F-5A2539FFAE4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816747" y="244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1">
            <p14:nvContentPartPr>
              <p14:cNvPr id="462" name="Entrada de lápiz 461">
                <a:extLst>
                  <a:ext uri="{FF2B5EF4-FFF2-40B4-BE49-F238E27FC236}">
                    <a16:creationId xmlns:a16="http://schemas.microsoft.com/office/drawing/2014/main" id="{CDFC55CE-4AE4-916C-97AE-1A6ACB598DC9}"/>
                  </a:ext>
                </a:extLst>
              </p14:cNvPr>
              <p14:cNvContentPartPr/>
              <p14:nvPr/>
            </p14:nvContentPartPr>
            <p14:xfrm>
              <a:off x="4663387" y="296000"/>
              <a:ext cx="360" cy="360"/>
            </p14:xfrm>
          </p:contentPart>
        </mc:Choice>
        <mc:Fallback>
          <p:pic>
            <p:nvPicPr>
              <p:cNvPr id="462" name="Entrada de lápiz 461">
                <a:extLst>
                  <a:ext uri="{FF2B5EF4-FFF2-40B4-BE49-F238E27FC236}">
                    <a16:creationId xmlns:a16="http://schemas.microsoft.com/office/drawing/2014/main" id="{CDFC55CE-4AE4-916C-97AE-1A6ACB598DC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54387" y="287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2">
            <p14:nvContentPartPr>
              <p14:cNvPr id="463" name="Entrada de lápiz 462">
                <a:extLst>
                  <a:ext uri="{FF2B5EF4-FFF2-40B4-BE49-F238E27FC236}">
                    <a16:creationId xmlns:a16="http://schemas.microsoft.com/office/drawing/2014/main" id="{E8C9D058-C9C7-96D6-512B-187F7E0D28DD}"/>
                  </a:ext>
                </a:extLst>
              </p14:cNvPr>
              <p14:cNvContentPartPr/>
              <p14:nvPr/>
            </p14:nvContentPartPr>
            <p14:xfrm>
              <a:off x="4374307" y="867680"/>
              <a:ext cx="360" cy="360"/>
            </p14:xfrm>
          </p:contentPart>
        </mc:Choice>
        <mc:Fallback>
          <p:pic>
            <p:nvPicPr>
              <p:cNvPr id="463" name="Entrada de lápiz 462">
                <a:extLst>
                  <a:ext uri="{FF2B5EF4-FFF2-40B4-BE49-F238E27FC236}">
                    <a16:creationId xmlns:a16="http://schemas.microsoft.com/office/drawing/2014/main" id="{E8C9D058-C9C7-96D6-512B-187F7E0D28D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65307" y="858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3">
            <p14:nvContentPartPr>
              <p14:cNvPr id="464" name="Entrada de lápiz 463">
                <a:extLst>
                  <a:ext uri="{FF2B5EF4-FFF2-40B4-BE49-F238E27FC236}">
                    <a16:creationId xmlns:a16="http://schemas.microsoft.com/office/drawing/2014/main" id="{F277B243-E93B-FE3A-C265-258238FE157A}"/>
                  </a:ext>
                </a:extLst>
              </p14:cNvPr>
              <p14:cNvContentPartPr/>
              <p14:nvPr/>
            </p14:nvContentPartPr>
            <p14:xfrm>
              <a:off x="4211947" y="733760"/>
              <a:ext cx="360" cy="360"/>
            </p14:xfrm>
          </p:contentPart>
        </mc:Choice>
        <mc:Fallback>
          <p:pic>
            <p:nvPicPr>
              <p:cNvPr id="464" name="Entrada de lápiz 463">
                <a:extLst>
                  <a:ext uri="{FF2B5EF4-FFF2-40B4-BE49-F238E27FC236}">
                    <a16:creationId xmlns:a16="http://schemas.microsoft.com/office/drawing/2014/main" id="{F277B243-E93B-FE3A-C265-258238FE15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02947" y="724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4">
            <p14:nvContentPartPr>
              <p14:cNvPr id="465" name="Entrada de lápiz 464">
                <a:extLst>
                  <a:ext uri="{FF2B5EF4-FFF2-40B4-BE49-F238E27FC236}">
                    <a16:creationId xmlns:a16="http://schemas.microsoft.com/office/drawing/2014/main" id="{7BF9D893-37DC-AF7F-602F-04738C8293DA}"/>
                  </a:ext>
                </a:extLst>
              </p14:cNvPr>
              <p14:cNvContentPartPr/>
              <p14:nvPr/>
            </p14:nvContentPartPr>
            <p14:xfrm>
              <a:off x="4240387" y="818360"/>
              <a:ext cx="360" cy="360"/>
            </p14:xfrm>
          </p:contentPart>
        </mc:Choice>
        <mc:Fallback>
          <p:pic>
            <p:nvPicPr>
              <p:cNvPr id="465" name="Entrada de lápiz 464">
                <a:extLst>
                  <a:ext uri="{FF2B5EF4-FFF2-40B4-BE49-F238E27FC236}">
                    <a16:creationId xmlns:a16="http://schemas.microsoft.com/office/drawing/2014/main" id="{7BF9D893-37DC-AF7F-602F-04738C8293D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31387" y="809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5">
            <p14:nvContentPartPr>
              <p14:cNvPr id="466" name="Entrada de lápiz 465">
                <a:extLst>
                  <a:ext uri="{FF2B5EF4-FFF2-40B4-BE49-F238E27FC236}">
                    <a16:creationId xmlns:a16="http://schemas.microsoft.com/office/drawing/2014/main" id="{BACEB150-493A-FFD5-B5CC-0CC144AC4FF3}"/>
                  </a:ext>
                </a:extLst>
              </p14:cNvPr>
              <p14:cNvContentPartPr/>
              <p14:nvPr/>
            </p14:nvContentPartPr>
            <p14:xfrm>
              <a:off x="4339027" y="627920"/>
              <a:ext cx="360" cy="360"/>
            </p14:xfrm>
          </p:contentPart>
        </mc:Choice>
        <mc:Fallback>
          <p:pic>
            <p:nvPicPr>
              <p:cNvPr id="466" name="Entrada de lápiz 465">
                <a:extLst>
                  <a:ext uri="{FF2B5EF4-FFF2-40B4-BE49-F238E27FC236}">
                    <a16:creationId xmlns:a16="http://schemas.microsoft.com/office/drawing/2014/main" id="{BACEB150-493A-FFD5-B5CC-0CC144AC4FF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30027" y="618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6">
            <p14:nvContentPartPr>
              <p14:cNvPr id="467" name="Entrada de lápiz 466">
                <a:extLst>
                  <a:ext uri="{FF2B5EF4-FFF2-40B4-BE49-F238E27FC236}">
                    <a16:creationId xmlns:a16="http://schemas.microsoft.com/office/drawing/2014/main" id="{F279DBF6-7F00-ABD0-390D-3A63A0468E5B}"/>
                  </a:ext>
                </a:extLst>
              </p14:cNvPr>
              <p14:cNvContentPartPr/>
              <p14:nvPr/>
            </p14:nvContentPartPr>
            <p14:xfrm>
              <a:off x="4331827" y="387800"/>
              <a:ext cx="360" cy="360"/>
            </p14:xfrm>
          </p:contentPart>
        </mc:Choice>
        <mc:Fallback>
          <p:pic>
            <p:nvPicPr>
              <p:cNvPr id="467" name="Entrada de lápiz 466">
                <a:extLst>
                  <a:ext uri="{FF2B5EF4-FFF2-40B4-BE49-F238E27FC236}">
                    <a16:creationId xmlns:a16="http://schemas.microsoft.com/office/drawing/2014/main" id="{F279DBF6-7F00-ABD0-390D-3A63A0468E5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22827" y="378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7">
            <p14:nvContentPartPr>
              <p14:cNvPr id="468" name="Entrada de lápiz 467">
                <a:extLst>
                  <a:ext uri="{FF2B5EF4-FFF2-40B4-BE49-F238E27FC236}">
                    <a16:creationId xmlns:a16="http://schemas.microsoft.com/office/drawing/2014/main" id="{62A5F473-E9B7-F5A4-FCAB-E2FB8EC8425F}"/>
                  </a:ext>
                </a:extLst>
              </p14:cNvPr>
              <p14:cNvContentPartPr/>
              <p14:nvPr/>
            </p14:nvContentPartPr>
            <p14:xfrm>
              <a:off x="4275667" y="345680"/>
              <a:ext cx="360" cy="360"/>
            </p14:xfrm>
          </p:contentPart>
        </mc:Choice>
        <mc:Fallback>
          <p:pic>
            <p:nvPicPr>
              <p:cNvPr id="468" name="Entrada de lápiz 467">
                <a:extLst>
                  <a:ext uri="{FF2B5EF4-FFF2-40B4-BE49-F238E27FC236}">
                    <a16:creationId xmlns:a16="http://schemas.microsoft.com/office/drawing/2014/main" id="{62A5F473-E9B7-F5A4-FCAB-E2FB8EC8425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66667" y="336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8">
            <p14:nvContentPartPr>
              <p14:cNvPr id="469" name="Entrada de lápiz 468">
                <a:extLst>
                  <a:ext uri="{FF2B5EF4-FFF2-40B4-BE49-F238E27FC236}">
                    <a16:creationId xmlns:a16="http://schemas.microsoft.com/office/drawing/2014/main" id="{1F557CA2-FD0C-1499-A846-3C61AF6E7F2D}"/>
                  </a:ext>
                </a:extLst>
              </p14:cNvPr>
              <p14:cNvContentPartPr/>
              <p14:nvPr/>
            </p14:nvContentPartPr>
            <p14:xfrm>
              <a:off x="4339027" y="338480"/>
              <a:ext cx="360" cy="360"/>
            </p14:xfrm>
          </p:contentPart>
        </mc:Choice>
        <mc:Fallback>
          <p:pic>
            <p:nvPicPr>
              <p:cNvPr id="469" name="Entrada de lápiz 468">
                <a:extLst>
                  <a:ext uri="{FF2B5EF4-FFF2-40B4-BE49-F238E27FC236}">
                    <a16:creationId xmlns:a16="http://schemas.microsoft.com/office/drawing/2014/main" id="{1F557CA2-FD0C-1499-A846-3C61AF6E7F2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30027" y="329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9">
            <p14:nvContentPartPr>
              <p14:cNvPr id="470" name="Entrada de lápiz 469">
                <a:extLst>
                  <a:ext uri="{FF2B5EF4-FFF2-40B4-BE49-F238E27FC236}">
                    <a16:creationId xmlns:a16="http://schemas.microsoft.com/office/drawing/2014/main" id="{18E735F6-EF9D-DC26-2794-710DCB0684DF}"/>
                  </a:ext>
                </a:extLst>
              </p14:cNvPr>
              <p14:cNvContentPartPr/>
              <p14:nvPr/>
            </p14:nvContentPartPr>
            <p14:xfrm>
              <a:off x="4515427" y="324440"/>
              <a:ext cx="360" cy="360"/>
            </p14:xfrm>
          </p:contentPart>
        </mc:Choice>
        <mc:Fallback>
          <p:pic>
            <p:nvPicPr>
              <p:cNvPr id="470" name="Entrada de lápiz 469">
                <a:extLst>
                  <a:ext uri="{FF2B5EF4-FFF2-40B4-BE49-F238E27FC236}">
                    <a16:creationId xmlns:a16="http://schemas.microsoft.com/office/drawing/2014/main" id="{18E735F6-EF9D-DC26-2794-710DCB0684D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06427" y="315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0">
            <p14:nvContentPartPr>
              <p14:cNvPr id="471" name="Entrada de lápiz 470">
                <a:extLst>
                  <a:ext uri="{FF2B5EF4-FFF2-40B4-BE49-F238E27FC236}">
                    <a16:creationId xmlns:a16="http://schemas.microsoft.com/office/drawing/2014/main" id="{C2F5035C-5B65-A3BF-DEB5-3BB50E6D6572}"/>
                  </a:ext>
                </a:extLst>
              </p14:cNvPr>
              <p14:cNvContentPartPr/>
              <p14:nvPr/>
            </p14:nvContentPartPr>
            <p14:xfrm>
              <a:off x="4684627" y="275120"/>
              <a:ext cx="360" cy="360"/>
            </p14:xfrm>
          </p:contentPart>
        </mc:Choice>
        <mc:Fallback>
          <p:pic>
            <p:nvPicPr>
              <p:cNvPr id="471" name="Entrada de lápiz 470">
                <a:extLst>
                  <a:ext uri="{FF2B5EF4-FFF2-40B4-BE49-F238E27FC236}">
                    <a16:creationId xmlns:a16="http://schemas.microsoft.com/office/drawing/2014/main" id="{C2F5035C-5B65-A3BF-DEB5-3BB50E6D657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75627" y="266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1">
            <p14:nvContentPartPr>
              <p14:cNvPr id="472" name="Entrada de lápiz 471">
                <a:extLst>
                  <a:ext uri="{FF2B5EF4-FFF2-40B4-BE49-F238E27FC236}">
                    <a16:creationId xmlns:a16="http://schemas.microsoft.com/office/drawing/2014/main" id="{F0D8E45D-0AAB-2306-F435-C950F2C7960A}"/>
                  </a:ext>
                </a:extLst>
              </p14:cNvPr>
              <p14:cNvContentPartPr/>
              <p14:nvPr/>
            </p14:nvContentPartPr>
            <p14:xfrm>
              <a:off x="4980907" y="246680"/>
              <a:ext cx="360" cy="360"/>
            </p14:xfrm>
          </p:contentPart>
        </mc:Choice>
        <mc:Fallback>
          <p:pic>
            <p:nvPicPr>
              <p:cNvPr id="472" name="Entrada de lápiz 471">
                <a:extLst>
                  <a:ext uri="{FF2B5EF4-FFF2-40B4-BE49-F238E27FC236}">
                    <a16:creationId xmlns:a16="http://schemas.microsoft.com/office/drawing/2014/main" id="{F0D8E45D-0AAB-2306-F435-C950F2C7960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71907" y="237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2">
            <p14:nvContentPartPr>
              <p14:cNvPr id="473" name="Entrada de lápiz 472">
                <a:extLst>
                  <a:ext uri="{FF2B5EF4-FFF2-40B4-BE49-F238E27FC236}">
                    <a16:creationId xmlns:a16="http://schemas.microsoft.com/office/drawing/2014/main" id="{D9A994D4-7C6B-5FA1-383D-50DBA9842B73}"/>
                  </a:ext>
                </a:extLst>
              </p14:cNvPr>
              <p14:cNvContentPartPr/>
              <p14:nvPr/>
            </p14:nvContentPartPr>
            <p14:xfrm>
              <a:off x="5023387" y="310400"/>
              <a:ext cx="360" cy="360"/>
            </p14:xfrm>
          </p:contentPart>
        </mc:Choice>
        <mc:Fallback>
          <p:pic>
            <p:nvPicPr>
              <p:cNvPr id="473" name="Entrada de lápiz 472">
                <a:extLst>
                  <a:ext uri="{FF2B5EF4-FFF2-40B4-BE49-F238E27FC236}">
                    <a16:creationId xmlns:a16="http://schemas.microsoft.com/office/drawing/2014/main" id="{D9A994D4-7C6B-5FA1-383D-50DBA9842B7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014387" y="301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3">
            <p14:nvContentPartPr>
              <p14:cNvPr id="476" name="Entrada de lápiz 475">
                <a:extLst>
                  <a:ext uri="{FF2B5EF4-FFF2-40B4-BE49-F238E27FC236}">
                    <a16:creationId xmlns:a16="http://schemas.microsoft.com/office/drawing/2014/main" id="{0EA85857-563A-9AED-C85C-A7D0CF19DB5E}"/>
                  </a:ext>
                </a:extLst>
              </p14:cNvPr>
              <p14:cNvContentPartPr/>
              <p14:nvPr/>
            </p14:nvContentPartPr>
            <p14:xfrm>
              <a:off x="4670587" y="789920"/>
              <a:ext cx="360" cy="360"/>
            </p14:xfrm>
          </p:contentPart>
        </mc:Choice>
        <mc:Fallback>
          <p:pic>
            <p:nvPicPr>
              <p:cNvPr id="476" name="Entrada de lápiz 475">
                <a:extLst>
                  <a:ext uri="{FF2B5EF4-FFF2-40B4-BE49-F238E27FC236}">
                    <a16:creationId xmlns:a16="http://schemas.microsoft.com/office/drawing/2014/main" id="{0EA85857-563A-9AED-C85C-A7D0CF19DB5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61587" y="780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4">
            <p14:nvContentPartPr>
              <p14:cNvPr id="477" name="Entrada de lápiz 476">
                <a:extLst>
                  <a:ext uri="{FF2B5EF4-FFF2-40B4-BE49-F238E27FC236}">
                    <a16:creationId xmlns:a16="http://schemas.microsoft.com/office/drawing/2014/main" id="{0FB9C528-F8BE-B365-EBE2-8C747DCB8CB0}"/>
                  </a:ext>
                </a:extLst>
              </p14:cNvPr>
              <p14:cNvContentPartPr/>
              <p14:nvPr/>
            </p14:nvContentPartPr>
            <p14:xfrm>
              <a:off x="4494187" y="938240"/>
              <a:ext cx="360" cy="360"/>
            </p14:xfrm>
          </p:contentPart>
        </mc:Choice>
        <mc:Fallback>
          <p:pic>
            <p:nvPicPr>
              <p:cNvPr id="477" name="Entrada de lápiz 476">
                <a:extLst>
                  <a:ext uri="{FF2B5EF4-FFF2-40B4-BE49-F238E27FC236}">
                    <a16:creationId xmlns:a16="http://schemas.microsoft.com/office/drawing/2014/main" id="{0FB9C528-F8BE-B365-EBE2-8C747DCB8CB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85187" y="929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5">
            <p14:nvContentPartPr>
              <p14:cNvPr id="478" name="Entrada de lápiz 477">
                <a:extLst>
                  <a:ext uri="{FF2B5EF4-FFF2-40B4-BE49-F238E27FC236}">
                    <a16:creationId xmlns:a16="http://schemas.microsoft.com/office/drawing/2014/main" id="{29EFD6F4-CC56-98DD-24E6-F8C33A8C44E1}"/>
                  </a:ext>
                </a:extLst>
              </p14:cNvPr>
              <p14:cNvContentPartPr/>
              <p14:nvPr/>
            </p14:nvContentPartPr>
            <p14:xfrm>
              <a:off x="4388347" y="1255760"/>
              <a:ext cx="360" cy="360"/>
            </p14:xfrm>
          </p:contentPart>
        </mc:Choice>
        <mc:Fallback>
          <p:pic>
            <p:nvPicPr>
              <p:cNvPr id="478" name="Entrada de lápiz 477">
                <a:extLst>
                  <a:ext uri="{FF2B5EF4-FFF2-40B4-BE49-F238E27FC236}">
                    <a16:creationId xmlns:a16="http://schemas.microsoft.com/office/drawing/2014/main" id="{29EFD6F4-CC56-98DD-24E6-F8C33A8C44E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79347" y="1246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6">
            <p14:nvContentPartPr>
              <p14:cNvPr id="479" name="Entrada de lápiz 478">
                <a:extLst>
                  <a:ext uri="{FF2B5EF4-FFF2-40B4-BE49-F238E27FC236}">
                    <a16:creationId xmlns:a16="http://schemas.microsoft.com/office/drawing/2014/main" id="{622D7CFF-1515-AE06-80BF-4016D7F1C46A}"/>
                  </a:ext>
                </a:extLst>
              </p14:cNvPr>
              <p14:cNvContentPartPr/>
              <p14:nvPr/>
            </p14:nvContentPartPr>
            <p14:xfrm>
              <a:off x="4233187" y="1305080"/>
              <a:ext cx="360" cy="360"/>
            </p14:xfrm>
          </p:contentPart>
        </mc:Choice>
        <mc:Fallback>
          <p:pic>
            <p:nvPicPr>
              <p:cNvPr id="479" name="Entrada de lápiz 478">
                <a:extLst>
                  <a:ext uri="{FF2B5EF4-FFF2-40B4-BE49-F238E27FC236}">
                    <a16:creationId xmlns:a16="http://schemas.microsoft.com/office/drawing/2014/main" id="{622D7CFF-1515-AE06-80BF-4016D7F1C46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24187" y="1296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7">
            <p14:nvContentPartPr>
              <p14:cNvPr id="480" name="Entrada de lápiz 479">
                <a:extLst>
                  <a:ext uri="{FF2B5EF4-FFF2-40B4-BE49-F238E27FC236}">
                    <a16:creationId xmlns:a16="http://schemas.microsoft.com/office/drawing/2014/main" id="{BC59A042-65E1-968A-3B9F-F2F01173B53E}"/>
                  </a:ext>
                </a:extLst>
              </p14:cNvPr>
              <p14:cNvContentPartPr/>
              <p14:nvPr/>
            </p14:nvContentPartPr>
            <p14:xfrm>
              <a:off x="4197907" y="1149920"/>
              <a:ext cx="360" cy="360"/>
            </p14:xfrm>
          </p:contentPart>
        </mc:Choice>
        <mc:Fallback>
          <p:pic>
            <p:nvPicPr>
              <p:cNvPr id="480" name="Entrada de lápiz 479">
                <a:extLst>
                  <a:ext uri="{FF2B5EF4-FFF2-40B4-BE49-F238E27FC236}">
                    <a16:creationId xmlns:a16="http://schemas.microsoft.com/office/drawing/2014/main" id="{BC59A042-65E1-968A-3B9F-F2F01173B53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188907" y="1140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8">
            <p14:nvContentPartPr>
              <p14:cNvPr id="481" name="Entrada de lápiz 480">
                <a:extLst>
                  <a:ext uri="{FF2B5EF4-FFF2-40B4-BE49-F238E27FC236}">
                    <a16:creationId xmlns:a16="http://schemas.microsoft.com/office/drawing/2014/main" id="{E9FC06FE-DD46-9161-793F-CEDC2F826495}"/>
                  </a:ext>
                </a:extLst>
              </p14:cNvPr>
              <p14:cNvContentPartPr/>
              <p14:nvPr/>
            </p14:nvContentPartPr>
            <p14:xfrm>
              <a:off x="4451707" y="769040"/>
              <a:ext cx="360" cy="360"/>
            </p14:xfrm>
          </p:contentPart>
        </mc:Choice>
        <mc:Fallback>
          <p:pic>
            <p:nvPicPr>
              <p:cNvPr id="481" name="Entrada de lápiz 480">
                <a:extLst>
                  <a:ext uri="{FF2B5EF4-FFF2-40B4-BE49-F238E27FC236}">
                    <a16:creationId xmlns:a16="http://schemas.microsoft.com/office/drawing/2014/main" id="{E9FC06FE-DD46-9161-793F-CEDC2F82649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42707" y="760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9">
            <p14:nvContentPartPr>
              <p14:cNvPr id="482" name="Entrada de lápiz 481">
                <a:extLst>
                  <a:ext uri="{FF2B5EF4-FFF2-40B4-BE49-F238E27FC236}">
                    <a16:creationId xmlns:a16="http://schemas.microsoft.com/office/drawing/2014/main" id="{6C07ACC4-2F68-DB1B-64F7-14AE0FE711AF}"/>
                  </a:ext>
                </a:extLst>
              </p14:cNvPr>
              <p14:cNvContentPartPr/>
              <p14:nvPr/>
            </p14:nvContentPartPr>
            <p14:xfrm>
              <a:off x="4952827" y="663200"/>
              <a:ext cx="360" cy="360"/>
            </p14:xfrm>
          </p:contentPart>
        </mc:Choice>
        <mc:Fallback>
          <p:pic>
            <p:nvPicPr>
              <p:cNvPr id="482" name="Entrada de lápiz 481">
                <a:extLst>
                  <a:ext uri="{FF2B5EF4-FFF2-40B4-BE49-F238E27FC236}">
                    <a16:creationId xmlns:a16="http://schemas.microsoft.com/office/drawing/2014/main" id="{6C07ACC4-2F68-DB1B-64F7-14AE0FE711A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43827" y="654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0">
            <p14:nvContentPartPr>
              <p14:cNvPr id="483" name="Entrada de lápiz 482">
                <a:extLst>
                  <a:ext uri="{FF2B5EF4-FFF2-40B4-BE49-F238E27FC236}">
                    <a16:creationId xmlns:a16="http://schemas.microsoft.com/office/drawing/2014/main" id="{21D940C9-BDF6-499E-F69E-E4B24206ACD6}"/>
                  </a:ext>
                </a:extLst>
              </p14:cNvPr>
              <p14:cNvContentPartPr/>
              <p14:nvPr/>
            </p14:nvContentPartPr>
            <p14:xfrm>
              <a:off x="4924747" y="613520"/>
              <a:ext cx="360" cy="360"/>
            </p14:xfrm>
          </p:contentPart>
        </mc:Choice>
        <mc:Fallback>
          <p:pic>
            <p:nvPicPr>
              <p:cNvPr id="483" name="Entrada de lápiz 482">
                <a:extLst>
                  <a:ext uri="{FF2B5EF4-FFF2-40B4-BE49-F238E27FC236}">
                    <a16:creationId xmlns:a16="http://schemas.microsoft.com/office/drawing/2014/main" id="{21D940C9-BDF6-499E-F69E-E4B24206AC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15747" y="604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1">
            <p14:nvContentPartPr>
              <p14:cNvPr id="487" name="Entrada de lápiz 486">
                <a:extLst>
                  <a:ext uri="{FF2B5EF4-FFF2-40B4-BE49-F238E27FC236}">
                    <a16:creationId xmlns:a16="http://schemas.microsoft.com/office/drawing/2014/main" id="{F8362996-400C-CD48-A5C8-82E0696CC1DF}"/>
                  </a:ext>
                </a:extLst>
              </p14:cNvPr>
              <p14:cNvContentPartPr/>
              <p14:nvPr/>
            </p14:nvContentPartPr>
            <p14:xfrm>
              <a:off x="4614067" y="550160"/>
              <a:ext cx="360" cy="360"/>
            </p14:xfrm>
          </p:contentPart>
        </mc:Choice>
        <mc:Fallback>
          <p:pic>
            <p:nvPicPr>
              <p:cNvPr id="487" name="Entrada de lápiz 486">
                <a:extLst>
                  <a:ext uri="{FF2B5EF4-FFF2-40B4-BE49-F238E27FC236}">
                    <a16:creationId xmlns:a16="http://schemas.microsoft.com/office/drawing/2014/main" id="{F8362996-400C-CD48-A5C8-82E0696CC1D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05067" y="541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2">
            <p14:nvContentPartPr>
              <p14:cNvPr id="488" name="Entrada de lápiz 487">
                <a:extLst>
                  <a:ext uri="{FF2B5EF4-FFF2-40B4-BE49-F238E27FC236}">
                    <a16:creationId xmlns:a16="http://schemas.microsoft.com/office/drawing/2014/main" id="{4910D6CA-D865-D4E0-7466-97F12D59F49E}"/>
                  </a:ext>
                </a:extLst>
              </p14:cNvPr>
              <p14:cNvContentPartPr/>
              <p14:nvPr/>
            </p14:nvContentPartPr>
            <p14:xfrm>
              <a:off x="4952827" y="366560"/>
              <a:ext cx="360" cy="360"/>
            </p14:xfrm>
          </p:contentPart>
        </mc:Choice>
        <mc:Fallback>
          <p:pic>
            <p:nvPicPr>
              <p:cNvPr id="488" name="Entrada de lápiz 487">
                <a:extLst>
                  <a:ext uri="{FF2B5EF4-FFF2-40B4-BE49-F238E27FC236}">
                    <a16:creationId xmlns:a16="http://schemas.microsoft.com/office/drawing/2014/main" id="{4910D6CA-D865-D4E0-7466-97F12D59F49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43827" y="357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3">
            <p14:nvContentPartPr>
              <p14:cNvPr id="489" name="Entrada de lápiz 488">
                <a:extLst>
                  <a:ext uri="{FF2B5EF4-FFF2-40B4-BE49-F238E27FC236}">
                    <a16:creationId xmlns:a16="http://schemas.microsoft.com/office/drawing/2014/main" id="{ADA7DA1A-C456-B185-C5E4-AA13EEA20393}"/>
                  </a:ext>
                </a:extLst>
              </p14:cNvPr>
              <p14:cNvContentPartPr/>
              <p14:nvPr/>
            </p14:nvContentPartPr>
            <p14:xfrm>
              <a:off x="4988107" y="253880"/>
              <a:ext cx="360" cy="360"/>
            </p14:xfrm>
          </p:contentPart>
        </mc:Choice>
        <mc:Fallback>
          <p:pic>
            <p:nvPicPr>
              <p:cNvPr id="489" name="Entrada de lápiz 488">
                <a:extLst>
                  <a:ext uri="{FF2B5EF4-FFF2-40B4-BE49-F238E27FC236}">
                    <a16:creationId xmlns:a16="http://schemas.microsoft.com/office/drawing/2014/main" id="{ADA7DA1A-C456-B185-C5E4-AA13EEA2039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79107" y="244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4">
            <p14:nvContentPartPr>
              <p14:cNvPr id="491" name="Entrada de lápiz 490">
                <a:extLst>
                  <a:ext uri="{FF2B5EF4-FFF2-40B4-BE49-F238E27FC236}">
                    <a16:creationId xmlns:a16="http://schemas.microsoft.com/office/drawing/2014/main" id="{F71738B0-E69B-3C51-7AC1-13CBC24A2A1E}"/>
                  </a:ext>
                </a:extLst>
              </p14:cNvPr>
              <p14:cNvContentPartPr/>
              <p14:nvPr/>
            </p14:nvContentPartPr>
            <p14:xfrm>
              <a:off x="5086747" y="952280"/>
              <a:ext cx="360" cy="360"/>
            </p14:xfrm>
          </p:contentPart>
        </mc:Choice>
        <mc:Fallback>
          <p:pic>
            <p:nvPicPr>
              <p:cNvPr id="491" name="Entrada de lápiz 490">
                <a:extLst>
                  <a:ext uri="{FF2B5EF4-FFF2-40B4-BE49-F238E27FC236}">
                    <a16:creationId xmlns:a16="http://schemas.microsoft.com/office/drawing/2014/main" id="{F71738B0-E69B-3C51-7AC1-13CBC24A2A1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077747" y="943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5">
            <p14:nvContentPartPr>
              <p14:cNvPr id="492" name="Entrada de lápiz 491">
                <a:extLst>
                  <a:ext uri="{FF2B5EF4-FFF2-40B4-BE49-F238E27FC236}">
                    <a16:creationId xmlns:a16="http://schemas.microsoft.com/office/drawing/2014/main" id="{EA6C1B46-0BC4-9F42-FC6B-0A483C1F4E1D}"/>
                  </a:ext>
                </a:extLst>
              </p14:cNvPr>
              <p14:cNvContentPartPr/>
              <p14:nvPr/>
            </p14:nvContentPartPr>
            <p14:xfrm>
              <a:off x="4917547" y="1128680"/>
              <a:ext cx="360" cy="360"/>
            </p14:xfrm>
          </p:contentPart>
        </mc:Choice>
        <mc:Fallback>
          <p:pic>
            <p:nvPicPr>
              <p:cNvPr id="492" name="Entrada de lápiz 491">
                <a:extLst>
                  <a:ext uri="{FF2B5EF4-FFF2-40B4-BE49-F238E27FC236}">
                    <a16:creationId xmlns:a16="http://schemas.microsoft.com/office/drawing/2014/main" id="{EA6C1B46-0BC4-9F42-FC6B-0A483C1F4E1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08547" y="1119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6">
            <p14:nvContentPartPr>
              <p14:cNvPr id="493" name="Entrada de lápiz 492">
                <a:extLst>
                  <a:ext uri="{FF2B5EF4-FFF2-40B4-BE49-F238E27FC236}">
                    <a16:creationId xmlns:a16="http://schemas.microsoft.com/office/drawing/2014/main" id="{9263C617-603B-B310-D116-F00E509D7591}"/>
                  </a:ext>
                </a:extLst>
              </p14:cNvPr>
              <p14:cNvContentPartPr/>
              <p14:nvPr/>
            </p14:nvContentPartPr>
            <p14:xfrm>
              <a:off x="4430827" y="1396880"/>
              <a:ext cx="360" cy="360"/>
            </p14:xfrm>
          </p:contentPart>
        </mc:Choice>
        <mc:Fallback>
          <p:pic>
            <p:nvPicPr>
              <p:cNvPr id="493" name="Entrada de lápiz 492">
                <a:extLst>
                  <a:ext uri="{FF2B5EF4-FFF2-40B4-BE49-F238E27FC236}">
                    <a16:creationId xmlns:a16="http://schemas.microsoft.com/office/drawing/2014/main" id="{9263C617-603B-B310-D116-F00E509D759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21827" y="1387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7">
            <p14:nvContentPartPr>
              <p14:cNvPr id="494" name="Entrada de lápiz 493">
                <a:extLst>
                  <a:ext uri="{FF2B5EF4-FFF2-40B4-BE49-F238E27FC236}">
                    <a16:creationId xmlns:a16="http://schemas.microsoft.com/office/drawing/2014/main" id="{F9C6F1FF-9F07-414D-79C3-918825D16E11}"/>
                  </a:ext>
                </a:extLst>
              </p14:cNvPr>
              <p14:cNvContentPartPr/>
              <p14:nvPr/>
            </p14:nvContentPartPr>
            <p14:xfrm>
              <a:off x="4952827" y="571400"/>
              <a:ext cx="360" cy="360"/>
            </p14:xfrm>
          </p:contentPart>
        </mc:Choice>
        <mc:Fallback>
          <p:pic>
            <p:nvPicPr>
              <p:cNvPr id="494" name="Entrada de lápiz 493">
                <a:extLst>
                  <a:ext uri="{FF2B5EF4-FFF2-40B4-BE49-F238E27FC236}">
                    <a16:creationId xmlns:a16="http://schemas.microsoft.com/office/drawing/2014/main" id="{F9C6F1FF-9F07-414D-79C3-918825D16E1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43827" y="562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8">
            <p14:nvContentPartPr>
              <p14:cNvPr id="495" name="Entrada de lápiz 494">
                <a:extLst>
                  <a:ext uri="{FF2B5EF4-FFF2-40B4-BE49-F238E27FC236}">
                    <a16:creationId xmlns:a16="http://schemas.microsoft.com/office/drawing/2014/main" id="{3A220B89-96E1-AC7D-3F26-F3FEA493A852}"/>
                  </a:ext>
                </a:extLst>
              </p14:cNvPr>
              <p14:cNvContentPartPr/>
              <p14:nvPr/>
            </p14:nvContentPartPr>
            <p14:xfrm>
              <a:off x="5425507" y="218600"/>
              <a:ext cx="360" cy="360"/>
            </p14:xfrm>
          </p:contentPart>
        </mc:Choice>
        <mc:Fallback>
          <p:pic>
            <p:nvPicPr>
              <p:cNvPr id="495" name="Entrada de lápiz 494">
                <a:extLst>
                  <a:ext uri="{FF2B5EF4-FFF2-40B4-BE49-F238E27FC236}">
                    <a16:creationId xmlns:a16="http://schemas.microsoft.com/office/drawing/2014/main" id="{3A220B89-96E1-AC7D-3F26-F3FEA493A85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416507" y="209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9">
            <p14:nvContentPartPr>
              <p14:cNvPr id="496" name="Entrada de lápiz 495">
                <a:extLst>
                  <a:ext uri="{FF2B5EF4-FFF2-40B4-BE49-F238E27FC236}">
                    <a16:creationId xmlns:a16="http://schemas.microsoft.com/office/drawing/2014/main" id="{5617E62E-AC4D-B2ED-4F65-32C87407976F}"/>
                  </a:ext>
                </a:extLst>
              </p14:cNvPr>
              <p14:cNvContentPartPr/>
              <p14:nvPr/>
            </p14:nvContentPartPr>
            <p14:xfrm>
              <a:off x="5227867" y="176120"/>
              <a:ext cx="360" cy="360"/>
            </p14:xfrm>
          </p:contentPart>
        </mc:Choice>
        <mc:Fallback>
          <p:pic>
            <p:nvPicPr>
              <p:cNvPr id="496" name="Entrada de lápiz 495">
                <a:extLst>
                  <a:ext uri="{FF2B5EF4-FFF2-40B4-BE49-F238E27FC236}">
                    <a16:creationId xmlns:a16="http://schemas.microsoft.com/office/drawing/2014/main" id="{5617E62E-AC4D-B2ED-4F65-32C87407976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218867" y="167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0">
            <p14:nvContentPartPr>
              <p14:cNvPr id="498" name="Entrada de lápiz 497">
                <a:extLst>
                  <a:ext uri="{FF2B5EF4-FFF2-40B4-BE49-F238E27FC236}">
                    <a16:creationId xmlns:a16="http://schemas.microsoft.com/office/drawing/2014/main" id="{2E65527B-F071-DCA3-7619-885C8B207342}"/>
                  </a:ext>
                </a:extLst>
              </p14:cNvPr>
              <p14:cNvContentPartPr/>
              <p14:nvPr/>
            </p14:nvContentPartPr>
            <p14:xfrm>
              <a:off x="4494187" y="190160"/>
              <a:ext cx="360" cy="360"/>
            </p14:xfrm>
          </p:contentPart>
        </mc:Choice>
        <mc:Fallback>
          <p:pic>
            <p:nvPicPr>
              <p:cNvPr id="498" name="Entrada de lápiz 497">
                <a:extLst>
                  <a:ext uri="{FF2B5EF4-FFF2-40B4-BE49-F238E27FC236}">
                    <a16:creationId xmlns:a16="http://schemas.microsoft.com/office/drawing/2014/main" id="{2E65527B-F071-DCA3-7619-885C8B20734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85187" y="181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1">
            <p14:nvContentPartPr>
              <p14:cNvPr id="499" name="Entrada de lápiz 498">
                <a:extLst>
                  <a:ext uri="{FF2B5EF4-FFF2-40B4-BE49-F238E27FC236}">
                    <a16:creationId xmlns:a16="http://schemas.microsoft.com/office/drawing/2014/main" id="{7AA21C58-70AD-1CE7-235B-685CF4709925}"/>
                  </a:ext>
                </a:extLst>
              </p14:cNvPr>
              <p14:cNvContentPartPr/>
              <p14:nvPr/>
            </p14:nvContentPartPr>
            <p14:xfrm>
              <a:off x="4233187" y="225440"/>
              <a:ext cx="360" cy="360"/>
            </p14:xfrm>
          </p:contentPart>
        </mc:Choice>
        <mc:Fallback>
          <p:pic>
            <p:nvPicPr>
              <p:cNvPr id="499" name="Entrada de lápiz 498">
                <a:extLst>
                  <a:ext uri="{FF2B5EF4-FFF2-40B4-BE49-F238E27FC236}">
                    <a16:creationId xmlns:a16="http://schemas.microsoft.com/office/drawing/2014/main" id="{7AA21C58-70AD-1CE7-235B-685CF470992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24187" y="216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2">
            <p14:nvContentPartPr>
              <p14:cNvPr id="500" name="Entrada de lápiz 499">
                <a:extLst>
                  <a:ext uri="{FF2B5EF4-FFF2-40B4-BE49-F238E27FC236}">
                    <a16:creationId xmlns:a16="http://schemas.microsoft.com/office/drawing/2014/main" id="{0003C26B-03B0-99C8-BA9B-8188AD56B744}"/>
                  </a:ext>
                </a:extLst>
              </p14:cNvPr>
              <p14:cNvContentPartPr/>
              <p14:nvPr/>
            </p14:nvContentPartPr>
            <p14:xfrm>
              <a:off x="4169827" y="176120"/>
              <a:ext cx="360" cy="360"/>
            </p14:xfrm>
          </p:contentPart>
        </mc:Choice>
        <mc:Fallback>
          <p:pic>
            <p:nvPicPr>
              <p:cNvPr id="500" name="Entrada de lápiz 499">
                <a:extLst>
                  <a:ext uri="{FF2B5EF4-FFF2-40B4-BE49-F238E27FC236}">
                    <a16:creationId xmlns:a16="http://schemas.microsoft.com/office/drawing/2014/main" id="{0003C26B-03B0-99C8-BA9B-8188AD56B74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160827" y="167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3">
            <p14:nvContentPartPr>
              <p14:cNvPr id="501" name="Entrada de lápiz 500">
                <a:extLst>
                  <a:ext uri="{FF2B5EF4-FFF2-40B4-BE49-F238E27FC236}">
                    <a16:creationId xmlns:a16="http://schemas.microsoft.com/office/drawing/2014/main" id="{C3B3B3FA-3A53-C75B-3B52-2CB5DC56CAE4}"/>
                  </a:ext>
                </a:extLst>
              </p14:cNvPr>
              <p14:cNvContentPartPr/>
              <p14:nvPr/>
            </p14:nvContentPartPr>
            <p14:xfrm>
              <a:off x="4078027" y="204560"/>
              <a:ext cx="360" cy="360"/>
            </p14:xfrm>
          </p:contentPart>
        </mc:Choice>
        <mc:Fallback>
          <p:pic>
            <p:nvPicPr>
              <p:cNvPr id="501" name="Entrada de lápiz 500">
                <a:extLst>
                  <a:ext uri="{FF2B5EF4-FFF2-40B4-BE49-F238E27FC236}">
                    <a16:creationId xmlns:a16="http://schemas.microsoft.com/office/drawing/2014/main" id="{C3B3B3FA-3A53-C75B-3B52-2CB5DC56CAE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69027" y="195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4">
            <p14:nvContentPartPr>
              <p14:cNvPr id="502" name="Entrada de lápiz 501">
                <a:extLst>
                  <a:ext uri="{FF2B5EF4-FFF2-40B4-BE49-F238E27FC236}">
                    <a16:creationId xmlns:a16="http://schemas.microsoft.com/office/drawing/2014/main" id="{4926336E-8FB6-6311-B8E3-F19BB3A64721}"/>
                  </a:ext>
                </a:extLst>
              </p14:cNvPr>
              <p14:cNvContentPartPr/>
              <p14:nvPr/>
            </p14:nvContentPartPr>
            <p14:xfrm>
              <a:off x="4070827" y="514880"/>
              <a:ext cx="360" cy="360"/>
            </p14:xfrm>
          </p:contentPart>
        </mc:Choice>
        <mc:Fallback>
          <p:pic>
            <p:nvPicPr>
              <p:cNvPr id="502" name="Entrada de lápiz 501">
                <a:extLst>
                  <a:ext uri="{FF2B5EF4-FFF2-40B4-BE49-F238E27FC236}">
                    <a16:creationId xmlns:a16="http://schemas.microsoft.com/office/drawing/2014/main" id="{4926336E-8FB6-6311-B8E3-F19BB3A6472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61827" y="505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5">
            <p14:nvContentPartPr>
              <p14:cNvPr id="503" name="Entrada de lápiz 502">
                <a:extLst>
                  <a:ext uri="{FF2B5EF4-FFF2-40B4-BE49-F238E27FC236}">
                    <a16:creationId xmlns:a16="http://schemas.microsoft.com/office/drawing/2014/main" id="{61795332-0B4C-4DE8-50C8-6A1E52B917B3}"/>
                  </a:ext>
                </a:extLst>
              </p14:cNvPr>
              <p14:cNvContentPartPr/>
              <p14:nvPr/>
            </p14:nvContentPartPr>
            <p14:xfrm>
              <a:off x="4113307" y="726560"/>
              <a:ext cx="360" cy="360"/>
            </p14:xfrm>
          </p:contentPart>
        </mc:Choice>
        <mc:Fallback>
          <p:pic>
            <p:nvPicPr>
              <p:cNvPr id="503" name="Entrada de lápiz 502">
                <a:extLst>
                  <a:ext uri="{FF2B5EF4-FFF2-40B4-BE49-F238E27FC236}">
                    <a16:creationId xmlns:a16="http://schemas.microsoft.com/office/drawing/2014/main" id="{61795332-0B4C-4DE8-50C8-6A1E52B917B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104307" y="717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6">
            <p14:nvContentPartPr>
              <p14:cNvPr id="504" name="Entrada de lápiz 503">
                <a:extLst>
                  <a:ext uri="{FF2B5EF4-FFF2-40B4-BE49-F238E27FC236}">
                    <a16:creationId xmlns:a16="http://schemas.microsoft.com/office/drawing/2014/main" id="{674C20BF-DC3C-66CD-DB14-C5CB1B14135C}"/>
                  </a:ext>
                </a:extLst>
              </p14:cNvPr>
              <p14:cNvContentPartPr/>
              <p14:nvPr/>
            </p14:nvContentPartPr>
            <p14:xfrm>
              <a:off x="4324987" y="409040"/>
              <a:ext cx="360" cy="360"/>
            </p14:xfrm>
          </p:contentPart>
        </mc:Choice>
        <mc:Fallback>
          <p:pic>
            <p:nvPicPr>
              <p:cNvPr id="504" name="Entrada de lápiz 503">
                <a:extLst>
                  <a:ext uri="{FF2B5EF4-FFF2-40B4-BE49-F238E27FC236}">
                    <a16:creationId xmlns:a16="http://schemas.microsoft.com/office/drawing/2014/main" id="{674C20BF-DC3C-66CD-DB14-C5CB1B14135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15987" y="400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7">
            <p14:nvContentPartPr>
              <p14:cNvPr id="506" name="Entrada de lápiz 505">
                <a:extLst>
                  <a:ext uri="{FF2B5EF4-FFF2-40B4-BE49-F238E27FC236}">
                    <a16:creationId xmlns:a16="http://schemas.microsoft.com/office/drawing/2014/main" id="{1B9AE916-5116-7DD1-D66C-F120F40D5616}"/>
                  </a:ext>
                </a:extLst>
              </p14:cNvPr>
              <p14:cNvContentPartPr/>
              <p14:nvPr/>
            </p14:nvContentPartPr>
            <p14:xfrm>
              <a:off x="5093947" y="275120"/>
              <a:ext cx="360" cy="360"/>
            </p14:xfrm>
          </p:contentPart>
        </mc:Choice>
        <mc:Fallback>
          <p:pic>
            <p:nvPicPr>
              <p:cNvPr id="506" name="Entrada de lápiz 505">
                <a:extLst>
                  <a:ext uri="{FF2B5EF4-FFF2-40B4-BE49-F238E27FC236}">
                    <a16:creationId xmlns:a16="http://schemas.microsoft.com/office/drawing/2014/main" id="{1B9AE916-5116-7DD1-D66C-F120F40D561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084947" y="266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8">
            <p14:nvContentPartPr>
              <p14:cNvPr id="507" name="Entrada de lápiz 506">
                <a:extLst>
                  <a:ext uri="{FF2B5EF4-FFF2-40B4-BE49-F238E27FC236}">
                    <a16:creationId xmlns:a16="http://schemas.microsoft.com/office/drawing/2014/main" id="{EE695963-4FFA-7901-683D-EC66C7C9A990}"/>
                  </a:ext>
                </a:extLst>
              </p14:cNvPr>
              <p14:cNvContentPartPr/>
              <p14:nvPr/>
            </p14:nvContentPartPr>
            <p14:xfrm>
              <a:off x="5242267" y="232640"/>
              <a:ext cx="360" cy="360"/>
            </p14:xfrm>
          </p:contentPart>
        </mc:Choice>
        <mc:Fallback>
          <p:pic>
            <p:nvPicPr>
              <p:cNvPr id="507" name="Entrada de lápiz 506">
                <a:extLst>
                  <a:ext uri="{FF2B5EF4-FFF2-40B4-BE49-F238E27FC236}">
                    <a16:creationId xmlns:a16="http://schemas.microsoft.com/office/drawing/2014/main" id="{EE695963-4FFA-7901-683D-EC66C7C9A99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233267" y="223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9">
            <p14:nvContentPartPr>
              <p14:cNvPr id="508" name="Entrada de lápiz 507">
                <a:extLst>
                  <a:ext uri="{FF2B5EF4-FFF2-40B4-BE49-F238E27FC236}">
                    <a16:creationId xmlns:a16="http://schemas.microsoft.com/office/drawing/2014/main" id="{A146EB0B-6E5A-B5B8-AD39-8726A64DC6D9}"/>
                  </a:ext>
                </a:extLst>
              </p14:cNvPr>
              <p14:cNvContentPartPr/>
              <p14:nvPr/>
            </p14:nvContentPartPr>
            <p14:xfrm>
              <a:off x="4614067" y="444320"/>
              <a:ext cx="360" cy="360"/>
            </p14:xfrm>
          </p:contentPart>
        </mc:Choice>
        <mc:Fallback>
          <p:pic>
            <p:nvPicPr>
              <p:cNvPr id="508" name="Entrada de lápiz 507">
                <a:extLst>
                  <a:ext uri="{FF2B5EF4-FFF2-40B4-BE49-F238E27FC236}">
                    <a16:creationId xmlns:a16="http://schemas.microsoft.com/office/drawing/2014/main" id="{A146EB0B-6E5A-B5B8-AD39-8726A64DC6D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05067" y="435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0">
            <p14:nvContentPartPr>
              <p14:cNvPr id="509" name="Entrada de lápiz 508">
                <a:extLst>
                  <a:ext uri="{FF2B5EF4-FFF2-40B4-BE49-F238E27FC236}">
                    <a16:creationId xmlns:a16="http://schemas.microsoft.com/office/drawing/2014/main" id="{96E48BBA-1DC9-16AD-C3A6-1885147528EB}"/>
                  </a:ext>
                </a:extLst>
              </p14:cNvPr>
              <p14:cNvContentPartPr/>
              <p14:nvPr/>
            </p14:nvContentPartPr>
            <p14:xfrm>
              <a:off x="4727107" y="479600"/>
              <a:ext cx="360" cy="360"/>
            </p14:xfrm>
          </p:contentPart>
        </mc:Choice>
        <mc:Fallback>
          <p:pic>
            <p:nvPicPr>
              <p:cNvPr id="509" name="Entrada de lápiz 508">
                <a:extLst>
                  <a:ext uri="{FF2B5EF4-FFF2-40B4-BE49-F238E27FC236}">
                    <a16:creationId xmlns:a16="http://schemas.microsoft.com/office/drawing/2014/main" id="{96E48BBA-1DC9-16AD-C3A6-1885147528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18107" y="470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1">
            <p14:nvContentPartPr>
              <p14:cNvPr id="510" name="Entrada de lápiz 509">
                <a:extLst>
                  <a:ext uri="{FF2B5EF4-FFF2-40B4-BE49-F238E27FC236}">
                    <a16:creationId xmlns:a16="http://schemas.microsoft.com/office/drawing/2014/main" id="{D1ADD230-4E04-1061-4596-A4D78721B00C}"/>
                  </a:ext>
                </a:extLst>
              </p14:cNvPr>
              <p14:cNvContentPartPr/>
              <p14:nvPr/>
            </p14:nvContentPartPr>
            <p14:xfrm>
              <a:off x="4614067" y="542960"/>
              <a:ext cx="360" cy="360"/>
            </p14:xfrm>
          </p:contentPart>
        </mc:Choice>
        <mc:Fallback>
          <p:pic>
            <p:nvPicPr>
              <p:cNvPr id="510" name="Entrada de lápiz 509">
                <a:extLst>
                  <a:ext uri="{FF2B5EF4-FFF2-40B4-BE49-F238E27FC236}">
                    <a16:creationId xmlns:a16="http://schemas.microsoft.com/office/drawing/2014/main" id="{D1ADD230-4E04-1061-4596-A4D78721B00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05067" y="533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2">
            <p14:nvContentPartPr>
              <p14:cNvPr id="514" name="Entrada de lápiz 513">
                <a:extLst>
                  <a:ext uri="{FF2B5EF4-FFF2-40B4-BE49-F238E27FC236}">
                    <a16:creationId xmlns:a16="http://schemas.microsoft.com/office/drawing/2014/main" id="{5468ABF5-4935-5803-9D66-FECD98E2403C}"/>
                  </a:ext>
                </a:extLst>
              </p14:cNvPr>
              <p14:cNvContentPartPr/>
              <p14:nvPr/>
            </p14:nvContentPartPr>
            <p14:xfrm>
              <a:off x="4691827" y="536120"/>
              <a:ext cx="360" cy="360"/>
            </p14:xfrm>
          </p:contentPart>
        </mc:Choice>
        <mc:Fallback>
          <p:pic>
            <p:nvPicPr>
              <p:cNvPr id="514" name="Entrada de lápiz 513">
                <a:extLst>
                  <a:ext uri="{FF2B5EF4-FFF2-40B4-BE49-F238E27FC236}">
                    <a16:creationId xmlns:a16="http://schemas.microsoft.com/office/drawing/2014/main" id="{5468ABF5-4935-5803-9D66-FECD98E2403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82827" y="527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3">
            <p14:nvContentPartPr>
              <p14:cNvPr id="515" name="Entrada de lápiz 514">
                <a:extLst>
                  <a:ext uri="{FF2B5EF4-FFF2-40B4-BE49-F238E27FC236}">
                    <a16:creationId xmlns:a16="http://schemas.microsoft.com/office/drawing/2014/main" id="{50DDAF2B-3D49-28FC-B08A-5B64B729BA65}"/>
                  </a:ext>
                </a:extLst>
              </p14:cNvPr>
              <p14:cNvContentPartPr/>
              <p14:nvPr/>
            </p14:nvContentPartPr>
            <p14:xfrm>
              <a:off x="4557547" y="712520"/>
              <a:ext cx="360" cy="360"/>
            </p14:xfrm>
          </p:contentPart>
        </mc:Choice>
        <mc:Fallback>
          <p:pic>
            <p:nvPicPr>
              <p:cNvPr id="515" name="Entrada de lápiz 514">
                <a:extLst>
                  <a:ext uri="{FF2B5EF4-FFF2-40B4-BE49-F238E27FC236}">
                    <a16:creationId xmlns:a16="http://schemas.microsoft.com/office/drawing/2014/main" id="{50DDAF2B-3D49-28FC-B08A-5B64B729BA6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48547" y="703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4">
            <p14:nvContentPartPr>
              <p14:cNvPr id="516" name="Entrada de lápiz 515">
                <a:extLst>
                  <a:ext uri="{FF2B5EF4-FFF2-40B4-BE49-F238E27FC236}">
                    <a16:creationId xmlns:a16="http://schemas.microsoft.com/office/drawing/2014/main" id="{223402CC-2069-0544-218D-925445658056}"/>
                  </a:ext>
                </a:extLst>
              </p14:cNvPr>
              <p14:cNvContentPartPr/>
              <p14:nvPr/>
            </p14:nvContentPartPr>
            <p14:xfrm>
              <a:off x="4578787" y="783080"/>
              <a:ext cx="360" cy="360"/>
            </p14:xfrm>
          </p:contentPart>
        </mc:Choice>
        <mc:Fallback>
          <p:pic>
            <p:nvPicPr>
              <p:cNvPr id="516" name="Entrada de lápiz 515">
                <a:extLst>
                  <a:ext uri="{FF2B5EF4-FFF2-40B4-BE49-F238E27FC236}">
                    <a16:creationId xmlns:a16="http://schemas.microsoft.com/office/drawing/2014/main" id="{223402CC-2069-0544-218D-92544565805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69787" y="774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5">
            <p14:nvContentPartPr>
              <p14:cNvPr id="518" name="Entrada de lápiz 517">
                <a:extLst>
                  <a:ext uri="{FF2B5EF4-FFF2-40B4-BE49-F238E27FC236}">
                    <a16:creationId xmlns:a16="http://schemas.microsoft.com/office/drawing/2014/main" id="{8A0D013E-034F-0AAF-21A3-A42CE1C1285E}"/>
                  </a:ext>
                </a:extLst>
              </p14:cNvPr>
              <p14:cNvContentPartPr/>
              <p14:nvPr/>
            </p14:nvContentPartPr>
            <p14:xfrm>
              <a:off x="4910347" y="444320"/>
              <a:ext cx="360" cy="360"/>
            </p14:xfrm>
          </p:contentPart>
        </mc:Choice>
        <mc:Fallback>
          <p:pic>
            <p:nvPicPr>
              <p:cNvPr id="518" name="Entrada de lápiz 517">
                <a:extLst>
                  <a:ext uri="{FF2B5EF4-FFF2-40B4-BE49-F238E27FC236}">
                    <a16:creationId xmlns:a16="http://schemas.microsoft.com/office/drawing/2014/main" id="{8A0D013E-034F-0AAF-21A3-A42CE1C1285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01347" y="435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6">
            <p14:nvContentPartPr>
              <p14:cNvPr id="519" name="Entrada de lápiz 518">
                <a:extLst>
                  <a:ext uri="{FF2B5EF4-FFF2-40B4-BE49-F238E27FC236}">
                    <a16:creationId xmlns:a16="http://schemas.microsoft.com/office/drawing/2014/main" id="{436E6E7B-EDF5-ABB0-2AEB-01B8D4DB8EB2}"/>
                  </a:ext>
                </a:extLst>
              </p14:cNvPr>
              <p14:cNvContentPartPr/>
              <p14:nvPr/>
            </p14:nvContentPartPr>
            <p14:xfrm>
              <a:off x="4727107" y="423080"/>
              <a:ext cx="360" cy="360"/>
            </p14:xfrm>
          </p:contentPart>
        </mc:Choice>
        <mc:Fallback>
          <p:pic>
            <p:nvPicPr>
              <p:cNvPr id="519" name="Entrada de lápiz 518">
                <a:extLst>
                  <a:ext uri="{FF2B5EF4-FFF2-40B4-BE49-F238E27FC236}">
                    <a16:creationId xmlns:a16="http://schemas.microsoft.com/office/drawing/2014/main" id="{436E6E7B-EDF5-ABB0-2AEB-01B8D4DB8EB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18107" y="414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7">
            <p14:nvContentPartPr>
              <p14:cNvPr id="520" name="Entrada de lápiz 519">
                <a:extLst>
                  <a:ext uri="{FF2B5EF4-FFF2-40B4-BE49-F238E27FC236}">
                    <a16:creationId xmlns:a16="http://schemas.microsoft.com/office/drawing/2014/main" id="{195EC0B3-22F8-B150-E977-6A4D2C4F2CB8}"/>
                  </a:ext>
                </a:extLst>
              </p14:cNvPr>
              <p14:cNvContentPartPr/>
              <p14:nvPr/>
            </p14:nvContentPartPr>
            <p14:xfrm>
              <a:off x="4776427" y="430280"/>
              <a:ext cx="360" cy="360"/>
            </p14:xfrm>
          </p:contentPart>
        </mc:Choice>
        <mc:Fallback>
          <p:pic>
            <p:nvPicPr>
              <p:cNvPr id="520" name="Entrada de lápiz 519">
                <a:extLst>
                  <a:ext uri="{FF2B5EF4-FFF2-40B4-BE49-F238E27FC236}">
                    <a16:creationId xmlns:a16="http://schemas.microsoft.com/office/drawing/2014/main" id="{195EC0B3-22F8-B150-E977-6A4D2C4F2CB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67427" y="421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8">
            <p14:nvContentPartPr>
              <p14:cNvPr id="522" name="Entrada de lápiz 521">
                <a:extLst>
                  <a:ext uri="{FF2B5EF4-FFF2-40B4-BE49-F238E27FC236}">
                    <a16:creationId xmlns:a16="http://schemas.microsoft.com/office/drawing/2014/main" id="{B7246EFE-94D1-711F-F2B4-1AD0455E890B}"/>
                  </a:ext>
                </a:extLst>
              </p14:cNvPr>
              <p14:cNvContentPartPr/>
              <p14:nvPr/>
            </p14:nvContentPartPr>
            <p14:xfrm>
              <a:off x="4444867" y="542960"/>
              <a:ext cx="360" cy="360"/>
            </p14:xfrm>
          </p:contentPart>
        </mc:Choice>
        <mc:Fallback>
          <p:pic>
            <p:nvPicPr>
              <p:cNvPr id="522" name="Entrada de lápiz 521">
                <a:extLst>
                  <a:ext uri="{FF2B5EF4-FFF2-40B4-BE49-F238E27FC236}">
                    <a16:creationId xmlns:a16="http://schemas.microsoft.com/office/drawing/2014/main" id="{B7246EFE-94D1-711F-F2B4-1AD0455E890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35867" y="533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9">
            <p14:nvContentPartPr>
              <p14:cNvPr id="524" name="Entrada de lápiz 523">
                <a:extLst>
                  <a:ext uri="{FF2B5EF4-FFF2-40B4-BE49-F238E27FC236}">
                    <a16:creationId xmlns:a16="http://schemas.microsoft.com/office/drawing/2014/main" id="{0ECFC72E-70D7-E5E4-C1F2-840CC95A8E42}"/>
                  </a:ext>
                </a:extLst>
              </p14:cNvPr>
              <p14:cNvContentPartPr/>
              <p14:nvPr/>
            </p14:nvContentPartPr>
            <p14:xfrm>
              <a:off x="4472947" y="677240"/>
              <a:ext cx="360" cy="360"/>
            </p14:xfrm>
          </p:contentPart>
        </mc:Choice>
        <mc:Fallback>
          <p:pic>
            <p:nvPicPr>
              <p:cNvPr id="524" name="Entrada de lápiz 523">
                <a:extLst>
                  <a:ext uri="{FF2B5EF4-FFF2-40B4-BE49-F238E27FC236}">
                    <a16:creationId xmlns:a16="http://schemas.microsoft.com/office/drawing/2014/main" id="{0ECFC72E-70D7-E5E4-C1F2-840CC95A8E4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63947" y="668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0">
            <p14:nvContentPartPr>
              <p14:cNvPr id="525" name="Entrada de lápiz 524">
                <a:extLst>
                  <a:ext uri="{FF2B5EF4-FFF2-40B4-BE49-F238E27FC236}">
                    <a16:creationId xmlns:a16="http://schemas.microsoft.com/office/drawing/2014/main" id="{4202DB0B-175B-08C9-8927-847A00CD5C28}"/>
                  </a:ext>
                </a:extLst>
              </p14:cNvPr>
              <p14:cNvContentPartPr/>
              <p14:nvPr/>
            </p14:nvContentPartPr>
            <p14:xfrm>
              <a:off x="4402387" y="719360"/>
              <a:ext cx="360" cy="360"/>
            </p14:xfrm>
          </p:contentPart>
        </mc:Choice>
        <mc:Fallback>
          <p:pic>
            <p:nvPicPr>
              <p:cNvPr id="525" name="Entrada de lápiz 524">
                <a:extLst>
                  <a:ext uri="{FF2B5EF4-FFF2-40B4-BE49-F238E27FC236}">
                    <a16:creationId xmlns:a16="http://schemas.microsoft.com/office/drawing/2014/main" id="{4202DB0B-175B-08C9-8927-847A00CD5C2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93387" y="710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1">
            <p14:nvContentPartPr>
              <p14:cNvPr id="526" name="Entrada de lápiz 525">
                <a:extLst>
                  <a:ext uri="{FF2B5EF4-FFF2-40B4-BE49-F238E27FC236}">
                    <a16:creationId xmlns:a16="http://schemas.microsoft.com/office/drawing/2014/main" id="{AE286251-2BCC-9720-3C9D-9D4B25568851}"/>
                  </a:ext>
                </a:extLst>
              </p14:cNvPr>
              <p14:cNvContentPartPr/>
              <p14:nvPr/>
            </p14:nvContentPartPr>
            <p14:xfrm>
              <a:off x="4423627" y="656000"/>
              <a:ext cx="360" cy="360"/>
            </p14:xfrm>
          </p:contentPart>
        </mc:Choice>
        <mc:Fallback>
          <p:pic>
            <p:nvPicPr>
              <p:cNvPr id="526" name="Entrada de lápiz 525">
                <a:extLst>
                  <a:ext uri="{FF2B5EF4-FFF2-40B4-BE49-F238E27FC236}">
                    <a16:creationId xmlns:a16="http://schemas.microsoft.com/office/drawing/2014/main" id="{AE286251-2BCC-9720-3C9D-9D4B2556885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14627" y="647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2">
            <p14:nvContentPartPr>
              <p14:cNvPr id="528" name="Entrada de lápiz 527">
                <a:extLst>
                  <a:ext uri="{FF2B5EF4-FFF2-40B4-BE49-F238E27FC236}">
                    <a16:creationId xmlns:a16="http://schemas.microsoft.com/office/drawing/2014/main" id="{68079713-28E4-B9F0-411C-9999C33304DE}"/>
                  </a:ext>
                </a:extLst>
              </p14:cNvPr>
              <p14:cNvContentPartPr/>
              <p14:nvPr/>
            </p14:nvContentPartPr>
            <p14:xfrm>
              <a:off x="4952827" y="366560"/>
              <a:ext cx="360" cy="360"/>
            </p14:xfrm>
          </p:contentPart>
        </mc:Choice>
        <mc:Fallback>
          <p:pic>
            <p:nvPicPr>
              <p:cNvPr id="528" name="Entrada de lápiz 527">
                <a:extLst>
                  <a:ext uri="{FF2B5EF4-FFF2-40B4-BE49-F238E27FC236}">
                    <a16:creationId xmlns:a16="http://schemas.microsoft.com/office/drawing/2014/main" id="{68079713-28E4-B9F0-411C-9999C33304D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43827" y="357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3">
            <p14:nvContentPartPr>
              <p14:cNvPr id="529" name="Entrada de lápiz 528">
                <a:extLst>
                  <a:ext uri="{FF2B5EF4-FFF2-40B4-BE49-F238E27FC236}">
                    <a16:creationId xmlns:a16="http://schemas.microsoft.com/office/drawing/2014/main" id="{33678897-8318-283D-72C2-C7C6AE0B16A6}"/>
                  </a:ext>
                </a:extLst>
              </p14:cNvPr>
              <p14:cNvContentPartPr/>
              <p14:nvPr/>
            </p14:nvContentPartPr>
            <p14:xfrm>
              <a:off x="5002147" y="465560"/>
              <a:ext cx="360" cy="360"/>
            </p14:xfrm>
          </p:contentPart>
        </mc:Choice>
        <mc:Fallback>
          <p:pic>
            <p:nvPicPr>
              <p:cNvPr id="529" name="Entrada de lápiz 528">
                <a:extLst>
                  <a:ext uri="{FF2B5EF4-FFF2-40B4-BE49-F238E27FC236}">
                    <a16:creationId xmlns:a16="http://schemas.microsoft.com/office/drawing/2014/main" id="{33678897-8318-283D-72C2-C7C6AE0B16A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993147" y="456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4">
            <p14:nvContentPartPr>
              <p14:cNvPr id="530" name="Entrada de lápiz 529">
                <a:extLst>
                  <a:ext uri="{FF2B5EF4-FFF2-40B4-BE49-F238E27FC236}">
                    <a16:creationId xmlns:a16="http://schemas.microsoft.com/office/drawing/2014/main" id="{A1550677-27AF-6E52-D332-36CA7F2A5B78}"/>
                  </a:ext>
                </a:extLst>
              </p14:cNvPr>
              <p14:cNvContentPartPr/>
              <p14:nvPr/>
            </p14:nvContentPartPr>
            <p14:xfrm>
              <a:off x="4649347" y="401840"/>
              <a:ext cx="28800" cy="14760"/>
            </p14:xfrm>
          </p:contentPart>
        </mc:Choice>
        <mc:Fallback>
          <p:pic>
            <p:nvPicPr>
              <p:cNvPr id="530" name="Entrada de lápiz 529">
                <a:extLst>
                  <a:ext uri="{FF2B5EF4-FFF2-40B4-BE49-F238E27FC236}">
                    <a16:creationId xmlns:a16="http://schemas.microsoft.com/office/drawing/2014/main" id="{A1550677-27AF-6E52-D332-36CA7F2A5B78}"/>
                  </a:ext>
                </a:extLst>
              </p:cNvPr>
              <p:cNvPicPr/>
              <p:nvPr/>
            </p:nvPicPr>
            <p:blipFill>
              <a:blip r:embed="rId415"/>
              <a:stretch>
                <a:fillRect/>
              </a:stretch>
            </p:blipFill>
            <p:spPr>
              <a:xfrm>
                <a:off x="4640233" y="392615"/>
                <a:ext cx="46663" cy="328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6">
            <p14:nvContentPartPr>
              <p14:cNvPr id="531" name="Entrada de lápiz 530">
                <a:extLst>
                  <a:ext uri="{FF2B5EF4-FFF2-40B4-BE49-F238E27FC236}">
                    <a16:creationId xmlns:a16="http://schemas.microsoft.com/office/drawing/2014/main" id="{C949FBA3-B089-282B-CFB0-46619B9020E7}"/>
                  </a:ext>
                </a:extLst>
              </p14:cNvPr>
              <p14:cNvContentPartPr/>
              <p14:nvPr/>
            </p14:nvContentPartPr>
            <p14:xfrm>
              <a:off x="4472947" y="578240"/>
              <a:ext cx="21600" cy="14760"/>
            </p14:xfrm>
          </p:contentPart>
        </mc:Choice>
        <mc:Fallback>
          <p:pic>
            <p:nvPicPr>
              <p:cNvPr id="531" name="Entrada de lápiz 530">
                <a:extLst>
                  <a:ext uri="{FF2B5EF4-FFF2-40B4-BE49-F238E27FC236}">
                    <a16:creationId xmlns:a16="http://schemas.microsoft.com/office/drawing/2014/main" id="{C949FBA3-B089-282B-CFB0-46619B9020E7}"/>
                  </a:ext>
                </a:extLst>
              </p:cNvPr>
              <p:cNvPicPr/>
              <p:nvPr/>
            </p:nvPicPr>
            <p:blipFill>
              <a:blip r:embed="rId417"/>
              <a:stretch>
                <a:fillRect/>
              </a:stretch>
            </p:blipFill>
            <p:spPr>
              <a:xfrm>
                <a:off x="4463947" y="569015"/>
                <a:ext cx="39240" cy="328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8">
            <p14:nvContentPartPr>
              <p14:cNvPr id="532" name="Entrada de lápiz 531">
                <a:extLst>
                  <a:ext uri="{FF2B5EF4-FFF2-40B4-BE49-F238E27FC236}">
                    <a16:creationId xmlns:a16="http://schemas.microsoft.com/office/drawing/2014/main" id="{AB26A041-1C09-B373-D16F-E3F940C7D039}"/>
                  </a:ext>
                </a:extLst>
              </p14:cNvPr>
              <p14:cNvContentPartPr/>
              <p14:nvPr/>
            </p14:nvContentPartPr>
            <p14:xfrm>
              <a:off x="4536667" y="620720"/>
              <a:ext cx="360" cy="360"/>
            </p14:xfrm>
          </p:contentPart>
        </mc:Choice>
        <mc:Fallback>
          <p:pic>
            <p:nvPicPr>
              <p:cNvPr id="532" name="Entrada de lápiz 531">
                <a:extLst>
                  <a:ext uri="{FF2B5EF4-FFF2-40B4-BE49-F238E27FC236}">
                    <a16:creationId xmlns:a16="http://schemas.microsoft.com/office/drawing/2014/main" id="{AB26A041-1C09-B373-D16F-E3F940C7D03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7667" y="611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9">
            <p14:nvContentPartPr>
              <p14:cNvPr id="533" name="Entrada de lápiz 532">
                <a:extLst>
                  <a:ext uri="{FF2B5EF4-FFF2-40B4-BE49-F238E27FC236}">
                    <a16:creationId xmlns:a16="http://schemas.microsoft.com/office/drawing/2014/main" id="{F3B8CA4E-A294-B3E3-A997-84C429BE1A42}"/>
                  </a:ext>
                </a:extLst>
              </p14:cNvPr>
              <p14:cNvContentPartPr/>
              <p14:nvPr/>
            </p14:nvContentPartPr>
            <p14:xfrm>
              <a:off x="4896307" y="296000"/>
              <a:ext cx="21600" cy="14760"/>
            </p14:xfrm>
          </p:contentPart>
        </mc:Choice>
        <mc:Fallback>
          <p:pic>
            <p:nvPicPr>
              <p:cNvPr id="533" name="Entrada de lápiz 532">
                <a:extLst>
                  <a:ext uri="{FF2B5EF4-FFF2-40B4-BE49-F238E27FC236}">
                    <a16:creationId xmlns:a16="http://schemas.microsoft.com/office/drawing/2014/main" id="{F3B8CA4E-A294-B3E3-A997-84C429BE1A42}"/>
                  </a:ext>
                </a:extLst>
              </p:cNvPr>
              <p:cNvPicPr/>
              <p:nvPr/>
            </p:nvPicPr>
            <p:blipFill>
              <a:blip r:embed="rId420"/>
              <a:stretch>
                <a:fillRect/>
              </a:stretch>
            </p:blipFill>
            <p:spPr>
              <a:xfrm>
                <a:off x="4887154" y="286775"/>
                <a:ext cx="39539" cy="328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1">
            <p14:nvContentPartPr>
              <p14:cNvPr id="534" name="Entrada de lápiz 533">
                <a:extLst>
                  <a:ext uri="{FF2B5EF4-FFF2-40B4-BE49-F238E27FC236}">
                    <a16:creationId xmlns:a16="http://schemas.microsoft.com/office/drawing/2014/main" id="{A8EDAF58-8B7E-DD89-C667-30238FF5446C}"/>
                  </a:ext>
                </a:extLst>
              </p14:cNvPr>
              <p14:cNvContentPartPr/>
              <p14:nvPr/>
            </p14:nvContentPartPr>
            <p14:xfrm>
              <a:off x="4698667" y="218600"/>
              <a:ext cx="183960" cy="28440"/>
            </p14:xfrm>
          </p:contentPart>
        </mc:Choice>
        <mc:Fallback>
          <p:pic>
            <p:nvPicPr>
              <p:cNvPr id="534" name="Entrada de lápiz 533">
                <a:extLst>
                  <a:ext uri="{FF2B5EF4-FFF2-40B4-BE49-F238E27FC236}">
                    <a16:creationId xmlns:a16="http://schemas.microsoft.com/office/drawing/2014/main" id="{A8EDAF58-8B7E-DD89-C667-30238FF5446C}"/>
                  </a:ext>
                </a:extLst>
              </p:cNvPr>
              <p:cNvPicPr/>
              <p:nvPr/>
            </p:nvPicPr>
            <p:blipFill>
              <a:blip r:embed="rId422"/>
              <a:stretch>
                <a:fillRect/>
              </a:stretch>
            </p:blipFill>
            <p:spPr>
              <a:xfrm>
                <a:off x="4689649" y="209712"/>
                <a:ext cx="201635" cy="45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3">
            <p14:nvContentPartPr>
              <p14:cNvPr id="535" name="Entrada de lápiz 534">
                <a:extLst>
                  <a:ext uri="{FF2B5EF4-FFF2-40B4-BE49-F238E27FC236}">
                    <a16:creationId xmlns:a16="http://schemas.microsoft.com/office/drawing/2014/main" id="{F7DB638D-F5E2-81C7-43D3-3D794462C856}"/>
                  </a:ext>
                </a:extLst>
              </p14:cNvPr>
              <p14:cNvContentPartPr/>
              <p14:nvPr/>
            </p14:nvContentPartPr>
            <p14:xfrm>
              <a:off x="4663387" y="578240"/>
              <a:ext cx="21600" cy="360"/>
            </p14:xfrm>
          </p:contentPart>
        </mc:Choice>
        <mc:Fallback>
          <p:pic>
            <p:nvPicPr>
              <p:cNvPr id="535" name="Entrada de lápiz 534">
                <a:extLst>
                  <a:ext uri="{FF2B5EF4-FFF2-40B4-BE49-F238E27FC236}">
                    <a16:creationId xmlns:a16="http://schemas.microsoft.com/office/drawing/2014/main" id="{F7DB638D-F5E2-81C7-43D3-3D794462C856}"/>
                  </a:ext>
                </a:extLst>
              </p:cNvPr>
              <p:cNvPicPr/>
              <p:nvPr/>
            </p:nvPicPr>
            <p:blipFill>
              <a:blip r:embed="rId424"/>
              <a:stretch>
                <a:fillRect/>
              </a:stretch>
            </p:blipFill>
            <p:spPr>
              <a:xfrm>
                <a:off x="4654387" y="569240"/>
                <a:ext cx="3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5">
            <p14:nvContentPartPr>
              <p14:cNvPr id="536" name="Entrada de lápiz 535">
                <a:extLst>
                  <a:ext uri="{FF2B5EF4-FFF2-40B4-BE49-F238E27FC236}">
                    <a16:creationId xmlns:a16="http://schemas.microsoft.com/office/drawing/2014/main" id="{E8DFF9B2-F93B-6757-8FA6-A6FC15B8C2AF}"/>
                  </a:ext>
                </a:extLst>
              </p14:cNvPr>
              <p14:cNvContentPartPr/>
              <p14:nvPr/>
            </p14:nvContentPartPr>
            <p14:xfrm>
              <a:off x="4642507" y="648800"/>
              <a:ext cx="49680" cy="7560"/>
            </p14:xfrm>
          </p:contentPart>
        </mc:Choice>
        <mc:Fallback>
          <p:pic>
            <p:nvPicPr>
              <p:cNvPr id="536" name="Entrada de lápiz 535">
                <a:extLst>
                  <a:ext uri="{FF2B5EF4-FFF2-40B4-BE49-F238E27FC236}">
                    <a16:creationId xmlns:a16="http://schemas.microsoft.com/office/drawing/2014/main" id="{E8DFF9B2-F93B-6757-8FA6-A6FC15B8C2AF}"/>
                  </a:ext>
                </a:extLst>
              </p:cNvPr>
              <p:cNvPicPr/>
              <p:nvPr/>
            </p:nvPicPr>
            <p:blipFill>
              <a:blip r:embed="rId426"/>
              <a:stretch>
                <a:fillRect/>
              </a:stretch>
            </p:blipFill>
            <p:spPr>
              <a:xfrm>
                <a:off x="4633507" y="639350"/>
                <a:ext cx="67320" cy="26082"/>
              </a:xfrm>
              <a:prstGeom prst="rect">
                <a:avLst/>
              </a:prstGeom>
            </p:spPr>
          </p:pic>
        </mc:Fallback>
      </mc:AlternateContent>
      <p:sp>
        <p:nvSpPr>
          <p:cNvPr id="537" name="CuadroTexto 536">
            <a:extLst>
              <a:ext uri="{FF2B5EF4-FFF2-40B4-BE49-F238E27FC236}">
                <a16:creationId xmlns:a16="http://schemas.microsoft.com/office/drawing/2014/main" id="{4EAB95AD-72AB-2509-F91A-62B611D67612}"/>
              </a:ext>
            </a:extLst>
          </p:cNvPr>
          <p:cNvSpPr txBox="1"/>
          <p:nvPr/>
        </p:nvSpPr>
        <p:spPr>
          <a:xfrm>
            <a:off x="5315517" y="232480"/>
            <a:ext cx="61917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Wingdings" pitchFamily="2" charset="2"/>
              <a:buChar char="Ø"/>
            </a:pPr>
            <a:r>
              <a:rPr lang="es-MX" sz="4000" b="0" i="0" u="none" strike="noStrike">
                <a:solidFill>
                  <a:srgbClr val="EEF0FF"/>
                </a:solidFill>
                <a:effectLst/>
                <a:latin typeface="Aldhabi" pitchFamily="2" charset="-78"/>
                <a:cs typeface="Aldhabi" pitchFamily="2" charset="-78"/>
              </a:rPr>
              <a:t>Las estaciones del año son los periodos de tiempo en los que se divide el año, y se caracterizan por cambios en las condiciones climáticas. Son: invierno, primavera, verano y otoño</a:t>
            </a:r>
            <a:endParaRPr lang="es-MX" sz="4000">
              <a:latin typeface="Aldhabi" pitchFamily="2" charset="-78"/>
              <a:cs typeface="Aldhabi" pitchFamily="2" charset="-78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4CC625-F3C3-6385-B9E5-9D18C33F6E0F}"/>
              </a:ext>
            </a:extLst>
          </p:cNvPr>
          <p:cNvPicPr>
            <a:picLocks noChangeAspect="1"/>
          </p:cNvPicPr>
          <p:nvPr/>
        </p:nvPicPr>
        <p:blipFill>
          <a:blip r:embed="rId4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27" y="3492840"/>
            <a:ext cx="54864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78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3000" b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520AAFB8-3E47-BEC3-601C-1CFDC802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1869">
            <a:off x="8996813" y="1114000"/>
            <a:ext cx="4318992" cy="40188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BCC5BC-966E-44EA-07A3-75E5F7BED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61" y="207065"/>
            <a:ext cx="6055691" cy="153816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MX" sz="7000" dirty="0">
                <a:solidFill>
                  <a:srgbClr val="AB6E7F"/>
                </a:solidFill>
                <a:latin typeface="Baguet Script" pitchFamily="2" charset="77"/>
              </a:rPr>
              <a:t>La primavera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2C18C4C-AD9A-9B24-BF89-DA39F363F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866" y="3167525"/>
            <a:ext cx="4302539" cy="4354586"/>
          </a:xfrm>
          <a:prstGeom prst="rect">
            <a:avLst/>
          </a:prstGeom>
        </p:spPr>
      </p:pic>
      <p:pic>
        <p:nvPicPr>
          <p:cNvPr id="11" name="Marcador de contenido 8">
            <a:extLst>
              <a:ext uri="{FF2B5EF4-FFF2-40B4-BE49-F238E27FC236}">
                <a16:creationId xmlns:a16="http://schemas.microsoft.com/office/drawing/2014/main" id="{24823357-3F8C-0699-EF99-D8418E211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166538" y="-779282"/>
            <a:ext cx="3640745" cy="3640745"/>
          </a:xfrm>
          <a:prstGeom prst="rect">
            <a:avLst/>
          </a:prstGeom>
        </p:spPr>
      </p:pic>
      <p:sp>
        <p:nvSpPr>
          <p:cNvPr id="17" name="Marcador de contenido 12">
            <a:extLst>
              <a:ext uri="{FF2B5EF4-FFF2-40B4-BE49-F238E27FC236}">
                <a16:creationId xmlns:a16="http://schemas.microsoft.com/office/drawing/2014/main" id="{3287D906-BF31-59E0-AC5A-EEED430A1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961" y="2051296"/>
            <a:ext cx="7864061" cy="402261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s-MX" b="0" i="0" u="none" strike="noStrike">
                <a:solidFill>
                  <a:srgbClr val="AB6E7F"/>
                </a:solidFill>
                <a:effectLst/>
                <a:latin typeface="Google Sans"/>
              </a:rPr>
              <a:t>La primavera es una de las cuatro estaciones del año, que sucede después del invierno y antes del verano. Es una época de renovación y cambio natural, en la que los días son más largos y las temperaturas aumentan gradualmente. </a:t>
            </a:r>
          </a:p>
          <a:p>
            <a:r>
              <a:rPr lang="es-MX" b="0" i="0" u="none" strike="noStrike">
                <a:solidFill>
                  <a:srgbClr val="AB6E7F"/>
                </a:solidFill>
                <a:effectLst/>
                <a:latin typeface="Google Sans"/>
              </a:rPr>
              <a:t>Características Las plantas reverdecen y florecen, Los paisajes se vuelven coloridos, Los animales migratorios regresan, Algunos animales terminan su hibernación, Los pájaros cantan más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D2A49B64-AA91-5FB4-4DFB-4FF7C3F77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0089" y="4862712"/>
            <a:ext cx="3263900" cy="3073400"/>
          </a:xfrm>
          <a:prstGeom prst="rect">
            <a:avLst/>
          </a:prstGeom>
        </p:spPr>
      </p:pic>
      <p:sp>
        <p:nvSpPr>
          <p:cNvPr id="27" name="Marcador de contenido 26">
            <a:extLst>
              <a:ext uri="{FF2B5EF4-FFF2-40B4-BE49-F238E27FC236}">
                <a16:creationId xmlns:a16="http://schemas.microsoft.com/office/drawing/2014/main" id="{2948A4D1-5D94-1A34-357B-6F88853A8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85563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B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3740A-75EC-9E4D-18FA-3FF33E064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53022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MX" sz="4600" dirty="0">
                <a:solidFill>
                  <a:srgbClr val="AFCBAD"/>
                </a:solidFill>
                <a:latin typeface="Baguet Script" pitchFamily="2" charset="77"/>
              </a:rPr>
              <a:t>¿Qué ocurre en la primavera?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163B54-8775-8815-E765-A6528F053DE7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s-MX" b="0" i="0" strike="noStrike" dirty="0">
                <a:solidFill>
                  <a:schemeClr val="bg1"/>
                </a:solidFill>
                <a:effectLst/>
                <a:latin typeface="Google Sans"/>
              </a:rPr>
              <a:t>En primavera, </a:t>
            </a:r>
            <a:r>
              <a:rPr lang="es-MX" dirty="0">
                <a:solidFill>
                  <a:schemeClr val="bg1"/>
                </a:solidFill>
              </a:rPr>
              <a:t>la naturaleza se renueva y los días se vuelven más largos y soleados</a:t>
            </a:r>
          </a:p>
          <a:p>
            <a:r>
              <a:rPr lang="es-MX" b="0" i="0" u="none" strike="noStrike" dirty="0">
                <a:solidFill>
                  <a:srgbClr val="ECECEC"/>
                </a:solidFill>
                <a:effectLst/>
                <a:latin typeface="Google Sans"/>
              </a:rPr>
              <a:t>En primavera, </a:t>
            </a:r>
            <a:r>
              <a:rPr lang="es-MX" b="0" i="0" u="none" strike="noStrike" dirty="0">
                <a:solidFill>
                  <a:srgbClr val="FFFFFF"/>
                </a:solidFill>
                <a:effectLst/>
                <a:latin typeface="Google Sans"/>
              </a:rPr>
              <a:t>la temperatura se calienta, el aire se humedece más que en invierno, brotan nuevas hojas en los árboles y las flores se abren</a:t>
            </a:r>
            <a:r>
              <a:rPr lang="es-MX" b="0" i="0" u="none" strike="noStrike" dirty="0">
                <a:solidFill>
                  <a:srgbClr val="ECECEC"/>
                </a:solidFill>
                <a:effectLst/>
                <a:latin typeface="Google Sans"/>
              </a:rPr>
              <a:t>, dejando un ambiente romántico en el aire y un hermoso paisaje en jardines, campos y parques.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DD7460-8F97-75DA-83F4-FFD4C2C4C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0" t="-2860" r="-5490" b="3132"/>
          <a:stretch/>
        </p:blipFill>
        <p:spPr>
          <a:xfrm rot="404877">
            <a:off x="-650012" y="3572466"/>
            <a:ext cx="2737624" cy="50152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D1B1FF-5389-F8E1-7C80-0716B5241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0" t="-2860" r="-5490" b="3132"/>
          <a:stretch/>
        </p:blipFill>
        <p:spPr>
          <a:xfrm rot="11099010">
            <a:off x="10176896" y="-1123400"/>
            <a:ext cx="2737624" cy="501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6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D41E2-018A-DA34-F485-D15DE341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89" y="497593"/>
            <a:ext cx="10515600" cy="1325563"/>
          </a:xfrm>
        </p:spPr>
        <p:txBody>
          <a:bodyPr/>
          <a:lstStyle/>
          <a:p>
            <a:r>
              <a:rPr lang="es-MX" dirty="0">
                <a:latin typeface="ACADEMY ENGRAVED LET PLAIN:1.0" panose="02000000000000000000" pitchFamily="2" charset="0"/>
              </a:rPr>
              <a:t>Importancia de la primavera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0C7B19-1AF9-7868-C979-60C424EF9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89" y="2009069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fontAlgn="ctr"/>
            <a:r>
              <a:rPr lang="es-MX" b="0" i="0" u="none" strike="noStrike">
                <a:solidFill>
                  <a:schemeClr val="bg1">
                    <a:lumMod val="10000"/>
                  </a:schemeClr>
                </a:solidFill>
                <a:effectLst/>
                <a:latin typeface="Google Sans"/>
              </a:rPr>
              <a:t>La primavera es una estación del año que tiene gran importancia para la naturaleza, la agricultura y el ser humano. </a:t>
            </a:r>
          </a:p>
          <a:p>
            <a:r>
              <a:rPr lang="es-MX" b="0" i="0" u="none" strike="noStrike">
                <a:solidFill>
                  <a:schemeClr val="bg1">
                    <a:lumMod val="10000"/>
                  </a:schemeClr>
                </a:solidFill>
                <a:effectLst/>
                <a:latin typeface="Google Sans"/>
              </a:rPr>
              <a:t>Importancia para la naturaleza</a:t>
            </a:r>
          </a:p>
          <a:p>
            <a:pPr fontAlgn="ctr"/>
            <a:r>
              <a:rPr lang="es-MX" b="0" i="0" u="none" strike="noStrike">
                <a:solidFill>
                  <a:schemeClr val="bg1">
                    <a:lumMod val="10000"/>
                  </a:schemeClr>
                </a:solidFill>
                <a:effectLst/>
                <a:latin typeface="Google Sans"/>
              </a:rPr>
              <a:t>Simboliza el renacimiento de la naturaleza, ya que los paisajes se llenan de flores y los árboles reverdecen </a:t>
            </a:r>
          </a:p>
          <a:p>
            <a:pPr fontAlgn="ctr"/>
            <a:r>
              <a:rPr lang="es-MX" b="0" i="0" u="none" strike="noStrike">
                <a:solidFill>
                  <a:schemeClr val="bg1">
                    <a:lumMod val="10000"/>
                  </a:schemeClr>
                </a:solidFill>
                <a:effectLst/>
                <a:latin typeface="Google Sans"/>
              </a:rPr>
              <a:t>Marca el inicio de una nueva temporada agrícola, fundamental para las comunidades rurales </a:t>
            </a:r>
          </a:p>
          <a:p>
            <a:pPr fontAlgn="ctr"/>
            <a:r>
              <a:rPr lang="es-MX" b="0" i="0" u="none" strike="noStrike">
                <a:solidFill>
                  <a:schemeClr val="bg1">
                    <a:lumMod val="10000"/>
                  </a:schemeClr>
                </a:solidFill>
                <a:effectLst/>
                <a:latin typeface="Google Sans"/>
              </a:rPr>
              <a:t>Importancia para la agricultura </a:t>
            </a:r>
          </a:p>
          <a:p>
            <a:r>
              <a:rPr lang="es-MX" b="0" i="0" u="none" strike="noStrike">
                <a:solidFill>
                  <a:schemeClr val="bg1">
                    <a:lumMod val="10000"/>
                  </a:schemeClr>
                </a:solidFill>
                <a:effectLst/>
                <a:latin typeface="Google Sans"/>
              </a:rPr>
              <a:t>Es una estación clave para el desarrollo de muchos frutos, ya que las condiciones meteorológicas afectan la cantidad y calidad de la cosecha</a:t>
            </a:r>
          </a:p>
          <a:p>
            <a:pPr fontAlgn="ctr"/>
            <a:r>
              <a:rPr lang="es-MX" b="0" i="0" u="none" strike="noStrike">
                <a:solidFill>
                  <a:schemeClr val="bg1">
                    <a:lumMod val="10000"/>
                  </a:schemeClr>
                </a:solidFill>
                <a:effectLst/>
                <a:latin typeface="Google Sans"/>
              </a:rPr>
              <a:t>Importancia para el ser humano </a:t>
            </a:r>
          </a:p>
          <a:p>
            <a:r>
              <a:rPr lang="es-MX" b="0" i="0" u="none" strike="noStrike">
                <a:solidFill>
                  <a:schemeClr val="bg1">
                    <a:lumMod val="10000"/>
                  </a:schemeClr>
                </a:solidFill>
                <a:effectLst/>
                <a:latin typeface="Google Sans"/>
              </a:rPr>
              <a:t>Favorece la secreción de vitamina D, serotonina, dopamina y oxitocina</a:t>
            </a:r>
          </a:p>
          <a:p>
            <a:r>
              <a:rPr lang="es-MX" b="0" i="0" u="none" strike="noStrike">
                <a:solidFill>
                  <a:schemeClr val="bg1">
                    <a:lumMod val="10000"/>
                  </a:schemeClr>
                </a:solidFill>
                <a:effectLst/>
                <a:latin typeface="Google Sans"/>
              </a:rPr>
              <a:t>Mejora el estado de ánimo al disponer de más horas de luz</a:t>
            </a:r>
          </a:p>
        </p:txBody>
      </p:sp>
      <p:pic>
        <p:nvPicPr>
          <p:cNvPr id="6" name="Marcador de contenido 8">
            <a:extLst>
              <a:ext uri="{FF2B5EF4-FFF2-40B4-BE49-F238E27FC236}">
                <a16:creationId xmlns:a16="http://schemas.microsoft.com/office/drawing/2014/main" id="{38283275-B0AB-9ABF-09DB-D1BDA274C912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649" y="-1322780"/>
            <a:ext cx="3640745" cy="364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24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3557C-086C-A9EE-6728-43DC3AD3A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977" y="195792"/>
            <a:ext cx="10515600" cy="1325563"/>
          </a:xfrm>
        </p:spPr>
        <p:txBody>
          <a:bodyPr>
            <a:normAutofit/>
          </a:bodyPr>
          <a:lstStyle/>
          <a:p>
            <a:r>
              <a:rPr lang="es-MX" sz="7200" dirty="0">
                <a:solidFill>
                  <a:srgbClr val="4D6B4E"/>
                </a:solidFill>
                <a:latin typeface="Baguet Script" pitchFamily="2" charset="77"/>
              </a:rPr>
              <a:t>Ejemplos: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3835A93-01F6-138D-1DFB-56A7BF8CD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" y="1316861"/>
            <a:ext cx="4217106" cy="2813252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E72E84-1B3B-82CA-C872-B145342ED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17" y="1316861"/>
            <a:ext cx="4217105" cy="2802421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AA7BEAD-900E-3CBF-1622-BF9AB8660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106" y="1521355"/>
            <a:ext cx="3578041" cy="268621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D9BE6E0-458B-1A0D-F5A0-34665F577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" b="44507"/>
          <a:stretch/>
        </p:blipFill>
        <p:spPr>
          <a:xfrm>
            <a:off x="3485444" y="4466424"/>
            <a:ext cx="4670778" cy="2133423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3AE54-B86C-1F76-F7A9-344AC962AD66}"/>
              </a:ext>
            </a:extLst>
          </p:cNvPr>
          <p:cNvSpPr txBox="1"/>
          <p:nvPr/>
        </p:nvSpPr>
        <p:spPr>
          <a:xfrm>
            <a:off x="426154" y="4660855"/>
            <a:ext cx="26782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000" dirty="0">
                <a:latin typeface="Aldhabi" pitchFamily="2" charset="-78"/>
                <a:cs typeface="Aldhabi" pitchFamily="2" charset="-78"/>
              </a:rPr>
              <a:t>Algunas imágenes sobre la primavera y su vegetación</a:t>
            </a:r>
          </a:p>
        </p:txBody>
      </p:sp>
    </p:spTree>
    <p:extLst>
      <p:ext uri="{BB962C8B-B14F-4D97-AF65-F5344CB8AC3E}">
        <p14:creationId xmlns:p14="http://schemas.microsoft.com/office/powerpoint/2010/main" val="15127118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3000" b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95A14-806D-6D1B-A987-5219D5A6F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152467" cy="1325563"/>
          </a:xfrm>
        </p:spPr>
        <p:txBody>
          <a:bodyPr>
            <a:normAutofit/>
          </a:bodyPr>
          <a:lstStyle/>
          <a:p>
            <a:r>
              <a:rPr lang="es-MX" sz="6000" dirty="0">
                <a:solidFill>
                  <a:schemeClr val="bg1">
                    <a:lumMod val="10000"/>
                  </a:schemeClr>
                </a:solidFill>
                <a:latin typeface="Baguet Script" pitchFamily="2" charset="77"/>
              </a:rPr>
              <a:t>Smart Art – Datos curiosos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EDE7696-B64A-55F6-4E64-5E98B17060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810509"/>
              </p:ext>
            </p:extLst>
          </p:nvPr>
        </p:nvGraphicFramePr>
        <p:xfrm>
          <a:off x="838200" y="1027906"/>
          <a:ext cx="10845800" cy="4941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89127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4DAFB7-49DF-7759-3DF2-4DF64F6D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211" y="2651125"/>
            <a:ext cx="10507133" cy="1325563"/>
          </a:xfrm>
        </p:spPr>
        <p:txBody>
          <a:bodyPr>
            <a:normAutofit fontScale="90000"/>
          </a:bodyPr>
          <a:lstStyle/>
          <a:p>
            <a:r>
              <a:rPr lang="es-MX" sz="8000" dirty="0">
                <a:latin typeface="Baguet Script" pitchFamily="2" charset="77"/>
              </a:rPr>
              <a:t>¡Gracias por su atención! </a:t>
            </a:r>
          </a:p>
        </p:txBody>
      </p:sp>
    </p:spTree>
    <p:extLst>
      <p:ext uri="{BB962C8B-B14F-4D97-AF65-F5344CB8AC3E}">
        <p14:creationId xmlns:p14="http://schemas.microsoft.com/office/powerpoint/2010/main" val="3053975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La primavera</vt:lpstr>
      <vt:lpstr>¿Qué son las estaciones del año?</vt:lpstr>
      <vt:lpstr>La primavera </vt:lpstr>
      <vt:lpstr>¿Qué ocurre en la primavera?</vt:lpstr>
      <vt:lpstr>Importancia de la primavera</vt:lpstr>
      <vt:lpstr>Ejemplos:</vt:lpstr>
      <vt:lpstr>Smart Art – Datos curiosos</vt:lpstr>
      <vt:lpstr>¡Gracias por su atención!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primavera</dc:title>
  <dc:creator>Kid1 Inei</dc:creator>
  <cp:lastModifiedBy>Kid1 Inei</cp:lastModifiedBy>
  <cp:revision>1</cp:revision>
  <dcterms:created xsi:type="dcterms:W3CDTF">2025-03-13T14:51:42Z</dcterms:created>
  <dcterms:modified xsi:type="dcterms:W3CDTF">2025-03-13T16:10:13Z</dcterms:modified>
</cp:coreProperties>
</file>