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2F63D-A93A-2B88-123C-A2A14D89A0AB}" v="78" dt="2025-03-13T16:06:03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DY ." userId="e6f306456bd5e7cf" providerId="Windows Live" clId="Web-{9F42F63D-A93A-2B88-123C-A2A14D89A0AB}"/>
    <pc:docChg chg="addSld modSld">
      <pc:chgData name="ANDDY ." userId="e6f306456bd5e7cf" providerId="Windows Live" clId="Web-{9F42F63D-A93A-2B88-123C-A2A14D89A0AB}" dt="2025-03-13T16:06:07.877" v="112"/>
      <pc:docMkLst>
        <pc:docMk/>
      </pc:docMkLst>
      <pc:sldChg chg="addSp delSp modSp modTransition addAnim">
        <pc:chgData name="ANDDY ." userId="e6f306456bd5e7cf" providerId="Windows Live" clId="Web-{9F42F63D-A93A-2B88-123C-A2A14D89A0AB}" dt="2025-03-13T16:00:56.729" v="18"/>
        <pc:sldMkLst>
          <pc:docMk/>
          <pc:sldMk cId="1229466238" sldId="261"/>
        </pc:sldMkLst>
        <pc:spChg chg="del">
          <ac:chgData name="ANDDY ." userId="e6f306456bd5e7cf" providerId="Windows Live" clId="Web-{9F42F63D-A93A-2B88-123C-A2A14D89A0AB}" dt="2025-03-13T16:00:10.179" v="0"/>
          <ac:spMkLst>
            <pc:docMk/>
            <pc:sldMk cId="1229466238" sldId="261"/>
            <ac:spMk id="3" creationId="{F4BEF5F2-F545-6E14-43D1-D5A1EC8D72B8}"/>
          </ac:spMkLst>
        </pc:spChg>
        <pc:picChg chg="add mod ord">
          <ac:chgData name="ANDDY ." userId="e6f306456bd5e7cf" providerId="Windows Live" clId="Web-{9F42F63D-A93A-2B88-123C-A2A14D89A0AB}" dt="2025-03-13T16:00:25.399" v="9" actId="1076"/>
          <ac:picMkLst>
            <pc:docMk/>
            <pc:sldMk cId="1229466238" sldId="261"/>
            <ac:picMk id="4" creationId="{6688EE9F-5D10-8616-2D2B-6C4D536332C8}"/>
          </ac:picMkLst>
        </pc:picChg>
        <pc:picChg chg="add mod">
          <ac:chgData name="ANDDY ." userId="e6f306456bd5e7cf" providerId="Windows Live" clId="Web-{9F42F63D-A93A-2B88-123C-A2A14D89A0AB}" dt="2025-03-13T16:00:29.962" v="11" actId="1076"/>
          <ac:picMkLst>
            <pc:docMk/>
            <pc:sldMk cId="1229466238" sldId="261"/>
            <ac:picMk id="5" creationId="{342B36D3-D8B5-E5A1-B8B7-5B5F693741BC}"/>
          </ac:picMkLst>
        </pc:picChg>
        <pc:picChg chg="add mod">
          <ac:chgData name="ANDDY ." userId="e6f306456bd5e7cf" providerId="Windows Live" clId="Web-{9F42F63D-A93A-2B88-123C-A2A14D89A0AB}" dt="2025-03-13T16:00:38.322" v="14" actId="1076"/>
          <ac:picMkLst>
            <pc:docMk/>
            <pc:sldMk cId="1229466238" sldId="261"/>
            <ac:picMk id="6" creationId="{22579638-2FF8-CB79-F493-9D8BC7E024BA}"/>
          </ac:picMkLst>
        </pc:picChg>
      </pc:sldChg>
      <pc:sldChg chg="addSp delSp modSp new">
        <pc:chgData name="ANDDY ." userId="e6f306456bd5e7cf" providerId="Windows Live" clId="Web-{9F42F63D-A93A-2B88-123C-A2A14D89A0AB}" dt="2025-03-13T16:03:25.459" v="75" actId="20577"/>
        <pc:sldMkLst>
          <pc:docMk/>
          <pc:sldMk cId="458527370" sldId="262"/>
        </pc:sldMkLst>
        <pc:spChg chg="mod">
          <ac:chgData name="ANDDY ." userId="e6f306456bd5e7cf" providerId="Windows Live" clId="Web-{9F42F63D-A93A-2B88-123C-A2A14D89A0AB}" dt="2025-03-13T16:02:16.032" v="40" actId="20577"/>
          <ac:spMkLst>
            <pc:docMk/>
            <pc:sldMk cId="458527370" sldId="262"/>
            <ac:spMk id="2" creationId="{482B0317-51BC-05F6-5E31-005B553451A4}"/>
          </ac:spMkLst>
        </pc:spChg>
        <pc:spChg chg="del">
          <ac:chgData name="ANDDY ." userId="e6f306456bd5e7cf" providerId="Windows Live" clId="Web-{9F42F63D-A93A-2B88-123C-A2A14D89A0AB}" dt="2025-03-13T16:01:45.389" v="35"/>
          <ac:spMkLst>
            <pc:docMk/>
            <pc:sldMk cId="458527370" sldId="262"/>
            <ac:spMk id="3" creationId="{3185AA9D-1E13-C358-94C5-CA3E7D9B2A71}"/>
          </ac:spMkLst>
        </pc:spChg>
        <pc:graphicFrameChg chg="add mod ord modGraphic">
          <ac:chgData name="ANDDY ." userId="e6f306456bd5e7cf" providerId="Windows Live" clId="Web-{9F42F63D-A93A-2B88-123C-A2A14D89A0AB}" dt="2025-03-13T16:03:25.459" v="75" actId="20577"/>
          <ac:graphicFrameMkLst>
            <pc:docMk/>
            <pc:sldMk cId="458527370" sldId="262"/>
            <ac:graphicFrameMk id="4" creationId="{17821F67-6AF3-6840-4FFB-511AC67100D3}"/>
          </ac:graphicFrameMkLst>
        </pc:graphicFrameChg>
      </pc:sldChg>
      <pc:sldChg chg="addSp delSp modSp new mod modTransition setBg addAnim setClrOvrMap">
        <pc:chgData name="ANDDY ." userId="e6f306456bd5e7cf" providerId="Windows Live" clId="Web-{9F42F63D-A93A-2B88-123C-A2A14D89A0AB}" dt="2025-03-13T16:06:07.877" v="112"/>
        <pc:sldMkLst>
          <pc:docMk/>
          <pc:sldMk cId="1439060040" sldId="263"/>
        </pc:sldMkLst>
        <pc:spChg chg="mod">
          <ac:chgData name="ANDDY ." userId="e6f306456bd5e7cf" providerId="Windows Live" clId="Web-{9F42F63D-A93A-2B88-123C-A2A14D89A0AB}" dt="2025-03-13T16:06:07.877" v="112"/>
          <ac:spMkLst>
            <pc:docMk/>
            <pc:sldMk cId="1439060040" sldId="263"/>
            <ac:spMk id="2" creationId="{79191595-5484-3A45-BFAD-DF0B178E8B49}"/>
          </ac:spMkLst>
        </pc:spChg>
        <pc:spChg chg="del mod">
          <ac:chgData name="ANDDY ." userId="e6f306456bd5e7cf" providerId="Windows Live" clId="Web-{9F42F63D-A93A-2B88-123C-A2A14D89A0AB}" dt="2025-03-13T16:05:00.919" v="104"/>
          <ac:spMkLst>
            <pc:docMk/>
            <pc:sldMk cId="1439060040" sldId="263"/>
            <ac:spMk id="3" creationId="{6534B5F4-24F7-BED3-75CC-264BAC959535}"/>
          </ac:spMkLst>
        </pc:spChg>
        <pc:spChg chg="add">
          <ac:chgData name="ANDDY ." userId="e6f306456bd5e7cf" providerId="Windows Live" clId="Web-{9F42F63D-A93A-2B88-123C-A2A14D89A0AB}" dt="2025-03-13T16:06:07.877" v="112"/>
          <ac:spMkLst>
            <pc:docMk/>
            <pc:sldMk cId="1439060040" sldId="263"/>
            <ac:spMk id="9" creationId="{71B2258F-86CA-4D4D-8270-BC05FCDEBFB3}"/>
          </ac:spMkLst>
        </pc:spChg>
        <pc:picChg chg="add mod ord">
          <ac:chgData name="ANDDY ." userId="e6f306456bd5e7cf" providerId="Windows Live" clId="Web-{9F42F63D-A93A-2B88-123C-A2A14D89A0AB}" dt="2025-03-13T16:06:07.877" v="112"/>
          <ac:picMkLst>
            <pc:docMk/>
            <pc:sldMk cId="1439060040" sldId="263"/>
            <ac:picMk id="4" creationId="{BFD3FBD2-F607-2061-2DE4-FBAF98E3337B}"/>
          </ac:picMkLst>
        </pc:picChg>
      </pc:sldChg>
    </pc:docChg>
  </pc:docChgLst>
  <pc:docChgLst>
    <pc:chgData name="ANDDY ." userId="e6f306456bd5e7cf" providerId="LiveId" clId="{9E30020C-3379-064C-9211-D84ECC25CE76}"/>
    <pc:docChg chg="undo custSel addSld modSld">
      <pc:chgData name="ANDDY ." userId="e6f306456bd5e7cf" providerId="LiveId" clId="{9E30020C-3379-064C-9211-D84ECC25CE76}" dt="2025-03-13T15:24:19.113" v="416" actId="113"/>
      <pc:docMkLst>
        <pc:docMk/>
      </pc:docMkLst>
      <pc:sldChg chg="addSp modSp modTransition addAnim">
        <pc:chgData name="ANDDY ." userId="e6f306456bd5e7cf" providerId="LiveId" clId="{9E30020C-3379-064C-9211-D84ECC25CE76}" dt="2025-03-13T15:09:55.913" v="83" actId="14100"/>
        <pc:sldMkLst>
          <pc:docMk/>
          <pc:sldMk cId="1397046530" sldId="256"/>
        </pc:sldMkLst>
        <pc:spChg chg="mod">
          <ac:chgData name="ANDDY ." userId="e6f306456bd5e7cf" providerId="LiveId" clId="{9E30020C-3379-064C-9211-D84ECC25CE76}" dt="2025-03-13T15:08:43.500" v="18" actId="20577"/>
          <ac:spMkLst>
            <pc:docMk/>
            <pc:sldMk cId="1397046530" sldId="256"/>
            <ac:spMk id="2" creationId="{FEDACA5E-B07F-B386-BC77-2314B499B9B8}"/>
          </ac:spMkLst>
        </pc:spChg>
        <pc:spChg chg="mod">
          <ac:chgData name="ANDDY ." userId="e6f306456bd5e7cf" providerId="LiveId" clId="{9E30020C-3379-064C-9211-D84ECC25CE76}" dt="2025-03-13T15:09:11.061" v="76" actId="20577"/>
          <ac:spMkLst>
            <pc:docMk/>
            <pc:sldMk cId="1397046530" sldId="256"/>
            <ac:spMk id="3" creationId="{F7C91ED7-1288-7BBD-A0B0-E067E43F7CEB}"/>
          </ac:spMkLst>
        </pc:spChg>
        <pc:picChg chg="add mod ord">
          <ac:chgData name="ANDDY ." userId="e6f306456bd5e7cf" providerId="LiveId" clId="{9E30020C-3379-064C-9211-D84ECC25CE76}" dt="2025-03-13T15:09:55.913" v="83" actId="14100"/>
          <ac:picMkLst>
            <pc:docMk/>
            <pc:sldMk cId="1397046530" sldId="256"/>
            <ac:picMk id="4" creationId="{E1A72CCC-0A24-EA6D-FC8E-894C2452DEA9}"/>
          </ac:picMkLst>
        </pc:picChg>
      </pc:sldChg>
      <pc:sldChg chg="addSp modSp new modTransition addAnim">
        <pc:chgData name="ANDDY ." userId="e6f306456bd5e7cf" providerId="LiveId" clId="{9E30020C-3379-064C-9211-D84ECC25CE76}" dt="2025-03-13T15:13:14.945" v="195" actId="12563"/>
        <pc:sldMkLst>
          <pc:docMk/>
          <pc:sldMk cId="2260457519" sldId="257"/>
        </pc:sldMkLst>
        <pc:spChg chg="mod">
          <ac:chgData name="ANDDY ." userId="e6f306456bd5e7cf" providerId="LiveId" clId="{9E30020C-3379-064C-9211-D84ECC25CE76}" dt="2025-03-13T15:11:53.416" v="188" actId="27636"/>
          <ac:spMkLst>
            <pc:docMk/>
            <pc:sldMk cId="2260457519" sldId="257"/>
            <ac:spMk id="2" creationId="{266EB74B-A322-30BE-416B-F2D114C9F3C8}"/>
          </ac:spMkLst>
        </pc:spChg>
        <pc:spChg chg="mod">
          <ac:chgData name="ANDDY ." userId="e6f306456bd5e7cf" providerId="LiveId" clId="{9E30020C-3379-064C-9211-D84ECC25CE76}" dt="2025-03-13T15:11:49.160" v="186" actId="255"/>
          <ac:spMkLst>
            <pc:docMk/>
            <pc:sldMk cId="2260457519" sldId="257"/>
            <ac:spMk id="3" creationId="{7EADFCBD-B676-DBB0-1EAF-CFC4AC0E8BF5}"/>
          </ac:spMkLst>
        </pc:spChg>
        <pc:picChg chg="add mod ord">
          <ac:chgData name="ANDDY ." userId="e6f306456bd5e7cf" providerId="LiveId" clId="{9E30020C-3379-064C-9211-D84ECC25CE76}" dt="2025-03-13T15:12:19.655" v="191" actId="1076"/>
          <ac:picMkLst>
            <pc:docMk/>
            <pc:sldMk cId="2260457519" sldId="257"/>
            <ac:picMk id="4" creationId="{B9A67978-2AB5-0FFC-3761-DA20084F146F}"/>
          </ac:picMkLst>
        </pc:picChg>
      </pc:sldChg>
      <pc:sldChg chg="addSp delSp modSp new modTransition addAnim">
        <pc:chgData name="ANDDY ." userId="e6f306456bd5e7cf" providerId="LiveId" clId="{9E30020C-3379-064C-9211-D84ECC25CE76}" dt="2025-03-13T15:17:31.698" v="256" actId="12563"/>
        <pc:sldMkLst>
          <pc:docMk/>
          <pc:sldMk cId="3792393007" sldId="258"/>
        </pc:sldMkLst>
        <pc:spChg chg="mod">
          <ac:chgData name="ANDDY ." userId="e6f306456bd5e7cf" providerId="LiveId" clId="{9E30020C-3379-064C-9211-D84ECC25CE76}" dt="2025-03-13T15:16:36.251" v="246" actId="1076"/>
          <ac:spMkLst>
            <pc:docMk/>
            <pc:sldMk cId="3792393007" sldId="258"/>
            <ac:spMk id="2" creationId="{0053CCA9-9B3E-92A2-6465-3990171CADAD}"/>
          </ac:spMkLst>
        </pc:spChg>
        <pc:spChg chg="mod">
          <ac:chgData name="ANDDY ." userId="e6f306456bd5e7cf" providerId="LiveId" clId="{9E30020C-3379-064C-9211-D84ECC25CE76}" dt="2025-03-13T15:16:41.153" v="247" actId="1076"/>
          <ac:spMkLst>
            <pc:docMk/>
            <pc:sldMk cId="3792393007" sldId="258"/>
            <ac:spMk id="3" creationId="{23460644-00CF-CD18-35F8-E86F1BECA802}"/>
          </ac:spMkLst>
        </pc:spChg>
        <pc:picChg chg="add del mod">
          <ac:chgData name="ANDDY ." userId="e6f306456bd5e7cf" providerId="LiveId" clId="{9E30020C-3379-064C-9211-D84ECC25CE76}" dt="2025-03-13T15:15:56.992" v="240" actId="931"/>
          <ac:picMkLst>
            <pc:docMk/>
            <pc:sldMk cId="3792393007" sldId="258"/>
            <ac:picMk id="4" creationId="{D53F914A-2DE5-69B4-4E58-00AD338B8334}"/>
          </ac:picMkLst>
        </pc:picChg>
        <pc:picChg chg="add del">
          <ac:chgData name="ANDDY ." userId="e6f306456bd5e7cf" providerId="LiveId" clId="{9E30020C-3379-064C-9211-D84ECC25CE76}" dt="2025-03-13T15:16:08.591" v="242" actId="931"/>
          <ac:picMkLst>
            <pc:docMk/>
            <pc:sldMk cId="3792393007" sldId="258"/>
            <ac:picMk id="5" creationId="{908EBE32-E885-4265-07A7-06CBB327FB15}"/>
          </ac:picMkLst>
        </pc:picChg>
        <pc:picChg chg="add mod ord">
          <ac:chgData name="ANDDY ." userId="e6f306456bd5e7cf" providerId="LiveId" clId="{9E30020C-3379-064C-9211-D84ECC25CE76}" dt="2025-03-13T15:16:51.590" v="252" actId="1076"/>
          <ac:picMkLst>
            <pc:docMk/>
            <pc:sldMk cId="3792393007" sldId="258"/>
            <ac:picMk id="6" creationId="{5D60EB65-5AAC-57CC-81DB-0488C4F3A23A}"/>
          </ac:picMkLst>
        </pc:picChg>
      </pc:sldChg>
      <pc:sldChg chg="addSp modSp new modTransition addAnim">
        <pc:chgData name="ANDDY ." userId="e6f306456bd5e7cf" providerId="LiveId" clId="{9E30020C-3379-064C-9211-D84ECC25CE76}" dt="2025-03-13T15:20:34.546" v="314" actId="12563"/>
        <pc:sldMkLst>
          <pc:docMk/>
          <pc:sldMk cId="2589776083" sldId="259"/>
        </pc:sldMkLst>
        <pc:spChg chg="mod">
          <ac:chgData name="ANDDY ." userId="e6f306456bd5e7cf" providerId="LiveId" clId="{9E30020C-3379-064C-9211-D84ECC25CE76}" dt="2025-03-13T15:18:40.797" v="299" actId="255"/>
          <ac:spMkLst>
            <pc:docMk/>
            <pc:sldMk cId="2589776083" sldId="259"/>
            <ac:spMk id="2" creationId="{C6A54B08-6F03-DA10-5ACD-2743E267B108}"/>
          </ac:spMkLst>
        </pc:spChg>
        <pc:spChg chg="mod">
          <ac:chgData name="ANDDY ." userId="e6f306456bd5e7cf" providerId="LiveId" clId="{9E30020C-3379-064C-9211-D84ECC25CE76}" dt="2025-03-13T15:18:53.165" v="301" actId="255"/>
          <ac:spMkLst>
            <pc:docMk/>
            <pc:sldMk cId="2589776083" sldId="259"/>
            <ac:spMk id="3" creationId="{6C6A38EB-3298-EEBA-6068-D6442B4A4109}"/>
          </ac:spMkLst>
        </pc:spChg>
        <pc:picChg chg="add mod">
          <ac:chgData name="ANDDY ." userId="e6f306456bd5e7cf" providerId="LiveId" clId="{9E30020C-3379-064C-9211-D84ECC25CE76}" dt="2025-03-13T15:20:00.334" v="310" actId="1076"/>
          <ac:picMkLst>
            <pc:docMk/>
            <pc:sldMk cId="2589776083" sldId="259"/>
            <ac:picMk id="4" creationId="{1B25A61C-4309-BBF6-3FFF-34B36844A9F5}"/>
          </ac:picMkLst>
        </pc:picChg>
      </pc:sldChg>
      <pc:sldChg chg="addSp modSp new addAnim">
        <pc:chgData name="ANDDY ." userId="e6f306456bd5e7cf" providerId="LiveId" clId="{9E30020C-3379-064C-9211-D84ECC25CE76}" dt="2025-03-13T15:23:53.796" v="404" actId="27696"/>
        <pc:sldMkLst>
          <pc:docMk/>
          <pc:sldMk cId="853570631" sldId="260"/>
        </pc:sldMkLst>
        <pc:spChg chg="mod">
          <ac:chgData name="ANDDY ." userId="e6f306456bd5e7cf" providerId="LiveId" clId="{9E30020C-3379-064C-9211-D84ECC25CE76}" dt="2025-03-13T15:22:38.490" v="399" actId="113"/>
          <ac:spMkLst>
            <pc:docMk/>
            <pc:sldMk cId="853570631" sldId="260"/>
            <ac:spMk id="2" creationId="{3206D0FF-6294-3DEB-32D9-CF241BC74394}"/>
          </ac:spMkLst>
        </pc:spChg>
        <pc:spChg chg="mod">
          <ac:chgData name="ANDDY ." userId="e6f306456bd5e7cf" providerId="LiveId" clId="{9E30020C-3379-064C-9211-D84ECC25CE76}" dt="2025-03-13T15:22:31.038" v="397" actId="255"/>
          <ac:spMkLst>
            <pc:docMk/>
            <pc:sldMk cId="853570631" sldId="260"/>
            <ac:spMk id="3" creationId="{6B7602BB-DEB4-DEB4-7411-B62238468981}"/>
          </ac:spMkLst>
        </pc:spChg>
        <pc:picChg chg="add mod">
          <ac:chgData name="ANDDY ." userId="e6f306456bd5e7cf" providerId="LiveId" clId="{9E30020C-3379-064C-9211-D84ECC25CE76}" dt="2025-03-13T15:23:10.188" v="401" actId="1076"/>
          <ac:picMkLst>
            <pc:docMk/>
            <pc:sldMk cId="853570631" sldId="260"/>
            <ac:picMk id="4" creationId="{23DEACB1-157D-30DB-6C53-39936B616075}"/>
          </ac:picMkLst>
        </pc:picChg>
      </pc:sldChg>
      <pc:sldChg chg="modSp new">
        <pc:chgData name="ANDDY ." userId="e6f306456bd5e7cf" providerId="LiveId" clId="{9E30020C-3379-064C-9211-D84ECC25CE76}" dt="2025-03-13T15:24:19.113" v="416" actId="113"/>
        <pc:sldMkLst>
          <pc:docMk/>
          <pc:sldMk cId="1229466238" sldId="261"/>
        </pc:sldMkLst>
        <pc:spChg chg="mod">
          <ac:chgData name="ANDDY ." userId="e6f306456bd5e7cf" providerId="LiveId" clId="{9E30020C-3379-064C-9211-D84ECC25CE76}" dt="2025-03-13T15:24:19.113" v="416" actId="113"/>
          <ac:spMkLst>
            <pc:docMk/>
            <pc:sldMk cId="1229466238" sldId="261"/>
            <ac:spMk id="2" creationId="{372212E4-2C12-4BE2-98EE-742D1ABA5C5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1239F-7C63-417F-B63E-620DA31E301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CAFD1DB-9A66-40B8-A400-BB266044B9CF}">
      <dgm:prSet phldrT="[Texto]" phldr="0"/>
      <dgm:spPr/>
      <dgm:t>
        <a:bodyPr/>
        <a:lstStyle/>
        <a:p>
          <a:r>
            <a:rPr lang="es-MX">
              <a:latin typeface="Aptos Display" panose="02110004020202020204"/>
            </a:rPr>
            <a:t>Primavera</a:t>
          </a:r>
          <a:endParaRPr lang="es-MX"/>
        </a:p>
      </dgm:t>
    </dgm:pt>
    <dgm:pt modelId="{F48E8354-14B7-4928-9181-CBE7EA386562}" type="parTrans" cxnId="{E394D4EE-2573-4E51-ABD1-6ED161E5CED7}">
      <dgm:prSet/>
      <dgm:spPr/>
      <dgm:t>
        <a:bodyPr/>
        <a:lstStyle/>
        <a:p>
          <a:endParaRPr lang="es-MX"/>
        </a:p>
      </dgm:t>
    </dgm:pt>
    <dgm:pt modelId="{66094EE4-8DD6-4773-8F54-3B3BC8ACBB6B}" type="sibTrans" cxnId="{E394D4EE-2573-4E51-ABD1-6ED161E5CED7}">
      <dgm:prSet/>
      <dgm:spPr/>
      <dgm:t>
        <a:bodyPr/>
        <a:lstStyle/>
        <a:p>
          <a:endParaRPr lang="es-MX"/>
        </a:p>
      </dgm:t>
    </dgm:pt>
    <dgm:pt modelId="{21BF8F90-91F6-4553-8E63-66B8081616EA}">
      <dgm:prSet phldrT="[Texto]" phldr="0"/>
      <dgm:spPr/>
      <dgm:t>
        <a:bodyPr/>
        <a:lstStyle/>
        <a:p>
          <a:r>
            <a:rPr lang="es-MX">
              <a:latin typeface="Aptos Display" panose="02110004020202020204"/>
            </a:rPr>
            <a:t>Verano</a:t>
          </a:r>
          <a:endParaRPr lang="es-MX"/>
        </a:p>
      </dgm:t>
    </dgm:pt>
    <dgm:pt modelId="{B47552E1-7D6A-4537-A037-E4F61CDDFE8A}" type="parTrans" cxnId="{1FDFC3F4-00FE-4454-88E5-732FB17E7423}">
      <dgm:prSet/>
      <dgm:spPr/>
      <dgm:t>
        <a:bodyPr/>
        <a:lstStyle/>
        <a:p>
          <a:endParaRPr lang="es-MX"/>
        </a:p>
      </dgm:t>
    </dgm:pt>
    <dgm:pt modelId="{21879BF5-C09D-472D-B2F4-CF845FE95D48}" type="sibTrans" cxnId="{1FDFC3F4-00FE-4454-88E5-732FB17E7423}">
      <dgm:prSet/>
      <dgm:spPr/>
      <dgm:t>
        <a:bodyPr/>
        <a:lstStyle/>
        <a:p>
          <a:endParaRPr lang="es-MX"/>
        </a:p>
      </dgm:t>
    </dgm:pt>
    <dgm:pt modelId="{748A42F7-B56C-4FDA-8C67-2C85888E2F5B}">
      <dgm:prSet phldrT="[Texto]" phldr="0"/>
      <dgm:spPr/>
      <dgm:t>
        <a:bodyPr/>
        <a:lstStyle/>
        <a:p>
          <a:r>
            <a:rPr lang="es-MX">
              <a:latin typeface="Aptos Display" panose="02110004020202020204"/>
            </a:rPr>
            <a:t>Otoño</a:t>
          </a:r>
          <a:endParaRPr lang="es-MX"/>
        </a:p>
      </dgm:t>
    </dgm:pt>
    <dgm:pt modelId="{D0C68A2F-907F-4E3E-B7DA-B755B962F176}" type="parTrans" cxnId="{929B5FD9-D1C6-4C2A-96A1-2A16F1A13EB6}">
      <dgm:prSet/>
      <dgm:spPr/>
      <dgm:t>
        <a:bodyPr/>
        <a:lstStyle/>
        <a:p>
          <a:endParaRPr lang="es-MX"/>
        </a:p>
      </dgm:t>
    </dgm:pt>
    <dgm:pt modelId="{DB7BB2C3-7D62-4FED-BA51-1D9393420D0E}" type="sibTrans" cxnId="{929B5FD9-D1C6-4C2A-96A1-2A16F1A13EB6}">
      <dgm:prSet/>
      <dgm:spPr/>
      <dgm:t>
        <a:bodyPr/>
        <a:lstStyle/>
        <a:p>
          <a:endParaRPr lang="es-MX"/>
        </a:p>
      </dgm:t>
    </dgm:pt>
    <dgm:pt modelId="{22ED5577-EB9E-4ACD-BCFA-3058E7D4A6D3}">
      <dgm:prSet phldrT="[Texto]" phldr="0"/>
      <dgm:spPr/>
      <dgm:t>
        <a:bodyPr/>
        <a:lstStyle/>
        <a:p>
          <a:r>
            <a:rPr lang="es-MX">
              <a:latin typeface="Aptos Display" panose="02110004020202020204"/>
            </a:rPr>
            <a:t>Invierno</a:t>
          </a:r>
          <a:endParaRPr lang="es-MX"/>
        </a:p>
      </dgm:t>
    </dgm:pt>
    <dgm:pt modelId="{0BD9C03C-D20D-4059-8DBE-9AEF4DA36B1E}" type="parTrans" cxnId="{1D25F754-F1EB-428B-90FE-AF2B9DFEA37F}">
      <dgm:prSet/>
      <dgm:spPr/>
      <dgm:t>
        <a:bodyPr/>
        <a:lstStyle/>
        <a:p>
          <a:endParaRPr lang="es-MX"/>
        </a:p>
      </dgm:t>
    </dgm:pt>
    <dgm:pt modelId="{B97BAC5A-09B7-454B-8123-E7738B1C9950}" type="sibTrans" cxnId="{1D25F754-F1EB-428B-90FE-AF2B9DFEA37F}">
      <dgm:prSet/>
      <dgm:spPr/>
      <dgm:t>
        <a:bodyPr/>
        <a:lstStyle/>
        <a:p>
          <a:endParaRPr lang="es-MX"/>
        </a:p>
      </dgm:t>
    </dgm:pt>
    <dgm:pt modelId="{B54BA093-2DBC-4A49-A4B7-8300CD7F65BE}" type="pres">
      <dgm:prSet presAssocID="{6F61239F-7C63-417F-B63E-620DA31E301F}" presName="Name0" presStyleCnt="0">
        <dgm:presLayoutVars>
          <dgm:dir/>
          <dgm:resizeHandles val="exact"/>
        </dgm:presLayoutVars>
      </dgm:prSet>
      <dgm:spPr/>
    </dgm:pt>
    <dgm:pt modelId="{D763CD49-1A44-4552-A3E0-9C6D444B7051}" type="pres">
      <dgm:prSet presAssocID="{6F61239F-7C63-417F-B63E-620DA31E301F}" presName="cycle" presStyleCnt="0"/>
      <dgm:spPr/>
    </dgm:pt>
    <dgm:pt modelId="{968FC6BA-2C83-45F2-BD30-F695CE435CF9}" type="pres">
      <dgm:prSet presAssocID="{DCAFD1DB-9A66-40B8-A400-BB266044B9CF}" presName="nodeFirstNode" presStyleLbl="node1" presStyleIdx="0" presStyleCnt="4">
        <dgm:presLayoutVars>
          <dgm:bulletEnabled val="1"/>
        </dgm:presLayoutVars>
      </dgm:prSet>
      <dgm:spPr/>
    </dgm:pt>
    <dgm:pt modelId="{BBACD951-508F-442C-8C1A-7CA47AF37FE8}" type="pres">
      <dgm:prSet presAssocID="{66094EE4-8DD6-4773-8F54-3B3BC8ACBB6B}" presName="sibTransFirstNode" presStyleLbl="bgShp" presStyleIdx="0" presStyleCnt="1"/>
      <dgm:spPr/>
    </dgm:pt>
    <dgm:pt modelId="{F8B59186-0491-4618-800D-AF59EA7FD49E}" type="pres">
      <dgm:prSet presAssocID="{21BF8F90-91F6-4553-8E63-66B8081616EA}" presName="nodeFollowingNodes" presStyleLbl="node1" presStyleIdx="1" presStyleCnt="4">
        <dgm:presLayoutVars>
          <dgm:bulletEnabled val="1"/>
        </dgm:presLayoutVars>
      </dgm:prSet>
      <dgm:spPr/>
    </dgm:pt>
    <dgm:pt modelId="{EB7D2F09-ECE1-4DC4-A754-6B4642570983}" type="pres">
      <dgm:prSet presAssocID="{748A42F7-B56C-4FDA-8C67-2C85888E2F5B}" presName="nodeFollowingNodes" presStyleLbl="node1" presStyleIdx="2" presStyleCnt="4">
        <dgm:presLayoutVars>
          <dgm:bulletEnabled val="1"/>
        </dgm:presLayoutVars>
      </dgm:prSet>
      <dgm:spPr/>
    </dgm:pt>
    <dgm:pt modelId="{12C1C11F-FAB3-4CC5-89CD-747645FC202A}" type="pres">
      <dgm:prSet presAssocID="{22ED5577-EB9E-4ACD-BCFA-3058E7D4A6D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F3213326-450A-4F21-B722-35F50FC6C948}" type="presOf" srcId="{66094EE4-8DD6-4773-8F54-3B3BC8ACBB6B}" destId="{BBACD951-508F-442C-8C1A-7CA47AF37FE8}" srcOrd="0" destOrd="0" presId="urn:microsoft.com/office/officeart/2005/8/layout/cycle3"/>
    <dgm:cxn modelId="{1D25F754-F1EB-428B-90FE-AF2B9DFEA37F}" srcId="{6F61239F-7C63-417F-B63E-620DA31E301F}" destId="{22ED5577-EB9E-4ACD-BCFA-3058E7D4A6D3}" srcOrd="3" destOrd="0" parTransId="{0BD9C03C-D20D-4059-8DBE-9AEF4DA36B1E}" sibTransId="{B97BAC5A-09B7-454B-8123-E7738B1C9950}"/>
    <dgm:cxn modelId="{1874E392-1DF5-49E8-862C-DB639C4B9564}" type="presOf" srcId="{DCAFD1DB-9A66-40B8-A400-BB266044B9CF}" destId="{968FC6BA-2C83-45F2-BD30-F695CE435CF9}" srcOrd="0" destOrd="0" presId="urn:microsoft.com/office/officeart/2005/8/layout/cycle3"/>
    <dgm:cxn modelId="{9D53B9A6-63F0-4033-886A-D345148BE4D6}" type="presOf" srcId="{21BF8F90-91F6-4553-8E63-66B8081616EA}" destId="{F8B59186-0491-4618-800D-AF59EA7FD49E}" srcOrd="0" destOrd="0" presId="urn:microsoft.com/office/officeart/2005/8/layout/cycle3"/>
    <dgm:cxn modelId="{90C3A6C8-D067-471C-B2A6-BE80921B0A55}" type="presOf" srcId="{22ED5577-EB9E-4ACD-BCFA-3058E7D4A6D3}" destId="{12C1C11F-FAB3-4CC5-89CD-747645FC202A}" srcOrd="0" destOrd="0" presId="urn:microsoft.com/office/officeart/2005/8/layout/cycle3"/>
    <dgm:cxn modelId="{A7E34DD0-431A-49E7-BE1A-3CC574BFB891}" type="presOf" srcId="{6F61239F-7C63-417F-B63E-620DA31E301F}" destId="{B54BA093-2DBC-4A49-A4B7-8300CD7F65BE}" srcOrd="0" destOrd="0" presId="urn:microsoft.com/office/officeart/2005/8/layout/cycle3"/>
    <dgm:cxn modelId="{929B5FD9-D1C6-4C2A-96A1-2A16F1A13EB6}" srcId="{6F61239F-7C63-417F-B63E-620DA31E301F}" destId="{748A42F7-B56C-4FDA-8C67-2C85888E2F5B}" srcOrd="2" destOrd="0" parTransId="{D0C68A2F-907F-4E3E-B7DA-B755B962F176}" sibTransId="{DB7BB2C3-7D62-4FED-BA51-1D9393420D0E}"/>
    <dgm:cxn modelId="{A09177EE-58E8-42D0-AFD2-D201D8FA2E9A}" type="presOf" srcId="{748A42F7-B56C-4FDA-8C67-2C85888E2F5B}" destId="{EB7D2F09-ECE1-4DC4-A754-6B4642570983}" srcOrd="0" destOrd="0" presId="urn:microsoft.com/office/officeart/2005/8/layout/cycle3"/>
    <dgm:cxn modelId="{E394D4EE-2573-4E51-ABD1-6ED161E5CED7}" srcId="{6F61239F-7C63-417F-B63E-620DA31E301F}" destId="{DCAFD1DB-9A66-40B8-A400-BB266044B9CF}" srcOrd="0" destOrd="0" parTransId="{F48E8354-14B7-4928-9181-CBE7EA386562}" sibTransId="{66094EE4-8DD6-4773-8F54-3B3BC8ACBB6B}"/>
    <dgm:cxn modelId="{1FDFC3F4-00FE-4454-88E5-732FB17E7423}" srcId="{6F61239F-7C63-417F-B63E-620DA31E301F}" destId="{21BF8F90-91F6-4553-8E63-66B8081616EA}" srcOrd="1" destOrd="0" parTransId="{B47552E1-7D6A-4537-A037-E4F61CDDFE8A}" sibTransId="{21879BF5-C09D-472D-B2F4-CF845FE95D48}"/>
    <dgm:cxn modelId="{09F0F9AB-926D-4F01-B9F7-3E9DDA7F3003}" type="presParOf" srcId="{B54BA093-2DBC-4A49-A4B7-8300CD7F65BE}" destId="{D763CD49-1A44-4552-A3E0-9C6D444B7051}" srcOrd="0" destOrd="0" presId="urn:microsoft.com/office/officeart/2005/8/layout/cycle3"/>
    <dgm:cxn modelId="{64B47B9D-4AC4-4CE7-8C06-A47B4FBA68B0}" type="presParOf" srcId="{D763CD49-1A44-4552-A3E0-9C6D444B7051}" destId="{968FC6BA-2C83-45F2-BD30-F695CE435CF9}" srcOrd="0" destOrd="0" presId="urn:microsoft.com/office/officeart/2005/8/layout/cycle3"/>
    <dgm:cxn modelId="{D696F662-8E63-427D-A57F-5C94B56452B7}" type="presParOf" srcId="{D763CD49-1A44-4552-A3E0-9C6D444B7051}" destId="{BBACD951-508F-442C-8C1A-7CA47AF37FE8}" srcOrd="1" destOrd="0" presId="urn:microsoft.com/office/officeart/2005/8/layout/cycle3"/>
    <dgm:cxn modelId="{60D957B8-798D-49E4-AE88-205EA7841626}" type="presParOf" srcId="{D763CD49-1A44-4552-A3E0-9C6D444B7051}" destId="{F8B59186-0491-4618-800D-AF59EA7FD49E}" srcOrd="2" destOrd="0" presId="urn:microsoft.com/office/officeart/2005/8/layout/cycle3"/>
    <dgm:cxn modelId="{E73F082B-AFBC-4653-8C27-3F4880559179}" type="presParOf" srcId="{D763CD49-1A44-4552-A3E0-9C6D444B7051}" destId="{EB7D2F09-ECE1-4DC4-A754-6B4642570983}" srcOrd="3" destOrd="0" presId="urn:microsoft.com/office/officeart/2005/8/layout/cycle3"/>
    <dgm:cxn modelId="{D8A811D3-C74B-4D1A-A80F-7FFF30D89F7F}" type="presParOf" srcId="{D763CD49-1A44-4552-A3E0-9C6D444B7051}" destId="{12C1C11F-FAB3-4CC5-89CD-747645FC202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D951-508F-442C-8C1A-7CA47AF37FE8}">
      <dsp:nvSpPr>
        <dsp:cNvPr id="0" name=""/>
        <dsp:cNvSpPr/>
      </dsp:nvSpPr>
      <dsp:spPr>
        <a:xfrm>
          <a:off x="3190471" y="-114731"/>
          <a:ext cx="4134656" cy="4134656"/>
        </a:xfrm>
        <a:prstGeom prst="circularArrow">
          <a:avLst>
            <a:gd name="adj1" fmla="val 4668"/>
            <a:gd name="adj2" fmla="val 272909"/>
            <a:gd name="adj3" fmla="val 12817716"/>
            <a:gd name="adj4" fmla="val 18040218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FC6BA-2C83-45F2-BD30-F695CE435CF9}">
      <dsp:nvSpPr>
        <dsp:cNvPr id="0" name=""/>
        <dsp:cNvSpPr/>
      </dsp:nvSpPr>
      <dsp:spPr>
        <a:xfrm>
          <a:off x="3876600" y="453"/>
          <a:ext cx="2762398" cy="138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>
              <a:latin typeface="Aptos Display" panose="02110004020202020204"/>
            </a:rPr>
            <a:t>Primavera</a:t>
          </a:r>
          <a:endParaRPr lang="es-MX" sz="4400" kern="1200"/>
        </a:p>
      </dsp:txBody>
      <dsp:txXfrm>
        <a:off x="3944025" y="67878"/>
        <a:ext cx="2627548" cy="1246349"/>
      </dsp:txXfrm>
    </dsp:sp>
    <dsp:sp modelId="{F8B59186-0491-4618-800D-AF59EA7FD49E}">
      <dsp:nvSpPr>
        <dsp:cNvPr id="0" name=""/>
        <dsp:cNvSpPr/>
      </dsp:nvSpPr>
      <dsp:spPr>
        <a:xfrm>
          <a:off x="5361216" y="1485069"/>
          <a:ext cx="2762398" cy="138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>
              <a:latin typeface="Aptos Display" panose="02110004020202020204"/>
            </a:rPr>
            <a:t>Verano</a:t>
          </a:r>
          <a:endParaRPr lang="es-MX" sz="4400" kern="1200"/>
        </a:p>
      </dsp:txBody>
      <dsp:txXfrm>
        <a:off x="5428641" y="1552494"/>
        <a:ext cx="2627548" cy="1246349"/>
      </dsp:txXfrm>
    </dsp:sp>
    <dsp:sp modelId="{EB7D2F09-ECE1-4DC4-A754-6B4642570983}">
      <dsp:nvSpPr>
        <dsp:cNvPr id="0" name=""/>
        <dsp:cNvSpPr/>
      </dsp:nvSpPr>
      <dsp:spPr>
        <a:xfrm>
          <a:off x="3876600" y="2969685"/>
          <a:ext cx="2762398" cy="138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>
              <a:latin typeface="Aptos Display" panose="02110004020202020204"/>
            </a:rPr>
            <a:t>Otoño</a:t>
          </a:r>
          <a:endParaRPr lang="es-MX" sz="4400" kern="1200"/>
        </a:p>
      </dsp:txBody>
      <dsp:txXfrm>
        <a:off x="3944025" y="3037110"/>
        <a:ext cx="2627548" cy="1246349"/>
      </dsp:txXfrm>
    </dsp:sp>
    <dsp:sp modelId="{12C1C11F-FAB3-4CC5-89CD-747645FC202A}">
      <dsp:nvSpPr>
        <dsp:cNvPr id="0" name=""/>
        <dsp:cNvSpPr/>
      </dsp:nvSpPr>
      <dsp:spPr>
        <a:xfrm>
          <a:off x="2391984" y="1485069"/>
          <a:ext cx="2762398" cy="1381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400" kern="1200">
              <a:latin typeface="Aptos Display" panose="02110004020202020204"/>
            </a:rPr>
            <a:t>Invierno</a:t>
          </a:r>
          <a:endParaRPr lang="es-MX" sz="4400" kern="1200"/>
        </a:p>
      </dsp:txBody>
      <dsp:txXfrm>
        <a:off x="2459409" y="1552494"/>
        <a:ext cx="2627548" cy="124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BC954-2CAE-91A1-8839-6FB5255DF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43F26C-6114-FB28-067F-4829835F0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A1AC3F-C8A2-F6C4-205F-70FF8FBC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F0348-357F-1738-0C6D-B8638FC9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41D44E-DD06-DE10-CD81-5E8BABE6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050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B79E6-2EAF-A0D9-13C6-2C3B4247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B5A6E3-5729-FB7B-FCAA-5518CD7B8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C91A3-5047-D7C8-4E65-548A498B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C78ED-2EC5-C849-D9E0-11601301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31413B-EED2-86A5-3FE9-68EDB9BB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4903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20D615-B0EF-F198-133C-A7FFE80B3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641376-1EC8-D7BC-FB1F-1A505C072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0EA1E-96ED-88FB-6C2C-4EF84211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FC8DCD-0D98-1638-DB2B-B0332636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01BCF-6492-219D-8750-CCFCB4ED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2228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22ADF-F9E2-68BA-AC8D-D1F6A2DD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1B27C1-0A6F-6324-EA99-8CC86D8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9E23B-6999-7326-DB77-87896EF4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00E39-4A15-2D78-F21B-060EEB36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D9D590-A05C-85C2-E22E-A9EA0990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0135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DA585-742C-375B-3B4A-DFB061626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15D8C2-2A74-97B7-016C-F0E4B1562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ED211-D98F-7F0A-157C-D60D1DD3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892A5-0F6E-4F4C-466C-B321BFAF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018E8-0848-48F6-5B82-B35190D7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668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52CA7-B57A-D0EC-A8C7-FF68171A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46588B-09B7-670B-146B-A68A33D62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CD2A5-71A7-4375-CFA6-FEA07676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C7BE47-CA36-1DB3-BA76-EF862252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6E091-8F69-9B35-49D6-C9939DF5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E6D85B-EB0A-32E0-8589-54961A16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6798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2E68B-2069-E3AC-8465-BD7821B2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3A3990-96BB-D30D-0B90-84BD38B86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F35050-CE29-02E7-34EA-26D1C00F5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279533-CB20-A307-4B85-69F6B3056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2AC9F0-3023-2863-B44E-323D55E2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09CA89-238E-CC66-FAB1-486A375D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A33468-9E30-FCBF-7C58-F8587330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6C4782-5282-65A0-B307-941A2272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9380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DD071-C7CE-6FCD-5FC2-7E09272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0A0555-29A1-DA70-AD52-BA48ED5C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6C3C1A-2E60-D3EF-3454-C4BD8B4E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C5A8DC-C2B4-5DA7-93D2-733A59C0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40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68FDCA-414D-A034-5EE4-8C9CCD0E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C644D7-DBFC-7E03-82D9-D6635E1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8F48E9-E3A1-2062-DC1E-5AB3148E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147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2B472-A6FF-1A25-9CDA-ABCD2EE2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6CD27-C4CA-6ED1-253A-13FC6150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DEA0AC-0066-9408-74A6-7CD925A7B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C3190-407C-F566-C3E7-02217B2A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C3B6C5-73B6-3714-7D33-6F7DE519B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BF9CC9-F1F7-4DAF-B893-39CBA400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807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BED31-95F3-065F-D2F9-FD9B764D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237A0B-081F-5B4F-F90B-1F4DA6791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E51693-36EF-97E4-F101-907B4D18A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715F24-C2AB-4736-68E1-21E5B463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50883E-BBA1-CBA8-2663-FB2FC824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9C0A9-1B32-7796-9A0F-03594B50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3698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E45DD0-F8F8-F76E-E81C-4D9320B12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002B71-6064-B6D3-2DB0-9E2F8417A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E4C5C8-F11E-EA41-D67C-AC1D5F7CA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1BECA9-C27D-E948-A975-55D61569F336}" type="datetimeFigureOut">
              <a:rPr lang="es-US" smtClean="0"/>
              <a:t>3/13/2025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74819F-3061-D1D7-711C-24F8E147F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AB1A9A-7BE4-6C14-5C40-3A13FCD89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2D08F-A7A3-5945-B2B2-6142A623BEDD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0393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A72CCC-0A24-EA6D-FC8E-894C2452D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944" cy="81641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DACA5E-B07F-B386-BC77-2314B499B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S"/>
              <a:t>La primavera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C91ED7-1288-7BBD-A0B0-E067E43F7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S"/>
              <a:t>De: Andrés Medina Mojardin</a:t>
            </a:r>
          </a:p>
          <a:p>
            <a:r>
              <a:rPr lang="es-US"/>
              <a:t>Tecnología </a:t>
            </a:r>
          </a:p>
        </p:txBody>
      </p:sp>
    </p:spTree>
    <p:extLst>
      <p:ext uri="{BB962C8B-B14F-4D97-AF65-F5344CB8AC3E}">
        <p14:creationId xmlns:p14="http://schemas.microsoft.com/office/powerpoint/2010/main" val="139704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A67978-2AB5-0FFC-3761-DA20084F1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3429000"/>
            <a:ext cx="3108960" cy="33284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6EB74B-A322-30BE-416B-F2D114C9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sz="6000" b="1"/>
              <a:t>¿Qué son las estaciones del año?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DFCBD-B676-DBB0-1EAF-CFC4AC0E8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3600"/>
              <a:t>Son periodos climáticos marcados por cambios en el clima, ecología y horas de luz del día, causados por la inclinación del eje terrestre y su movimiento alrededor del sol</a:t>
            </a:r>
          </a:p>
        </p:txBody>
      </p:sp>
    </p:spTree>
    <p:extLst>
      <p:ext uri="{BB962C8B-B14F-4D97-AF65-F5344CB8AC3E}">
        <p14:creationId xmlns:p14="http://schemas.microsoft.com/office/powerpoint/2010/main" val="2260457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D60EB65-5AAC-57CC-81DB-0488C4F3A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70" y="3863995"/>
            <a:ext cx="4470312" cy="297275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53CCA9-9B3E-92A2-6465-3990171C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742"/>
            <a:ext cx="10515600" cy="1325563"/>
          </a:xfrm>
        </p:spPr>
        <p:txBody>
          <a:bodyPr>
            <a:normAutofit/>
          </a:bodyPr>
          <a:lstStyle/>
          <a:p>
            <a:r>
              <a:rPr lang="es-US" sz="6000" b="1"/>
              <a:t>¿Qué es la primavera?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460644-00CF-CD18-35F8-E86F1BEC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6646"/>
            <a:ext cx="10515600" cy="4351338"/>
          </a:xfrm>
        </p:spPr>
        <p:txBody>
          <a:bodyPr>
            <a:normAutofit/>
          </a:bodyPr>
          <a:lstStyle/>
          <a:p>
            <a:r>
              <a:rPr lang="es-US" sz="4000"/>
              <a:t>La primavera es una de las cuatro estaciones, junto con el verano, el otoño y el invierno. Esta estación se caracteriza por un ascenso gradual de la temperatura, días más largos y soleados, y la floración y el reverdecimiento de las plantas y los árboles.</a:t>
            </a:r>
          </a:p>
        </p:txBody>
      </p:sp>
    </p:spTree>
    <p:extLst>
      <p:ext uri="{BB962C8B-B14F-4D97-AF65-F5344CB8AC3E}">
        <p14:creationId xmlns:p14="http://schemas.microsoft.com/office/powerpoint/2010/main" val="3792393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54B08-6F03-DA10-5ACD-2743E267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/>
              <a:t>¿Qué ocurre en la primavera?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A38EB-3298-EEBA-6068-D6442B4A4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3600"/>
              <a:t>En primavera, la temperatura se calienta, el aire se humedece más que en invierno, brotan nuevas hojas en los árboles y las flores se abren, dejando un ambiente romántico en el aire y un hermoso paisaje en jardines, campos y parques.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25A61C-4309-BBF6-3FFF-34B36844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46" y="4316868"/>
            <a:ext cx="3810508" cy="25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76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D0FF-6294-3DEB-32D9-CF241BC7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/>
              <a:t>Importancia de la primavera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602BB-DEB4-DEB4-7411-B6223846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4000"/>
              <a:t>Primavera es la estación de la renovación, el crecimiento y los nuevos comienzos de las plantas en el mundo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EACB1-157D-30DB-6C53-39936B616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68617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212E4-2C12-4BE2-98EE-742D1ABA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/>
              <a:t>Ejemplos:</a:t>
            </a:r>
          </a:p>
        </p:txBody>
      </p:sp>
      <p:pic>
        <p:nvPicPr>
          <p:cNvPr id="4" name="Marcador de contenido 3" descr="Pink blossoms">
            <a:extLst>
              <a:ext uri="{FF2B5EF4-FFF2-40B4-BE49-F238E27FC236}">
                <a16:creationId xmlns:a16="http://schemas.microsoft.com/office/drawing/2014/main" id="{6688EE9F-5D10-8616-2D2B-6C4D5363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75" y="2541031"/>
            <a:ext cx="3667506" cy="2453527"/>
          </a:xfrm>
        </p:spPr>
      </p:pic>
      <p:pic>
        <p:nvPicPr>
          <p:cNvPr id="5" name="Imagen 4" descr="Frangipani flower">
            <a:extLst>
              <a:ext uri="{FF2B5EF4-FFF2-40B4-BE49-F238E27FC236}">
                <a16:creationId xmlns:a16="http://schemas.microsoft.com/office/drawing/2014/main" id="{342B36D3-D8B5-E5A1-B8B7-5B5F69374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396" y="2150171"/>
            <a:ext cx="4917057" cy="3247767"/>
          </a:xfrm>
          <a:prstGeom prst="rect">
            <a:avLst/>
          </a:prstGeom>
        </p:spPr>
      </p:pic>
      <p:pic>
        <p:nvPicPr>
          <p:cNvPr id="6" name="Imagen 5" descr="Lotus water lily flower close-up">
            <a:extLst>
              <a:ext uri="{FF2B5EF4-FFF2-40B4-BE49-F238E27FC236}">
                <a16:creationId xmlns:a16="http://schemas.microsoft.com/office/drawing/2014/main" id="{22579638-2FF8-CB79-F493-9D8BC7E02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453" y="2835737"/>
            <a:ext cx="3163019" cy="21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6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B0317-51BC-05F6-5E31-005B5534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err="1"/>
              <a:t>Etaciónes</a:t>
            </a:r>
            <a:r>
              <a:rPr lang="es-MX" b="1"/>
              <a:t> del año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7821F67-6AF3-6840-4FFB-511AC67100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5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Yellow flowers in flower field">
            <a:extLst>
              <a:ext uri="{FF2B5EF4-FFF2-40B4-BE49-F238E27FC236}">
                <a16:creationId xmlns:a16="http://schemas.microsoft.com/office/drawing/2014/main" id="{BFD3FBD2-F607-2061-2DE4-FBAF98E33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191595-5484-3A45-BFAD-DF0B178E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Esto seria todo por hoy asta luego</a:t>
            </a:r>
          </a:p>
        </p:txBody>
      </p:sp>
    </p:spTree>
    <p:extLst>
      <p:ext uri="{BB962C8B-B14F-4D97-AF65-F5344CB8AC3E}">
        <p14:creationId xmlns:p14="http://schemas.microsoft.com/office/powerpoint/2010/main" val="1439060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La primavera</vt:lpstr>
      <vt:lpstr>¿Qué son las estaciones del año?</vt:lpstr>
      <vt:lpstr>¿Qué es la primavera?</vt:lpstr>
      <vt:lpstr>¿Qué ocurre en la primavera?</vt:lpstr>
      <vt:lpstr>Importancia de la primavera</vt:lpstr>
      <vt:lpstr>Ejemplos:</vt:lpstr>
      <vt:lpstr>Etaciónes del año</vt:lpstr>
      <vt:lpstr>Esto seria todo por hoy asta luego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primavera</dc:title>
  <dc:creator>ANDDY .</dc:creator>
  <cp:revision>1</cp:revision>
  <dcterms:created xsi:type="dcterms:W3CDTF">2025-03-13T15:08:35Z</dcterms:created>
  <dcterms:modified xsi:type="dcterms:W3CDTF">2025-03-13T16:06:38Z</dcterms:modified>
</cp:coreProperties>
</file>