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image" Target="../media/image8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image" Target="../media/image8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C8A925-2936-49DE-9D9B-53C65084F7E1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CEA4FE7-1D54-40D8-BCD9-75A338488D96}">
      <dgm:prSet phldrT="[Texto]"/>
      <dgm:spPr/>
      <dgm:t>
        <a:bodyPr/>
        <a:lstStyle/>
        <a:p>
          <a:r>
            <a:rPr lang="es-MX" dirty="0"/>
            <a:t>Primavera</a:t>
          </a:r>
        </a:p>
      </dgm:t>
    </dgm:pt>
    <dgm:pt modelId="{85584DEB-949C-47AA-AF13-D9B1B96C4884}" type="parTrans" cxnId="{D7E32F8F-5168-4307-ACA1-FF61C1C42EBD}">
      <dgm:prSet/>
      <dgm:spPr/>
      <dgm:t>
        <a:bodyPr/>
        <a:lstStyle/>
        <a:p>
          <a:endParaRPr lang="es-MX"/>
        </a:p>
      </dgm:t>
    </dgm:pt>
    <dgm:pt modelId="{B40138DC-726F-4B31-B4F5-8DC980BEBD5F}" type="sibTrans" cxnId="{D7E32F8F-5168-4307-ACA1-FF61C1C42EBD}">
      <dgm:prSet/>
      <dgm:spPr/>
      <dgm:t>
        <a:bodyPr/>
        <a:lstStyle/>
        <a:p>
          <a:endParaRPr lang="es-MX"/>
        </a:p>
      </dgm:t>
    </dgm:pt>
    <dgm:pt modelId="{C7572773-39B4-4D1A-93A8-65FC344FBCE0}">
      <dgm:prSet phldrT="[Texto]"/>
      <dgm:spPr/>
      <dgm:t>
        <a:bodyPr/>
        <a:lstStyle/>
        <a:p>
          <a:r>
            <a:rPr lang="es-MX" dirty="0"/>
            <a:t>Otoño</a:t>
          </a:r>
        </a:p>
      </dgm:t>
    </dgm:pt>
    <dgm:pt modelId="{67B40A6F-4024-4594-AD15-E5014B38702C}" type="parTrans" cxnId="{4DE9626A-8514-4B69-8D6C-34BDC4E9A09C}">
      <dgm:prSet/>
      <dgm:spPr/>
      <dgm:t>
        <a:bodyPr/>
        <a:lstStyle/>
        <a:p>
          <a:endParaRPr lang="es-MX"/>
        </a:p>
      </dgm:t>
    </dgm:pt>
    <dgm:pt modelId="{55A0F8B4-BAE3-4149-8987-6D048594C465}" type="sibTrans" cxnId="{4DE9626A-8514-4B69-8D6C-34BDC4E9A09C}">
      <dgm:prSet/>
      <dgm:spPr/>
      <dgm:t>
        <a:bodyPr/>
        <a:lstStyle/>
        <a:p>
          <a:endParaRPr lang="es-MX"/>
        </a:p>
      </dgm:t>
    </dgm:pt>
    <dgm:pt modelId="{5BE48150-9022-4342-8998-5C2FBD2DE0AD}">
      <dgm:prSet phldrT="[Texto]"/>
      <dgm:spPr/>
      <dgm:t>
        <a:bodyPr/>
        <a:lstStyle/>
        <a:p>
          <a:r>
            <a:rPr lang="es-MX" dirty="0"/>
            <a:t>Verano</a:t>
          </a:r>
        </a:p>
      </dgm:t>
    </dgm:pt>
    <dgm:pt modelId="{192FA6C5-6489-4040-AA54-AC205E5E65D2}" type="parTrans" cxnId="{E6FEB2E5-DD4E-4A87-BDDB-FC80A7F36288}">
      <dgm:prSet/>
      <dgm:spPr/>
      <dgm:t>
        <a:bodyPr/>
        <a:lstStyle/>
        <a:p>
          <a:endParaRPr lang="es-MX"/>
        </a:p>
      </dgm:t>
    </dgm:pt>
    <dgm:pt modelId="{BC36D986-4676-43A8-8BD0-1AA017495E90}" type="sibTrans" cxnId="{E6FEB2E5-DD4E-4A87-BDDB-FC80A7F36288}">
      <dgm:prSet/>
      <dgm:spPr/>
      <dgm:t>
        <a:bodyPr/>
        <a:lstStyle/>
        <a:p>
          <a:endParaRPr lang="es-MX"/>
        </a:p>
      </dgm:t>
    </dgm:pt>
    <dgm:pt modelId="{3E32837A-45C0-4684-B1EC-3A1B0BD5CFB1}" type="pres">
      <dgm:prSet presAssocID="{7FC8A925-2936-49DE-9D9B-53C65084F7E1}" presName="Name0" presStyleCnt="0">
        <dgm:presLayoutVars>
          <dgm:dir/>
          <dgm:resizeHandles val="exact"/>
        </dgm:presLayoutVars>
      </dgm:prSet>
      <dgm:spPr/>
    </dgm:pt>
    <dgm:pt modelId="{702DDD7D-0068-4B31-B273-7513B2AB5388}" type="pres">
      <dgm:prSet presAssocID="{7FC8A925-2936-49DE-9D9B-53C65084F7E1}" presName="fgShape" presStyleLbl="fgShp" presStyleIdx="0" presStyleCnt="1"/>
      <dgm:spPr/>
    </dgm:pt>
    <dgm:pt modelId="{D50BC24E-F672-443F-9BB4-69FE7F28874A}" type="pres">
      <dgm:prSet presAssocID="{7FC8A925-2936-49DE-9D9B-53C65084F7E1}" presName="linComp" presStyleCnt="0"/>
      <dgm:spPr/>
    </dgm:pt>
    <dgm:pt modelId="{85B27CEA-59BC-4D83-989D-C2FBDF14C658}" type="pres">
      <dgm:prSet presAssocID="{6CEA4FE7-1D54-40D8-BCD9-75A338488D96}" presName="compNode" presStyleCnt="0"/>
      <dgm:spPr/>
    </dgm:pt>
    <dgm:pt modelId="{A8A913FF-4154-4E05-98B4-2177245770CD}" type="pres">
      <dgm:prSet presAssocID="{6CEA4FE7-1D54-40D8-BCD9-75A338488D96}" presName="bkgdShape" presStyleLbl="node1" presStyleIdx="0" presStyleCnt="3"/>
      <dgm:spPr/>
    </dgm:pt>
    <dgm:pt modelId="{363E15A4-AE1F-4E03-B7C8-90C972E06FA3}" type="pres">
      <dgm:prSet presAssocID="{6CEA4FE7-1D54-40D8-BCD9-75A338488D96}" presName="nodeTx" presStyleLbl="node1" presStyleIdx="0" presStyleCnt="3">
        <dgm:presLayoutVars>
          <dgm:bulletEnabled val="1"/>
        </dgm:presLayoutVars>
      </dgm:prSet>
      <dgm:spPr/>
    </dgm:pt>
    <dgm:pt modelId="{DC73B359-C51E-49B3-89A8-6078D7726B15}" type="pres">
      <dgm:prSet presAssocID="{6CEA4FE7-1D54-40D8-BCD9-75A338488D96}" presName="invisiNode" presStyleLbl="node1" presStyleIdx="0" presStyleCnt="3"/>
      <dgm:spPr/>
    </dgm:pt>
    <dgm:pt modelId="{5E6F2BE0-0BAA-41EE-8F8A-4ED6F48680B6}" type="pres">
      <dgm:prSet presAssocID="{6CEA4FE7-1D54-40D8-BCD9-75A338488D96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  <dgm:pt modelId="{813D535E-0138-4FBF-80F0-F247FB8A1709}" type="pres">
      <dgm:prSet presAssocID="{B40138DC-726F-4B31-B4F5-8DC980BEBD5F}" presName="sibTrans" presStyleLbl="sibTrans2D1" presStyleIdx="0" presStyleCnt="0"/>
      <dgm:spPr/>
    </dgm:pt>
    <dgm:pt modelId="{7176C0C1-1484-4A59-B24C-0A6EC4A1B7F1}" type="pres">
      <dgm:prSet presAssocID="{C7572773-39B4-4D1A-93A8-65FC344FBCE0}" presName="compNode" presStyleCnt="0"/>
      <dgm:spPr/>
    </dgm:pt>
    <dgm:pt modelId="{292583C2-9AF8-412E-8A25-377691B52720}" type="pres">
      <dgm:prSet presAssocID="{C7572773-39B4-4D1A-93A8-65FC344FBCE0}" presName="bkgdShape" presStyleLbl="node1" presStyleIdx="1" presStyleCnt="3"/>
      <dgm:spPr/>
    </dgm:pt>
    <dgm:pt modelId="{EDD967C5-EEED-46FB-A0DF-5727258309F0}" type="pres">
      <dgm:prSet presAssocID="{C7572773-39B4-4D1A-93A8-65FC344FBCE0}" presName="nodeTx" presStyleLbl="node1" presStyleIdx="1" presStyleCnt="3">
        <dgm:presLayoutVars>
          <dgm:bulletEnabled val="1"/>
        </dgm:presLayoutVars>
      </dgm:prSet>
      <dgm:spPr/>
    </dgm:pt>
    <dgm:pt modelId="{863B2339-4916-4F9E-9BE7-88C3348ED99E}" type="pres">
      <dgm:prSet presAssocID="{C7572773-39B4-4D1A-93A8-65FC344FBCE0}" presName="invisiNode" presStyleLbl="node1" presStyleIdx="1" presStyleCnt="3"/>
      <dgm:spPr/>
    </dgm:pt>
    <dgm:pt modelId="{6131FDFA-F5BE-4ED2-9564-8AB3EBF3DBCE}" type="pres">
      <dgm:prSet presAssocID="{C7572773-39B4-4D1A-93A8-65FC344FBCE0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</dgm:spPr>
    </dgm:pt>
    <dgm:pt modelId="{3BFCA93C-4340-43AD-BC6A-24B6AB007F75}" type="pres">
      <dgm:prSet presAssocID="{55A0F8B4-BAE3-4149-8987-6D048594C465}" presName="sibTrans" presStyleLbl="sibTrans2D1" presStyleIdx="0" presStyleCnt="0"/>
      <dgm:spPr/>
    </dgm:pt>
    <dgm:pt modelId="{C5BF7081-999B-4640-B33E-500D32CE5DD4}" type="pres">
      <dgm:prSet presAssocID="{5BE48150-9022-4342-8998-5C2FBD2DE0AD}" presName="compNode" presStyleCnt="0"/>
      <dgm:spPr/>
    </dgm:pt>
    <dgm:pt modelId="{F993A0F6-B3E7-4C64-BEC8-772B5095FB05}" type="pres">
      <dgm:prSet presAssocID="{5BE48150-9022-4342-8998-5C2FBD2DE0AD}" presName="bkgdShape" presStyleLbl="node1" presStyleIdx="2" presStyleCnt="3"/>
      <dgm:spPr/>
    </dgm:pt>
    <dgm:pt modelId="{342B011D-C207-40AE-ACE2-9B9F9ED40866}" type="pres">
      <dgm:prSet presAssocID="{5BE48150-9022-4342-8998-5C2FBD2DE0AD}" presName="nodeTx" presStyleLbl="node1" presStyleIdx="2" presStyleCnt="3">
        <dgm:presLayoutVars>
          <dgm:bulletEnabled val="1"/>
        </dgm:presLayoutVars>
      </dgm:prSet>
      <dgm:spPr/>
    </dgm:pt>
    <dgm:pt modelId="{87AC9C1D-3ACB-408C-90E6-15526B68589D}" type="pres">
      <dgm:prSet presAssocID="{5BE48150-9022-4342-8998-5C2FBD2DE0AD}" presName="invisiNode" presStyleLbl="node1" presStyleIdx="2" presStyleCnt="3"/>
      <dgm:spPr/>
    </dgm:pt>
    <dgm:pt modelId="{35B61FD1-197A-40D4-A5CE-8A90BF54D07E}" type="pres">
      <dgm:prSet presAssocID="{5BE48150-9022-4342-8998-5C2FBD2DE0AD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</dgm:spPr>
    </dgm:pt>
  </dgm:ptLst>
  <dgm:cxnLst>
    <dgm:cxn modelId="{A3B70E10-F8F9-4DAA-A0C4-760D0BF0B48B}" type="presOf" srcId="{B40138DC-726F-4B31-B4F5-8DC980BEBD5F}" destId="{813D535E-0138-4FBF-80F0-F247FB8A1709}" srcOrd="0" destOrd="0" presId="urn:microsoft.com/office/officeart/2005/8/layout/hList7"/>
    <dgm:cxn modelId="{D26D5C3D-77CF-4855-8F64-8F4254D4CBF4}" type="presOf" srcId="{6CEA4FE7-1D54-40D8-BCD9-75A338488D96}" destId="{363E15A4-AE1F-4E03-B7C8-90C972E06FA3}" srcOrd="1" destOrd="0" presId="urn:microsoft.com/office/officeart/2005/8/layout/hList7"/>
    <dgm:cxn modelId="{C5C4B03D-5CA0-47B4-8E4A-248E421FDA5C}" type="presOf" srcId="{7FC8A925-2936-49DE-9D9B-53C65084F7E1}" destId="{3E32837A-45C0-4684-B1EC-3A1B0BD5CFB1}" srcOrd="0" destOrd="0" presId="urn:microsoft.com/office/officeart/2005/8/layout/hList7"/>
    <dgm:cxn modelId="{C517D841-7374-48A0-A6BD-B8D2A75C4A3C}" type="presOf" srcId="{6CEA4FE7-1D54-40D8-BCD9-75A338488D96}" destId="{A8A913FF-4154-4E05-98B4-2177245770CD}" srcOrd="0" destOrd="0" presId="urn:microsoft.com/office/officeart/2005/8/layout/hList7"/>
    <dgm:cxn modelId="{4DE9626A-8514-4B69-8D6C-34BDC4E9A09C}" srcId="{7FC8A925-2936-49DE-9D9B-53C65084F7E1}" destId="{C7572773-39B4-4D1A-93A8-65FC344FBCE0}" srcOrd="1" destOrd="0" parTransId="{67B40A6F-4024-4594-AD15-E5014B38702C}" sibTransId="{55A0F8B4-BAE3-4149-8987-6D048594C465}"/>
    <dgm:cxn modelId="{96B8BB7C-5C42-4A9B-B3D6-187C251448BF}" type="presOf" srcId="{5BE48150-9022-4342-8998-5C2FBD2DE0AD}" destId="{F993A0F6-B3E7-4C64-BEC8-772B5095FB05}" srcOrd="0" destOrd="0" presId="urn:microsoft.com/office/officeart/2005/8/layout/hList7"/>
    <dgm:cxn modelId="{D1A2A783-3B48-49CB-9C2E-017DEDE8D615}" type="presOf" srcId="{55A0F8B4-BAE3-4149-8987-6D048594C465}" destId="{3BFCA93C-4340-43AD-BC6A-24B6AB007F75}" srcOrd="0" destOrd="0" presId="urn:microsoft.com/office/officeart/2005/8/layout/hList7"/>
    <dgm:cxn modelId="{D7E32F8F-5168-4307-ACA1-FF61C1C42EBD}" srcId="{7FC8A925-2936-49DE-9D9B-53C65084F7E1}" destId="{6CEA4FE7-1D54-40D8-BCD9-75A338488D96}" srcOrd="0" destOrd="0" parTransId="{85584DEB-949C-47AA-AF13-D9B1B96C4884}" sibTransId="{B40138DC-726F-4B31-B4F5-8DC980BEBD5F}"/>
    <dgm:cxn modelId="{086EC6C2-AF2D-452D-BC14-CE9365715BC4}" type="presOf" srcId="{C7572773-39B4-4D1A-93A8-65FC344FBCE0}" destId="{292583C2-9AF8-412E-8A25-377691B52720}" srcOrd="0" destOrd="0" presId="urn:microsoft.com/office/officeart/2005/8/layout/hList7"/>
    <dgm:cxn modelId="{190DA7D8-98C1-4737-BE69-3A4F76650AFC}" type="presOf" srcId="{5BE48150-9022-4342-8998-5C2FBD2DE0AD}" destId="{342B011D-C207-40AE-ACE2-9B9F9ED40866}" srcOrd="1" destOrd="0" presId="urn:microsoft.com/office/officeart/2005/8/layout/hList7"/>
    <dgm:cxn modelId="{BD6F22DC-978D-4661-BE27-1B2E1552F92D}" type="presOf" srcId="{C7572773-39B4-4D1A-93A8-65FC344FBCE0}" destId="{EDD967C5-EEED-46FB-A0DF-5727258309F0}" srcOrd="1" destOrd="0" presId="urn:microsoft.com/office/officeart/2005/8/layout/hList7"/>
    <dgm:cxn modelId="{E6FEB2E5-DD4E-4A87-BDDB-FC80A7F36288}" srcId="{7FC8A925-2936-49DE-9D9B-53C65084F7E1}" destId="{5BE48150-9022-4342-8998-5C2FBD2DE0AD}" srcOrd="2" destOrd="0" parTransId="{192FA6C5-6489-4040-AA54-AC205E5E65D2}" sibTransId="{BC36D986-4676-43A8-8BD0-1AA017495E90}"/>
    <dgm:cxn modelId="{F7FD81CF-90D6-4BBA-9AFE-EAC3DDF2D1C7}" type="presParOf" srcId="{3E32837A-45C0-4684-B1EC-3A1B0BD5CFB1}" destId="{702DDD7D-0068-4B31-B273-7513B2AB5388}" srcOrd="0" destOrd="0" presId="urn:microsoft.com/office/officeart/2005/8/layout/hList7"/>
    <dgm:cxn modelId="{A7DC024E-B964-47D0-BB69-05FECCD2A56C}" type="presParOf" srcId="{3E32837A-45C0-4684-B1EC-3A1B0BD5CFB1}" destId="{D50BC24E-F672-443F-9BB4-69FE7F28874A}" srcOrd="1" destOrd="0" presId="urn:microsoft.com/office/officeart/2005/8/layout/hList7"/>
    <dgm:cxn modelId="{AB77E526-3C34-473F-8C73-75FA62EF5670}" type="presParOf" srcId="{D50BC24E-F672-443F-9BB4-69FE7F28874A}" destId="{85B27CEA-59BC-4D83-989D-C2FBDF14C658}" srcOrd="0" destOrd="0" presId="urn:microsoft.com/office/officeart/2005/8/layout/hList7"/>
    <dgm:cxn modelId="{464EF9D6-7DDF-408B-BB44-DD61E0A58277}" type="presParOf" srcId="{85B27CEA-59BC-4D83-989D-C2FBDF14C658}" destId="{A8A913FF-4154-4E05-98B4-2177245770CD}" srcOrd="0" destOrd="0" presId="urn:microsoft.com/office/officeart/2005/8/layout/hList7"/>
    <dgm:cxn modelId="{28614F3E-B7E3-40E9-A967-B0B020CD02F6}" type="presParOf" srcId="{85B27CEA-59BC-4D83-989D-C2FBDF14C658}" destId="{363E15A4-AE1F-4E03-B7C8-90C972E06FA3}" srcOrd="1" destOrd="0" presId="urn:microsoft.com/office/officeart/2005/8/layout/hList7"/>
    <dgm:cxn modelId="{058B9C62-8D2A-485D-A463-BFC2DD235933}" type="presParOf" srcId="{85B27CEA-59BC-4D83-989D-C2FBDF14C658}" destId="{DC73B359-C51E-49B3-89A8-6078D7726B15}" srcOrd="2" destOrd="0" presId="urn:microsoft.com/office/officeart/2005/8/layout/hList7"/>
    <dgm:cxn modelId="{04CACE7F-BC2D-4373-AAB9-5E96EEF96BF8}" type="presParOf" srcId="{85B27CEA-59BC-4D83-989D-C2FBDF14C658}" destId="{5E6F2BE0-0BAA-41EE-8F8A-4ED6F48680B6}" srcOrd="3" destOrd="0" presId="urn:microsoft.com/office/officeart/2005/8/layout/hList7"/>
    <dgm:cxn modelId="{7F79BF7D-554C-4B4E-B97C-B622C497C634}" type="presParOf" srcId="{D50BC24E-F672-443F-9BB4-69FE7F28874A}" destId="{813D535E-0138-4FBF-80F0-F247FB8A1709}" srcOrd="1" destOrd="0" presId="urn:microsoft.com/office/officeart/2005/8/layout/hList7"/>
    <dgm:cxn modelId="{F286E9FC-2E67-4D3F-8154-847EDB5332D0}" type="presParOf" srcId="{D50BC24E-F672-443F-9BB4-69FE7F28874A}" destId="{7176C0C1-1484-4A59-B24C-0A6EC4A1B7F1}" srcOrd="2" destOrd="0" presId="urn:microsoft.com/office/officeart/2005/8/layout/hList7"/>
    <dgm:cxn modelId="{B4AE9FCA-B327-49F7-AC5A-FEFE25F9C825}" type="presParOf" srcId="{7176C0C1-1484-4A59-B24C-0A6EC4A1B7F1}" destId="{292583C2-9AF8-412E-8A25-377691B52720}" srcOrd="0" destOrd="0" presId="urn:microsoft.com/office/officeart/2005/8/layout/hList7"/>
    <dgm:cxn modelId="{9C9F91A3-BA3B-442C-AD29-9F22DAE12AC6}" type="presParOf" srcId="{7176C0C1-1484-4A59-B24C-0A6EC4A1B7F1}" destId="{EDD967C5-EEED-46FB-A0DF-5727258309F0}" srcOrd="1" destOrd="0" presId="urn:microsoft.com/office/officeart/2005/8/layout/hList7"/>
    <dgm:cxn modelId="{EAA9B01B-2BB7-4DA7-96C1-E6002AF88A4E}" type="presParOf" srcId="{7176C0C1-1484-4A59-B24C-0A6EC4A1B7F1}" destId="{863B2339-4916-4F9E-9BE7-88C3348ED99E}" srcOrd="2" destOrd="0" presId="urn:microsoft.com/office/officeart/2005/8/layout/hList7"/>
    <dgm:cxn modelId="{5155A2E4-D937-4F48-AC4E-FB20D6E9386A}" type="presParOf" srcId="{7176C0C1-1484-4A59-B24C-0A6EC4A1B7F1}" destId="{6131FDFA-F5BE-4ED2-9564-8AB3EBF3DBCE}" srcOrd="3" destOrd="0" presId="urn:microsoft.com/office/officeart/2005/8/layout/hList7"/>
    <dgm:cxn modelId="{645E01B3-8B5D-4056-923A-03BC8B263BEF}" type="presParOf" srcId="{D50BC24E-F672-443F-9BB4-69FE7F28874A}" destId="{3BFCA93C-4340-43AD-BC6A-24B6AB007F75}" srcOrd="3" destOrd="0" presId="urn:microsoft.com/office/officeart/2005/8/layout/hList7"/>
    <dgm:cxn modelId="{5C113DCE-D537-4204-BE49-8F900120A506}" type="presParOf" srcId="{D50BC24E-F672-443F-9BB4-69FE7F28874A}" destId="{C5BF7081-999B-4640-B33E-500D32CE5DD4}" srcOrd="4" destOrd="0" presId="urn:microsoft.com/office/officeart/2005/8/layout/hList7"/>
    <dgm:cxn modelId="{2716C4B8-3694-41F7-92E2-EE4E15E7B0AC}" type="presParOf" srcId="{C5BF7081-999B-4640-B33E-500D32CE5DD4}" destId="{F993A0F6-B3E7-4C64-BEC8-772B5095FB05}" srcOrd="0" destOrd="0" presId="urn:microsoft.com/office/officeart/2005/8/layout/hList7"/>
    <dgm:cxn modelId="{D6920F5C-3A11-419C-A9DC-243B529D8EA8}" type="presParOf" srcId="{C5BF7081-999B-4640-B33E-500D32CE5DD4}" destId="{342B011D-C207-40AE-ACE2-9B9F9ED40866}" srcOrd="1" destOrd="0" presId="urn:microsoft.com/office/officeart/2005/8/layout/hList7"/>
    <dgm:cxn modelId="{46C956A1-4A91-4D8A-9EE4-242D9D1AD868}" type="presParOf" srcId="{C5BF7081-999B-4640-B33E-500D32CE5DD4}" destId="{87AC9C1D-3ACB-408C-90E6-15526B68589D}" srcOrd="2" destOrd="0" presId="urn:microsoft.com/office/officeart/2005/8/layout/hList7"/>
    <dgm:cxn modelId="{33921285-3811-4545-8A61-A6BE79489A6E}" type="presParOf" srcId="{C5BF7081-999B-4640-B33E-500D32CE5DD4}" destId="{35B61FD1-197A-40D4-A5CE-8A90BF54D07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A913FF-4154-4E05-98B4-2177245770CD}">
      <dsp:nvSpPr>
        <dsp:cNvPr id="0" name=""/>
        <dsp:cNvSpPr/>
      </dsp:nvSpPr>
      <dsp:spPr>
        <a:xfrm>
          <a:off x="1706" y="0"/>
          <a:ext cx="2655093" cy="5418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800" kern="1200" dirty="0"/>
            <a:t>Primavera</a:t>
          </a:r>
        </a:p>
      </dsp:txBody>
      <dsp:txXfrm>
        <a:off x="1706" y="2167466"/>
        <a:ext cx="2655093" cy="2167466"/>
      </dsp:txXfrm>
    </dsp:sp>
    <dsp:sp modelId="{5E6F2BE0-0BAA-41EE-8F8A-4ED6F48680B6}">
      <dsp:nvSpPr>
        <dsp:cNvPr id="0" name=""/>
        <dsp:cNvSpPr/>
      </dsp:nvSpPr>
      <dsp:spPr>
        <a:xfrm>
          <a:off x="427045" y="325120"/>
          <a:ext cx="1804416" cy="180441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2583C2-9AF8-412E-8A25-377691B52720}">
      <dsp:nvSpPr>
        <dsp:cNvPr id="0" name=""/>
        <dsp:cNvSpPr/>
      </dsp:nvSpPr>
      <dsp:spPr>
        <a:xfrm>
          <a:off x="2736453" y="0"/>
          <a:ext cx="2655093" cy="5418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800" kern="1200" dirty="0"/>
            <a:t>Otoño</a:t>
          </a:r>
        </a:p>
      </dsp:txBody>
      <dsp:txXfrm>
        <a:off x="2736453" y="2167466"/>
        <a:ext cx="2655093" cy="2167466"/>
      </dsp:txXfrm>
    </dsp:sp>
    <dsp:sp modelId="{6131FDFA-F5BE-4ED2-9564-8AB3EBF3DBCE}">
      <dsp:nvSpPr>
        <dsp:cNvPr id="0" name=""/>
        <dsp:cNvSpPr/>
      </dsp:nvSpPr>
      <dsp:spPr>
        <a:xfrm>
          <a:off x="3161791" y="325120"/>
          <a:ext cx="1804416" cy="180441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6000" r="-2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93A0F6-B3E7-4C64-BEC8-772B5095FB05}">
      <dsp:nvSpPr>
        <dsp:cNvPr id="0" name=""/>
        <dsp:cNvSpPr/>
      </dsp:nvSpPr>
      <dsp:spPr>
        <a:xfrm>
          <a:off x="5471199" y="0"/>
          <a:ext cx="2655093" cy="54186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800" kern="1200" dirty="0"/>
            <a:t>Verano</a:t>
          </a:r>
        </a:p>
      </dsp:txBody>
      <dsp:txXfrm>
        <a:off x="5471199" y="2167466"/>
        <a:ext cx="2655093" cy="2167466"/>
      </dsp:txXfrm>
    </dsp:sp>
    <dsp:sp modelId="{35B61FD1-197A-40D4-A5CE-8A90BF54D07E}">
      <dsp:nvSpPr>
        <dsp:cNvPr id="0" name=""/>
        <dsp:cNvSpPr/>
      </dsp:nvSpPr>
      <dsp:spPr>
        <a:xfrm>
          <a:off x="5896538" y="325120"/>
          <a:ext cx="1804416" cy="180441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4000" r="-2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2DDD7D-0068-4B31-B273-7513B2AB5388}">
      <dsp:nvSpPr>
        <dsp:cNvPr id="0" name=""/>
        <dsp:cNvSpPr/>
      </dsp:nvSpPr>
      <dsp:spPr>
        <a:xfrm>
          <a:off x="325119" y="4334933"/>
          <a:ext cx="7477760" cy="81280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5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89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239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56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91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8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51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959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248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7355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ck/a?!&amp;&amp;p=34ab93735fd998fd029e4f103cf447d845606c744d0c2c49ecd867204f9f6056JmltdHM9MTc0MTgyNDAwMA&amp;ptn=3&amp;ver=2&amp;hsh=4&amp;fclid=22eb2bad-0337-6407-0b5c-3f79025d65b9&amp;psq=que+es+la+primavera&amp;u=a1aHR0cHM6Ly9jb25jZXB0by5kZS9wcmltYXZlcmEv&amp;ntb=1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bing.com/ck/a?!&amp;&amp;p=d6f6a49e136179084357ff6613b3f141df5383135884f06469e88c9a6275bb8fJmltdHM9MTc0MTgyNDAwMA&amp;ptn=3&amp;ver=2&amp;hsh=4&amp;fclid=22eb2bad-0337-6407-0b5c-3f79025d65b9&amp;psq=cual+es+la+importancia+de+la+primavera+ejemplos&amp;u=a1aHR0cHM6Ly9udWV2YWVzY3VlbGFtZXhpY2FuYS5vcmcvcHJpbWF2ZXJhLw&amp;ntb=1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C81AE7-6A34-7717-5DB7-24C6412A97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99024"/>
            <a:ext cx="3076032" cy="3914947"/>
          </a:xfrm>
        </p:spPr>
        <p:txBody>
          <a:bodyPr>
            <a:normAutofit/>
          </a:bodyPr>
          <a:lstStyle/>
          <a:p>
            <a:r>
              <a:rPr lang="es-MX" sz="4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La </a:t>
            </a:r>
            <a:br>
              <a:rPr lang="es-MX" sz="4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</a:br>
            <a:r>
              <a:rPr lang="es-MX" sz="4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primavera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FB89AA-1EB1-16C9-EF3F-0A8D6A6B4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601496"/>
            <a:ext cx="2747407" cy="1278143"/>
          </a:xfrm>
        </p:spPr>
        <p:txBody>
          <a:bodyPr>
            <a:normAutofit/>
          </a:bodyPr>
          <a:lstStyle/>
          <a:p>
            <a:r>
              <a:rPr lang="es-MX" sz="1800" dirty="0"/>
              <a:t>De: Martin Ariel </a:t>
            </a:r>
            <a:r>
              <a:rPr lang="es-MX" sz="1800" dirty="0" err="1"/>
              <a:t>Eraldez</a:t>
            </a:r>
            <a:r>
              <a:rPr lang="es-MX" sz="1800" dirty="0"/>
              <a:t> Orduño </a:t>
            </a:r>
          </a:p>
          <a:p>
            <a:r>
              <a:rPr lang="es-MX" sz="1800" dirty="0"/>
              <a:t>Materia: Tecnología</a:t>
            </a:r>
          </a:p>
        </p:txBody>
      </p: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3716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Resultado de imagen de primavera">
            <a:extLst>
              <a:ext uri="{FF2B5EF4-FFF2-40B4-BE49-F238E27FC236}">
                <a16:creationId xmlns:a16="http://schemas.microsoft.com/office/drawing/2014/main" id="{2B6E3BDA-0A03-DD44-0053-F7A9754E6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38600" y="883628"/>
            <a:ext cx="7353299" cy="5090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023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78" name="Straight Connector 2069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Straight Connector 2071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80" name="Rectangle 2073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4" name="Picture 6" descr="Resultado de imagen de que son las estaciones del año">
            <a:extLst>
              <a:ext uri="{FF2B5EF4-FFF2-40B4-BE49-F238E27FC236}">
                <a16:creationId xmlns:a16="http://schemas.microsoft.com/office/drawing/2014/main" id="{CB583C2F-3CB7-C63C-FF24-89855E9B612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214"/>
          <a:stretch/>
        </p:blipFill>
        <p:spPr bwMode="auto">
          <a:xfrm>
            <a:off x="4981575" y="735286"/>
            <a:ext cx="6495042" cy="541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C834E38-74D7-88CC-E16C-CF96059BA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99763" cy="1473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 dirty="0"/>
              <a:t>¿Que son las </a:t>
            </a:r>
            <a:r>
              <a:rPr lang="en-US" sz="3300" dirty="0" err="1"/>
              <a:t>estaciones</a:t>
            </a:r>
            <a:r>
              <a:rPr lang="en-US" sz="3300" dirty="0"/>
              <a:t> del </a:t>
            </a:r>
            <a:r>
              <a:rPr lang="en-US" sz="3300" dirty="0" err="1"/>
              <a:t>año</a:t>
            </a:r>
            <a:r>
              <a:rPr lang="en-US" sz="3300" dirty="0"/>
              <a:t>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972B5C3-B6EF-0ECA-B276-8F3850262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387600"/>
            <a:ext cx="3799763" cy="3767328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i="0">
                <a:effectLst/>
              </a:rPr>
              <a:t>Las </a:t>
            </a:r>
            <a:r>
              <a:rPr lang="en-US" b="1" i="0">
                <a:effectLst/>
              </a:rPr>
              <a:t>estaciones del año</a:t>
            </a:r>
            <a:r>
              <a:rPr lang="en-US" b="0" i="0">
                <a:effectLst/>
              </a:rPr>
              <a:t> son divisiones del año en períodos de tiempo marcados por cambios en el clima, ecología y horas de luz del día. </a:t>
            </a: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1" i="0">
                <a:effectLst/>
              </a:rPr>
              <a:t>Primavera</a:t>
            </a:r>
            <a:r>
              <a:rPr lang="en-US" b="0" i="0">
                <a:effectLst/>
              </a:rPr>
              <a:t>: marcada por el renacimiento de la naturaleza.</a:t>
            </a: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1" i="0">
                <a:effectLst/>
              </a:rPr>
              <a:t>Verano</a:t>
            </a:r>
            <a:r>
              <a:rPr lang="en-US" b="0" i="0">
                <a:effectLst/>
              </a:rPr>
              <a:t>: caracterizada por altas temperaturas y días largos.</a:t>
            </a: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1" i="0">
                <a:effectLst/>
              </a:rPr>
              <a:t>Otoño</a:t>
            </a:r>
            <a:r>
              <a:rPr lang="en-US" b="0" i="0">
                <a:effectLst/>
              </a:rPr>
              <a:t>: cuando las hojas de los árboles caen y el clima se enfría.</a:t>
            </a: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1" i="0">
                <a:effectLst/>
              </a:rPr>
              <a:t>Invierno</a:t>
            </a:r>
            <a:r>
              <a:rPr lang="en-US" b="0" i="0">
                <a:effectLst/>
              </a:rPr>
              <a:t>: con temperaturas frías y días más cortos</a:t>
            </a:r>
          </a:p>
          <a:p>
            <a:pPr indent="-2286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/>
          </a:p>
        </p:txBody>
      </p:sp>
      <p:cxnSp>
        <p:nvCxnSpPr>
          <p:cNvPr id="2081" name="Straight Connector 2075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401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9" name="Straight Connector 3078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1" name="Straight Connector 3080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083" name="Rectangle 3082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3074" name="Picture 2" descr="Resultado de imagen de que es la primavera">
            <a:extLst>
              <a:ext uri="{FF2B5EF4-FFF2-40B4-BE49-F238E27FC236}">
                <a16:creationId xmlns:a16="http://schemas.microsoft.com/office/drawing/2014/main" id="{A97FE2AB-4987-2731-7230-5E9592E3C12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84" r="1" b="1"/>
          <a:stretch/>
        </p:blipFill>
        <p:spPr bwMode="auto">
          <a:xfrm>
            <a:off x="-1" y="10"/>
            <a:ext cx="8056345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8612C99-3F5A-CCB6-7626-F1BF7E4E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2507" y="1358671"/>
            <a:ext cx="2843711" cy="149332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/>
              <a:t>¿</a:t>
            </a:r>
            <a:r>
              <a:rPr lang="en-US" sz="3600" dirty="0" err="1"/>
              <a:t>Qué</a:t>
            </a:r>
            <a:r>
              <a:rPr lang="en-US" sz="3600" dirty="0"/>
              <a:t> es la primavera?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24E7BF9-4C7D-9F41-4AE7-E5A434FAF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52509" y="3359338"/>
            <a:ext cx="2843711" cy="2862072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 primavera es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una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las cuatro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estaciones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del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año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que se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caracteriza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por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aumento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la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temperatura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la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floración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las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plantas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y la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alargación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los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días.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Conoce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historia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significado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cultural y sus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procesos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biológicos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y </a:t>
            </a:r>
            <a:r>
              <a:rPr lang="en-US" dirty="0" err="1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agrícolas</a:t>
            </a:r>
            <a:r>
              <a:rPr lang="en-US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3085" name="Straight Connector 3084">
            <a:extLst>
              <a:ext uri="{FF2B5EF4-FFF2-40B4-BE49-F238E27FC236}">
                <a16:creationId xmlns:a16="http://schemas.microsoft.com/office/drawing/2014/main" id="{511FC409-B3C2-4F68-865C-C5333D6F2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41170" y="1172935"/>
            <a:ext cx="2653318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7" name="Straight Connector 3086">
            <a:extLst>
              <a:ext uri="{FF2B5EF4-FFF2-40B4-BE49-F238E27FC236}">
                <a16:creationId xmlns:a16="http://schemas.microsoft.com/office/drawing/2014/main" id="{B810270D-76A7-44B3-9746-7EDF57886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41170" y="3105667"/>
            <a:ext cx="26533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8370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03" name="Straight Connector 4102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5" name="Straight Connector 4104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107" name="Rectangle 4106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Resultado de imagen de cual es la importancia de la primavera">
            <a:extLst>
              <a:ext uri="{FF2B5EF4-FFF2-40B4-BE49-F238E27FC236}">
                <a16:creationId xmlns:a16="http://schemas.microsoft.com/office/drawing/2014/main" id="{36B639C1-9ED0-E3EE-5C09-AC03EB97539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9" r="15078"/>
          <a:stretch/>
        </p:blipFill>
        <p:spPr bwMode="auto">
          <a:xfrm>
            <a:off x="709872" y="731519"/>
            <a:ext cx="4976888" cy="5437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9FB356B-A00F-E0F8-7D54-39D484388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4749" y="909638"/>
            <a:ext cx="5201121" cy="13180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dirty="0"/>
              <a:t>La </a:t>
            </a:r>
            <a:r>
              <a:rPr lang="en-US" sz="4000" dirty="0" err="1"/>
              <a:t>importancia</a:t>
            </a:r>
            <a:r>
              <a:rPr lang="en-US" sz="4000" dirty="0"/>
              <a:t> de la primavera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C20C9F3-D29E-3AE6-51E9-288AF4918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0838" y="2236843"/>
            <a:ext cx="5201121" cy="3931920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b="0" i="0">
                <a:effectLst/>
              </a:rPr>
              <a:t>Proporciona un clima templado como un tiempo intermedio entre el frío y el calor.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b="0" i="0">
                <a:effectLst/>
              </a:rPr>
              <a:t>Aumenta la temperatura.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b="0" i="0">
                <a:effectLst/>
              </a:rPr>
              <a:t>Tiene una pluviosidad irregular.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b="0" i="0">
                <a:effectLst/>
              </a:rPr>
              <a:t>Los días y noches tienen igual duración.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b="0" i="0">
                <a:effectLst/>
              </a:rPr>
              <a:t>El follaje reverdece en general.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b="0" i="0">
                <a:effectLst/>
              </a:rPr>
              <a:t>Es la época de florecimiento.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/>
          </a:p>
        </p:txBody>
      </p:sp>
      <p:cxnSp>
        <p:nvCxnSpPr>
          <p:cNvPr id="4109" name="Straight Connector 4108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2739" y="722376"/>
            <a:ext cx="16002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6310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31" name="Straight Connector 5130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3" name="Straight Connector 5132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135" name="Rectangle 5134">
            <a:extLst>
              <a:ext uri="{FF2B5EF4-FFF2-40B4-BE49-F238E27FC236}">
                <a16:creationId xmlns:a16="http://schemas.microsoft.com/office/drawing/2014/main" id="{E53615EE-C559-4E03-999B-5477F1626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37" name="Straight Connector 5136">
            <a:extLst>
              <a:ext uri="{FF2B5EF4-FFF2-40B4-BE49-F238E27FC236}">
                <a16:creationId xmlns:a16="http://schemas.microsoft.com/office/drawing/2014/main" id="{799A8EBD-049C-48E6-97ED-C9102D78F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13696" y="722376"/>
            <a:ext cx="15621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6" name="Picture 6" descr="Resultado de imagen de cual es la importancia de la primavera ejemplos">
            <a:extLst>
              <a:ext uri="{FF2B5EF4-FFF2-40B4-BE49-F238E27FC236}">
                <a16:creationId xmlns:a16="http://schemas.microsoft.com/office/drawing/2014/main" id="{C0E092BB-9046-B891-6BAD-D16E54C5B67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7" r="36140" b="2"/>
          <a:stretch/>
        </p:blipFill>
        <p:spPr bwMode="auto">
          <a:xfrm>
            <a:off x="791628" y="723900"/>
            <a:ext cx="32766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Resultado de imagen de cual es la importancia de la primavera ejemplos">
            <a:extLst>
              <a:ext uri="{FF2B5EF4-FFF2-40B4-BE49-F238E27FC236}">
                <a16:creationId xmlns:a16="http://schemas.microsoft.com/office/drawing/2014/main" id="{0AD19472-185F-91B1-1A22-A865CA84B2FE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96" r="33211" b="2"/>
          <a:stretch/>
        </p:blipFill>
        <p:spPr bwMode="auto">
          <a:xfrm>
            <a:off x="4068230" y="723900"/>
            <a:ext cx="3246971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728C543-FCBA-A1D1-A32D-0C563788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8447" y="952499"/>
            <a:ext cx="3571315" cy="13167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Ejemplo</a:t>
            </a:r>
            <a:endParaRPr lang="en-U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9D61B51-A733-CCA4-5B15-61BC47DCF6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918447" y="2292096"/>
            <a:ext cx="3571315" cy="3913442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 primavera es un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símbolo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renacimiento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y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vitalidad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que ha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resonado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 lo largo de la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historia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diferentes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culturas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alrededor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del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mundo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 En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muchas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tradiciones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estación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es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celebrada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con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festividades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que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honran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retorno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la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vida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y la </a:t>
            </a:r>
            <a:r>
              <a:rPr lang="en-US" dirty="0" err="1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fertilidad</a:t>
            </a:r>
            <a:r>
              <a:rPr lang="en-US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la tierra.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28986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84" name="Straight Connector 7174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86" name="Straight Connector 7176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187" name="Rectangle 717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cxnSp>
        <p:nvCxnSpPr>
          <p:cNvPr id="7188" name="Straight Connector 7180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 descr="Inicia la primavera el próximo sábado en México">
            <a:extLst>
              <a:ext uri="{FF2B5EF4-FFF2-40B4-BE49-F238E27FC236}">
                <a16:creationId xmlns:a16="http://schemas.microsoft.com/office/drawing/2014/main" id="{96074C9B-0A78-D58B-491A-164FED267F6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29"/>
          <a:stretch/>
        </p:blipFill>
        <p:spPr bwMode="auto">
          <a:xfrm>
            <a:off x="20" y="10"/>
            <a:ext cx="1219197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3" name="Rectangle 7182">
            <a:extLst>
              <a:ext uri="{FF2B5EF4-FFF2-40B4-BE49-F238E27FC236}">
                <a16:creationId xmlns:a16="http://schemas.microsoft.com/office/drawing/2014/main" id="{D21F66AB-6D67-4C86-A415-0B6E4EEC5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423811" y="423809"/>
            <a:ext cx="6858002" cy="601038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1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623FBAB-D0D6-3FF1-426B-32BC3322C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786" y="908651"/>
            <a:ext cx="5230366" cy="40054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6800"/>
              <a:t>Mas ejemplos</a:t>
            </a:r>
          </a:p>
        </p:txBody>
      </p:sp>
      <p:cxnSp>
        <p:nvCxnSpPr>
          <p:cNvPr id="7185" name="Straight Connector 7184">
            <a:extLst>
              <a:ext uri="{FF2B5EF4-FFF2-40B4-BE49-F238E27FC236}">
                <a16:creationId xmlns:a16="http://schemas.microsoft.com/office/drawing/2014/main" id="{0B66F5E1-B07D-4718-F4B4-5FCE4B7E8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9006" y="727509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93106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62640199-2B50-873E-FABF-4BAEAAF441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204651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189837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41BFA31-6544-45C2-9DA0-9E1C5E0B1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C36F877-5419-44C1-A2CD-376BDDDC3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4667603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Marcador de contenido 5" descr="Imagen que contiene texto, firmar&#10;&#10;El contenido generado por IA puede ser incorrecto.">
            <a:extLst>
              <a:ext uri="{FF2B5EF4-FFF2-40B4-BE49-F238E27FC236}">
                <a16:creationId xmlns:a16="http://schemas.microsoft.com/office/drawing/2014/main" id="{E07FE9CA-EAB0-C47A-1112-172BB9F6899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812" y="723899"/>
            <a:ext cx="3584211" cy="3584211"/>
          </a:xfrm>
          <a:prstGeom prst="rect">
            <a:avLst/>
          </a:prstGeom>
        </p:spPr>
      </p:pic>
      <p:pic>
        <p:nvPicPr>
          <p:cNvPr id="8" name="Marcador de contenido 7" descr="Texto">
            <a:extLst>
              <a:ext uri="{FF2B5EF4-FFF2-40B4-BE49-F238E27FC236}">
                <a16:creationId xmlns:a16="http://schemas.microsoft.com/office/drawing/2014/main" id="{02D74A72-3E86-EFF9-4EA3-9FE44476F13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570" y="723899"/>
            <a:ext cx="3597103" cy="358421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1786949-DC35-07B3-4B41-18F1BEA7B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4742029"/>
            <a:ext cx="10765912" cy="92595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dirty="0" err="1"/>
              <a:t>Muchas</a:t>
            </a:r>
            <a:r>
              <a:rPr lang="en-US" sz="3000" dirty="0"/>
              <a:t> gracias </a:t>
            </a:r>
            <a:r>
              <a:rPr lang="en-US" sz="3000" dirty="0" err="1"/>
              <a:t>por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dirty="0" err="1"/>
              <a:t>atención</a:t>
            </a:r>
            <a:r>
              <a:rPr lang="en-US" sz="3000" dirty="0"/>
              <a:t> </a:t>
            </a:r>
            <a:br>
              <a:rPr lang="en-US" sz="3000" dirty="0"/>
            </a:br>
            <a:r>
              <a:rPr lang="en-US" sz="3000" dirty="0"/>
              <a:t>bye</a:t>
            </a:r>
          </a:p>
        </p:txBody>
      </p:sp>
    </p:spTree>
    <p:extLst>
      <p:ext uri="{BB962C8B-B14F-4D97-AF65-F5344CB8AC3E}">
        <p14:creationId xmlns:p14="http://schemas.microsoft.com/office/powerpoint/2010/main" val="390189257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255</Words>
  <Application>Microsoft Office PowerPoint</Application>
  <PresentationFormat>Panorámica</PresentationFormat>
  <Paragraphs>25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Calisto MT</vt:lpstr>
      <vt:lpstr>Univers Condensed</vt:lpstr>
      <vt:lpstr>ChronicleVTI</vt:lpstr>
      <vt:lpstr>La  primavera</vt:lpstr>
      <vt:lpstr>¿Que son las estaciones del año?</vt:lpstr>
      <vt:lpstr>¿Qué es la primavera?</vt:lpstr>
      <vt:lpstr>La importancia de la primavera</vt:lpstr>
      <vt:lpstr>Ejemplo</vt:lpstr>
      <vt:lpstr>Mas ejemplos</vt:lpstr>
      <vt:lpstr>Presentación de PowerPoint</vt:lpstr>
      <vt:lpstr>Muchas gracias por su atención  bye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Kid2 Inei</dc:creator>
  <cp:lastModifiedBy>Kid2 Inei</cp:lastModifiedBy>
  <cp:revision>1</cp:revision>
  <dcterms:created xsi:type="dcterms:W3CDTF">2025-03-13T14:53:50Z</dcterms:created>
  <dcterms:modified xsi:type="dcterms:W3CDTF">2025-03-13T15:36:16Z</dcterms:modified>
</cp:coreProperties>
</file>