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AB118-1619-424B-864D-7CFF2357A88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FC2E8B1E-C015-7948-AF9F-AFD68BB76CC8}">
      <dgm:prSet phldrT="[Texto]" phldr="0"/>
      <dgm:spPr/>
      <dgm:t>
        <a:bodyPr/>
        <a:lstStyle/>
        <a:p>
          <a:r>
            <a:rPr lang="es-US" b="0" i="0" u="none" strike="noStrike" dirty="0">
              <a:solidFill>
                <a:srgbClr val="001D35"/>
              </a:solidFill>
              <a:effectLst/>
              <a:latin typeface="Google Sans"/>
            </a:rPr>
            <a:t>Las flores se abren </a:t>
          </a:r>
        </a:p>
      </dgm:t>
    </dgm:pt>
    <dgm:pt modelId="{491D5475-33E1-364C-975B-173C3B87972F}" type="parTrans" cxnId="{73F9EC2A-8D26-B045-BEF5-9C7171C2B056}">
      <dgm:prSet/>
      <dgm:spPr/>
      <dgm:t>
        <a:bodyPr/>
        <a:lstStyle/>
        <a:p>
          <a:endParaRPr lang="es-ES"/>
        </a:p>
      </dgm:t>
    </dgm:pt>
    <dgm:pt modelId="{87E5F01D-E56E-5441-9A67-5E8797663888}" type="sibTrans" cxnId="{73F9EC2A-8D26-B045-BEF5-9C7171C2B056}">
      <dgm:prSet/>
      <dgm:spPr/>
      <dgm:t>
        <a:bodyPr/>
        <a:lstStyle/>
        <a:p>
          <a:endParaRPr lang="es-ES"/>
        </a:p>
      </dgm:t>
    </dgm:pt>
    <dgm:pt modelId="{E87510AC-09EE-1F4B-9718-2B519DFF9F52}">
      <dgm:prSet phldrT="[Texto]" phldr="0"/>
      <dgm:spPr/>
      <dgm:t>
        <a:bodyPr/>
        <a:lstStyle/>
        <a:p>
          <a:r>
            <a:rPr lang="es-US" b="0" i="0" u="none" strike="noStrike" dirty="0">
              <a:solidFill>
                <a:srgbClr val="001D35"/>
              </a:solidFill>
              <a:effectLst/>
              <a:latin typeface="Google Sans"/>
            </a:rPr>
            <a:t>Los árboles brotan y se ve fluir la savia </a:t>
          </a:r>
        </a:p>
      </dgm:t>
    </dgm:pt>
    <dgm:pt modelId="{18743EF8-83EA-704D-80FC-AD6FAD99E7FF}" type="parTrans" cxnId="{AAD10433-2493-664E-9883-8A5FD7DB8F3F}">
      <dgm:prSet/>
      <dgm:spPr/>
      <dgm:t>
        <a:bodyPr/>
        <a:lstStyle/>
        <a:p>
          <a:endParaRPr lang="es-ES"/>
        </a:p>
      </dgm:t>
    </dgm:pt>
    <dgm:pt modelId="{AEF43BDD-11BE-6C40-940A-BED10F1703A9}" type="sibTrans" cxnId="{AAD10433-2493-664E-9883-8A5FD7DB8F3F}">
      <dgm:prSet/>
      <dgm:spPr/>
      <dgm:t>
        <a:bodyPr/>
        <a:lstStyle/>
        <a:p>
          <a:endParaRPr lang="es-ES"/>
        </a:p>
      </dgm:t>
    </dgm:pt>
    <dgm:pt modelId="{B216C6D9-C3A0-3F4E-B75E-0A85D8E6D2A5}" type="pres">
      <dgm:prSet presAssocID="{105AB118-1619-424B-864D-7CFF2357A889}" presName="rootnode" presStyleCnt="0">
        <dgm:presLayoutVars>
          <dgm:chMax/>
          <dgm:chPref/>
          <dgm:dir/>
          <dgm:animLvl val="lvl"/>
        </dgm:presLayoutVars>
      </dgm:prSet>
      <dgm:spPr/>
    </dgm:pt>
    <dgm:pt modelId="{5FDF13DC-32E9-2E4C-AD4F-2C9216D4317E}" type="pres">
      <dgm:prSet presAssocID="{FC2E8B1E-C015-7948-AF9F-AFD68BB76CC8}" presName="composite" presStyleCnt="0"/>
      <dgm:spPr/>
    </dgm:pt>
    <dgm:pt modelId="{90E7B6CA-2768-BE42-93AE-C70B8CB226B8}" type="pres">
      <dgm:prSet presAssocID="{FC2E8B1E-C015-7948-AF9F-AFD68BB76CC8}" presName="LShape" presStyleLbl="alignNode1" presStyleIdx="0" presStyleCnt="3"/>
      <dgm:spPr/>
    </dgm:pt>
    <dgm:pt modelId="{FA2B0FD0-71D5-D741-A230-7E1ECD4FBB5D}" type="pres">
      <dgm:prSet presAssocID="{FC2E8B1E-C015-7948-AF9F-AFD68BB76CC8}" presName="ParentText" presStyleLbl="revTx" presStyleIdx="0" presStyleCnt="2">
        <dgm:presLayoutVars>
          <dgm:chMax val="0"/>
          <dgm:chPref val="0"/>
          <dgm:bulletEnabled val="1"/>
        </dgm:presLayoutVars>
      </dgm:prSet>
      <dgm:spPr/>
    </dgm:pt>
    <dgm:pt modelId="{66632A0E-27B5-4447-814D-2D2677A26568}" type="pres">
      <dgm:prSet presAssocID="{FC2E8B1E-C015-7948-AF9F-AFD68BB76CC8}" presName="Triangle" presStyleLbl="alignNode1" presStyleIdx="1" presStyleCnt="3"/>
      <dgm:spPr/>
    </dgm:pt>
    <dgm:pt modelId="{3001DEEB-CB67-0247-9B1E-550E278A2C01}" type="pres">
      <dgm:prSet presAssocID="{87E5F01D-E56E-5441-9A67-5E8797663888}" presName="sibTrans" presStyleCnt="0"/>
      <dgm:spPr/>
    </dgm:pt>
    <dgm:pt modelId="{2E7C67E5-2D31-224D-80BE-DD90E0CC441D}" type="pres">
      <dgm:prSet presAssocID="{87E5F01D-E56E-5441-9A67-5E8797663888}" presName="space" presStyleCnt="0"/>
      <dgm:spPr/>
    </dgm:pt>
    <dgm:pt modelId="{C590C571-5319-3D41-859B-7FD60356DD14}" type="pres">
      <dgm:prSet presAssocID="{E87510AC-09EE-1F4B-9718-2B519DFF9F52}" presName="composite" presStyleCnt="0"/>
      <dgm:spPr/>
    </dgm:pt>
    <dgm:pt modelId="{BB2E9772-F820-E547-8867-3C347E9905D6}" type="pres">
      <dgm:prSet presAssocID="{E87510AC-09EE-1F4B-9718-2B519DFF9F52}" presName="LShape" presStyleLbl="alignNode1" presStyleIdx="2" presStyleCnt="3"/>
      <dgm:spPr/>
    </dgm:pt>
    <dgm:pt modelId="{7411EEC7-3EFE-FF49-A8C7-BF8682927C98}" type="pres">
      <dgm:prSet presAssocID="{E87510AC-09EE-1F4B-9718-2B519DFF9F52}" presName="ParentText" presStyleLbl="revTx" presStyleIdx="1" presStyleCnt="2">
        <dgm:presLayoutVars>
          <dgm:chMax val="0"/>
          <dgm:chPref val="0"/>
          <dgm:bulletEnabled val="1"/>
        </dgm:presLayoutVars>
      </dgm:prSet>
      <dgm:spPr/>
    </dgm:pt>
  </dgm:ptLst>
  <dgm:cxnLst>
    <dgm:cxn modelId="{73F9EC2A-8D26-B045-BEF5-9C7171C2B056}" srcId="{105AB118-1619-424B-864D-7CFF2357A889}" destId="{FC2E8B1E-C015-7948-AF9F-AFD68BB76CC8}" srcOrd="0" destOrd="0" parTransId="{491D5475-33E1-364C-975B-173C3B87972F}" sibTransId="{87E5F01D-E56E-5441-9A67-5E8797663888}"/>
    <dgm:cxn modelId="{AAD10433-2493-664E-9883-8A5FD7DB8F3F}" srcId="{105AB118-1619-424B-864D-7CFF2357A889}" destId="{E87510AC-09EE-1F4B-9718-2B519DFF9F52}" srcOrd="1" destOrd="0" parTransId="{18743EF8-83EA-704D-80FC-AD6FAD99E7FF}" sibTransId="{AEF43BDD-11BE-6C40-940A-BED10F1703A9}"/>
    <dgm:cxn modelId="{F28F905C-78F1-2742-899F-BDFC3147ACF7}" type="presOf" srcId="{105AB118-1619-424B-864D-7CFF2357A889}" destId="{B216C6D9-C3A0-3F4E-B75E-0A85D8E6D2A5}" srcOrd="0" destOrd="0" presId="urn:microsoft.com/office/officeart/2009/3/layout/StepUpProcess"/>
    <dgm:cxn modelId="{386A2E80-1DAD-5143-8F36-BB0505014929}" type="presOf" srcId="{E87510AC-09EE-1F4B-9718-2B519DFF9F52}" destId="{7411EEC7-3EFE-FF49-A8C7-BF8682927C98}" srcOrd="0" destOrd="0" presId="urn:microsoft.com/office/officeart/2009/3/layout/StepUpProcess"/>
    <dgm:cxn modelId="{DF1E72EF-A324-9F49-8A66-899368A47AB0}" type="presOf" srcId="{FC2E8B1E-C015-7948-AF9F-AFD68BB76CC8}" destId="{FA2B0FD0-71D5-D741-A230-7E1ECD4FBB5D}" srcOrd="0" destOrd="0" presId="urn:microsoft.com/office/officeart/2009/3/layout/StepUpProcess"/>
    <dgm:cxn modelId="{8C9DDEF2-8E7F-2C48-8FD2-97DFA40469EE}" type="presParOf" srcId="{B216C6D9-C3A0-3F4E-B75E-0A85D8E6D2A5}" destId="{5FDF13DC-32E9-2E4C-AD4F-2C9216D4317E}" srcOrd="0" destOrd="0" presId="urn:microsoft.com/office/officeart/2009/3/layout/StepUpProcess"/>
    <dgm:cxn modelId="{3DA169DA-0900-0147-9D84-614668705E82}" type="presParOf" srcId="{5FDF13DC-32E9-2E4C-AD4F-2C9216D4317E}" destId="{90E7B6CA-2768-BE42-93AE-C70B8CB226B8}" srcOrd="0" destOrd="0" presId="urn:microsoft.com/office/officeart/2009/3/layout/StepUpProcess"/>
    <dgm:cxn modelId="{4E5A0B99-610A-574C-89F3-548079649A13}" type="presParOf" srcId="{5FDF13DC-32E9-2E4C-AD4F-2C9216D4317E}" destId="{FA2B0FD0-71D5-D741-A230-7E1ECD4FBB5D}" srcOrd="1" destOrd="0" presId="urn:microsoft.com/office/officeart/2009/3/layout/StepUpProcess"/>
    <dgm:cxn modelId="{D6FAD02B-3996-6147-A33C-E93FE4C8A165}" type="presParOf" srcId="{5FDF13DC-32E9-2E4C-AD4F-2C9216D4317E}" destId="{66632A0E-27B5-4447-814D-2D2677A26568}" srcOrd="2" destOrd="0" presId="urn:microsoft.com/office/officeart/2009/3/layout/StepUpProcess"/>
    <dgm:cxn modelId="{616C4700-5113-BB45-B83E-759A39B951F4}" type="presParOf" srcId="{B216C6D9-C3A0-3F4E-B75E-0A85D8E6D2A5}" destId="{3001DEEB-CB67-0247-9B1E-550E278A2C01}" srcOrd="1" destOrd="0" presId="urn:microsoft.com/office/officeart/2009/3/layout/StepUpProcess"/>
    <dgm:cxn modelId="{B7CE8936-7295-7C47-A4FE-E9FBBC1DF5E1}" type="presParOf" srcId="{3001DEEB-CB67-0247-9B1E-550E278A2C01}" destId="{2E7C67E5-2D31-224D-80BE-DD90E0CC441D}" srcOrd="0" destOrd="0" presId="urn:microsoft.com/office/officeart/2009/3/layout/StepUpProcess"/>
    <dgm:cxn modelId="{54B3E8EC-EA9E-204C-8851-EBE82DACF9FD}" type="presParOf" srcId="{B216C6D9-C3A0-3F4E-B75E-0A85D8E6D2A5}" destId="{C590C571-5319-3D41-859B-7FD60356DD14}" srcOrd="2" destOrd="0" presId="urn:microsoft.com/office/officeart/2009/3/layout/StepUpProcess"/>
    <dgm:cxn modelId="{8549023C-9EB6-2C43-8DB1-89C6F6FC3DE0}" type="presParOf" srcId="{C590C571-5319-3D41-859B-7FD60356DD14}" destId="{BB2E9772-F820-E547-8867-3C347E9905D6}" srcOrd="0" destOrd="0" presId="urn:microsoft.com/office/officeart/2009/3/layout/StepUpProcess"/>
    <dgm:cxn modelId="{D939D703-89A3-5644-8C62-DA24B3006F79}" type="presParOf" srcId="{C590C571-5319-3D41-859B-7FD60356DD14}" destId="{7411EEC7-3EFE-FF49-A8C7-BF8682927C9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7B6CA-2768-BE42-93AE-C70B8CB226B8}">
      <dsp:nvSpPr>
        <dsp:cNvPr id="0" name=""/>
        <dsp:cNvSpPr/>
      </dsp:nvSpPr>
      <dsp:spPr>
        <a:xfrm rot="5400000">
          <a:off x="2067460" y="277777"/>
          <a:ext cx="2244836" cy="373535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B0FD0-71D5-D741-A230-7E1ECD4FBB5D}">
      <dsp:nvSpPr>
        <dsp:cNvPr id="0" name=""/>
        <dsp:cNvSpPr/>
      </dsp:nvSpPr>
      <dsp:spPr>
        <a:xfrm>
          <a:off x="1692741" y="1393845"/>
          <a:ext cx="3372301" cy="29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s-US" sz="4600" b="0" i="0" u="none" strike="noStrike" kern="1200" dirty="0">
              <a:solidFill>
                <a:srgbClr val="001D35"/>
              </a:solidFill>
              <a:effectLst/>
              <a:latin typeface="Google Sans"/>
            </a:rPr>
            <a:t>Las flores se abren </a:t>
          </a:r>
        </a:p>
      </dsp:txBody>
      <dsp:txXfrm>
        <a:off x="1692741" y="1393845"/>
        <a:ext cx="3372301" cy="2956020"/>
      </dsp:txXfrm>
    </dsp:sp>
    <dsp:sp modelId="{66632A0E-27B5-4447-814D-2D2677A26568}">
      <dsp:nvSpPr>
        <dsp:cNvPr id="0" name=""/>
        <dsp:cNvSpPr/>
      </dsp:nvSpPr>
      <dsp:spPr>
        <a:xfrm>
          <a:off x="4428760" y="2776"/>
          <a:ext cx="636283" cy="636283"/>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E9772-F820-E547-8867-3C347E9905D6}">
      <dsp:nvSpPr>
        <dsp:cNvPr id="0" name=""/>
        <dsp:cNvSpPr/>
      </dsp:nvSpPr>
      <dsp:spPr>
        <a:xfrm rot="5400000">
          <a:off x="6195816" y="-743787"/>
          <a:ext cx="2244836" cy="373535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1EEC7-3EFE-FF49-A8C7-BF8682927C98}">
      <dsp:nvSpPr>
        <dsp:cNvPr id="0" name=""/>
        <dsp:cNvSpPr/>
      </dsp:nvSpPr>
      <dsp:spPr>
        <a:xfrm>
          <a:off x="5821097" y="372279"/>
          <a:ext cx="3372301" cy="29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s-US" sz="4600" b="0" i="0" u="none" strike="noStrike" kern="1200" dirty="0">
              <a:solidFill>
                <a:srgbClr val="001D35"/>
              </a:solidFill>
              <a:effectLst/>
              <a:latin typeface="Google Sans"/>
            </a:rPr>
            <a:t>Los árboles brotan y se ve fluir la savia </a:t>
          </a:r>
        </a:p>
      </dsp:txBody>
      <dsp:txXfrm>
        <a:off x="5821097" y="372279"/>
        <a:ext cx="3372301" cy="295602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8F73D-0B9B-636A-9FDA-39BF627F2E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E115C008-3A7A-961B-0BD5-3FAA9C004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48D58B1E-FEDE-61D8-9F59-2AC40E7507F1}"/>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5" name="Marcador de pie de página 4">
            <a:extLst>
              <a:ext uri="{FF2B5EF4-FFF2-40B4-BE49-F238E27FC236}">
                <a16:creationId xmlns:a16="http://schemas.microsoft.com/office/drawing/2014/main" id="{F784312F-9C79-4249-7D2B-0D246B1614BF}"/>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7D6697DB-4DE7-BA1C-8649-9B9723620AB4}"/>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257613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BE470-5167-FB55-1530-966A7023F64B}"/>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4E354690-C650-4F5F-B82F-D066A826EF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B7E1470A-1827-4609-5148-13FC8BB5FB12}"/>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5" name="Marcador de pie de página 4">
            <a:extLst>
              <a:ext uri="{FF2B5EF4-FFF2-40B4-BE49-F238E27FC236}">
                <a16:creationId xmlns:a16="http://schemas.microsoft.com/office/drawing/2014/main" id="{0206E290-AB45-C870-4E62-6C9AAD18A4C5}"/>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9F83A74-4BAA-7B86-80BD-61BDC369BC9C}"/>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148280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985CE4-86AF-D882-FF78-F1FBD9173B7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A4F28199-8B76-D536-7475-50F994411E5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98A879A5-169F-03E5-2C9E-49D356CAFDD7}"/>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5" name="Marcador de pie de página 4">
            <a:extLst>
              <a:ext uri="{FF2B5EF4-FFF2-40B4-BE49-F238E27FC236}">
                <a16:creationId xmlns:a16="http://schemas.microsoft.com/office/drawing/2014/main" id="{3C6F56AB-597F-0121-A363-9F1B5FFAF1F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DAD4CD92-7D1E-128D-F0EE-6F9B47176A80}"/>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167742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01C42-E019-5034-49AC-77FEB499B6AA}"/>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D32E7F69-D052-88D7-59BD-7486BEEA8C5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ECB85339-2F12-04D5-D4CC-AD0A9A773104}"/>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5" name="Marcador de pie de página 4">
            <a:extLst>
              <a:ext uri="{FF2B5EF4-FFF2-40B4-BE49-F238E27FC236}">
                <a16:creationId xmlns:a16="http://schemas.microsoft.com/office/drawing/2014/main" id="{4900F04F-AA12-7A84-1F0D-DC4FAC5E8E23}"/>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DCE12714-D08A-4ED8-B86C-AED1058E6121}"/>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122441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5294C-B52D-444E-F954-74E9AC845C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672FB0FF-6767-B880-D1D1-B76FD49F5C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EAF137-FA65-EB70-5F7A-6E86B546B95B}"/>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5" name="Marcador de pie de página 4">
            <a:extLst>
              <a:ext uri="{FF2B5EF4-FFF2-40B4-BE49-F238E27FC236}">
                <a16:creationId xmlns:a16="http://schemas.microsoft.com/office/drawing/2014/main" id="{9C450F6A-B3D7-48FC-091F-F1E648209CF3}"/>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1461F0A-ADFD-172E-DD88-812206960C19}"/>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255638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B6667-75C3-0536-10A4-81782C3E4DA4}"/>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3828A065-721D-4D12-5E16-F88D32DA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900AC497-8BCA-F62A-2D79-96842C1EFED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D1F684CF-DC51-6F85-3784-0D51673180A9}"/>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6" name="Marcador de pie de página 5">
            <a:extLst>
              <a:ext uri="{FF2B5EF4-FFF2-40B4-BE49-F238E27FC236}">
                <a16:creationId xmlns:a16="http://schemas.microsoft.com/office/drawing/2014/main" id="{68CABCB6-A69D-C9AE-5FAA-83A3C89C76C4}"/>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3B49224-401F-9E17-AB40-CDB55FA5B686}"/>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425322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2BC07-8292-6918-95E8-65F9BF0B4A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A4389940-0693-BF0D-312D-959F652E4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45E1E07-BCE1-EA9D-220F-67478F8577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4CDC07F2-CD21-680D-279E-E771D5E62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F99326-55D5-F2E8-029A-142D9625D4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58479F60-35EF-F61B-7F7B-C6A444E166C8}"/>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8" name="Marcador de pie de página 7">
            <a:extLst>
              <a:ext uri="{FF2B5EF4-FFF2-40B4-BE49-F238E27FC236}">
                <a16:creationId xmlns:a16="http://schemas.microsoft.com/office/drawing/2014/main" id="{9F6237EA-D416-967A-FB02-59DACE0F14E8}"/>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0E6E48D4-2E1D-9819-049B-1C0C606F03E3}"/>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8110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39F49-1196-66B6-3BCD-117B1D62ADAC}"/>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ED91D950-7750-6A03-FDE3-4D7EB0FAE268}"/>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4" name="Marcador de pie de página 3">
            <a:extLst>
              <a:ext uri="{FF2B5EF4-FFF2-40B4-BE49-F238E27FC236}">
                <a16:creationId xmlns:a16="http://schemas.microsoft.com/office/drawing/2014/main" id="{B221D2FA-4EAC-33EC-26DE-9D5C40794F38}"/>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01A3E292-8905-9710-00DE-C4221828EAC4}"/>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153972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0A962E-0251-DD7F-0A7A-4CDAF491B30F}"/>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3" name="Marcador de pie de página 2">
            <a:extLst>
              <a:ext uri="{FF2B5EF4-FFF2-40B4-BE49-F238E27FC236}">
                <a16:creationId xmlns:a16="http://schemas.microsoft.com/office/drawing/2014/main" id="{337B62B5-E6F0-5369-8F6D-73FA121DAA79}"/>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FC8D7556-DD87-4AE8-1980-308BE8805CA6}"/>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413015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8A00A-0E24-0124-A3FE-8C9B70EB21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FBCD3364-317D-D8C2-9EC1-6115509F7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1681FEBC-6995-398F-BE62-410A0461B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853DCC-DC4B-7EC5-9FBA-20615A402783}"/>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6" name="Marcador de pie de página 5">
            <a:extLst>
              <a:ext uri="{FF2B5EF4-FFF2-40B4-BE49-F238E27FC236}">
                <a16:creationId xmlns:a16="http://schemas.microsoft.com/office/drawing/2014/main" id="{F5AC34B5-82B7-84F4-D764-5224A559F0EB}"/>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4C5C8E25-5325-DEC3-7DEB-B69E2BAB64BE}"/>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13909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7B310-C0A0-A654-A6CD-0E74AA818E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04D5747D-725C-72E3-E84A-B15953FAC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70EF6261-1DAC-2738-E77E-9E3F4DCB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50BBD2-0D70-BFFB-EAA9-405EA230F05F}"/>
              </a:ext>
            </a:extLst>
          </p:cNvPr>
          <p:cNvSpPr>
            <a:spLocks noGrp="1"/>
          </p:cNvSpPr>
          <p:nvPr>
            <p:ph type="dt" sz="half" idx="10"/>
          </p:nvPr>
        </p:nvSpPr>
        <p:spPr/>
        <p:txBody>
          <a:bodyPr/>
          <a:lstStyle/>
          <a:p>
            <a:fld id="{BAFC897D-821B-0743-B825-59D1CC6500FC}" type="datetimeFigureOut">
              <a:rPr lang="es-US" smtClean="0"/>
              <a:t>3/13/25</a:t>
            </a:fld>
            <a:endParaRPr lang="es-US"/>
          </a:p>
        </p:txBody>
      </p:sp>
      <p:sp>
        <p:nvSpPr>
          <p:cNvPr id="6" name="Marcador de pie de página 5">
            <a:extLst>
              <a:ext uri="{FF2B5EF4-FFF2-40B4-BE49-F238E27FC236}">
                <a16:creationId xmlns:a16="http://schemas.microsoft.com/office/drawing/2014/main" id="{42D0EAF4-F4B8-BAF8-409D-870B68C50339}"/>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10DC7ABB-1C84-6232-EE1D-355681B42215}"/>
              </a:ext>
            </a:extLst>
          </p:cNvPr>
          <p:cNvSpPr>
            <a:spLocks noGrp="1"/>
          </p:cNvSpPr>
          <p:nvPr>
            <p:ph type="sldNum" sz="quarter" idx="12"/>
          </p:nvPr>
        </p:nvSpPr>
        <p:spPr/>
        <p:txBody>
          <a:bodyPr/>
          <a:lstStyle/>
          <a:p>
            <a:fld id="{83BB118F-6BEB-364B-8441-257970CEE118}" type="slidenum">
              <a:rPr lang="es-US" smtClean="0"/>
              <a:t>‹Nº›</a:t>
            </a:fld>
            <a:endParaRPr lang="es-US"/>
          </a:p>
        </p:txBody>
      </p:sp>
    </p:spTree>
    <p:extLst>
      <p:ext uri="{BB962C8B-B14F-4D97-AF65-F5344CB8AC3E}">
        <p14:creationId xmlns:p14="http://schemas.microsoft.com/office/powerpoint/2010/main" val="166527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E305BA0-4C44-05DE-092F-EB611E0A4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1B40DCF1-D25D-0E51-2EE9-3B65446F34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946A0D95-B391-3D4F-C487-8DAA8CB82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FC897D-821B-0743-B825-59D1CC6500FC}" type="datetimeFigureOut">
              <a:rPr lang="es-US" smtClean="0"/>
              <a:t>3/13/25</a:t>
            </a:fld>
            <a:endParaRPr lang="es-US"/>
          </a:p>
        </p:txBody>
      </p:sp>
      <p:sp>
        <p:nvSpPr>
          <p:cNvPr id="5" name="Marcador de pie de página 4">
            <a:extLst>
              <a:ext uri="{FF2B5EF4-FFF2-40B4-BE49-F238E27FC236}">
                <a16:creationId xmlns:a16="http://schemas.microsoft.com/office/drawing/2014/main" id="{1CDD66E4-879E-2123-8722-856CA54B9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58C7805A-9E61-0CDF-3872-9093A6F14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BB118F-6BEB-364B-8441-257970CEE118}" type="slidenum">
              <a:rPr lang="es-US" smtClean="0"/>
              <a:t>‹Nº›</a:t>
            </a:fld>
            <a:endParaRPr lang="es-US"/>
          </a:p>
        </p:txBody>
      </p:sp>
    </p:spTree>
    <p:extLst>
      <p:ext uri="{BB962C8B-B14F-4D97-AF65-F5344CB8AC3E}">
        <p14:creationId xmlns:p14="http://schemas.microsoft.com/office/powerpoint/2010/main" val="158849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1AC71D2F-01E7-8722-7957-5C5F0AA30DB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5" name="Título 4">
            <a:extLst>
              <a:ext uri="{FF2B5EF4-FFF2-40B4-BE49-F238E27FC236}">
                <a16:creationId xmlns:a16="http://schemas.microsoft.com/office/drawing/2014/main" id="{3F644358-3414-E413-16B7-70E548CCA6FB}"/>
              </a:ext>
            </a:extLst>
          </p:cNvPr>
          <p:cNvSpPr>
            <a:spLocks noGrp="1"/>
          </p:cNvSpPr>
          <p:nvPr>
            <p:ph type="ctrTitle"/>
          </p:nvPr>
        </p:nvSpPr>
        <p:spPr>
          <a:xfrm>
            <a:off x="1524000" y="1122362"/>
            <a:ext cx="9144000" cy="2900518"/>
          </a:xfrm>
        </p:spPr>
        <p:txBody>
          <a:bodyPr>
            <a:normAutofit/>
          </a:bodyPr>
          <a:lstStyle/>
          <a:p>
            <a:r>
              <a:rPr lang="es-419">
                <a:solidFill>
                  <a:srgbClr val="FFFFFF"/>
                </a:solidFill>
              </a:rPr>
              <a:t>La primavera </a:t>
            </a:r>
            <a:endParaRPr lang="es-US">
              <a:solidFill>
                <a:srgbClr val="FFFFFF"/>
              </a:solidFill>
            </a:endParaRPr>
          </a:p>
        </p:txBody>
      </p:sp>
      <p:sp>
        <p:nvSpPr>
          <p:cNvPr id="3" name="Subtítulo 2">
            <a:extLst>
              <a:ext uri="{FF2B5EF4-FFF2-40B4-BE49-F238E27FC236}">
                <a16:creationId xmlns:a16="http://schemas.microsoft.com/office/drawing/2014/main" id="{7344CF13-861E-D737-03F6-DE2C210506C8}"/>
              </a:ext>
            </a:extLst>
          </p:cNvPr>
          <p:cNvSpPr>
            <a:spLocks noGrp="1"/>
          </p:cNvSpPr>
          <p:nvPr>
            <p:ph type="subTitle" idx="1"/>
          </p:nvPr>
        </p:nvSpPr>
        <p:spPr>
          <a:xfrm>
            <a:off x="1524000" y="4159404"/>
            <a:ext cx="9144000" cy="1098395"/>
          </a:xfrm>
        </p:spPr>
        <p:txBody>
          <a:bodyPr>
            <a:normAutofit/>
          </a:bodyPr>
          <a:lstStyle/>
          <a:p>
            <a:r>
              <a:rPr lang="es-419">
                <a:solidFill>
                  <a:srgbClr val="FFFFFF"/>
                </a:solidFill>
              </a:rPr>
              <a:t>Tegnologia </a:t>
            </a:r>
          </a:p>
          <a:p>
            <a:r>
              <a:rPr lang="es-419">
                <a:solidFill>
                  <a:srgbClr val="FFFFFF"/>
                </a:solidFill>
              </a:rPr>
              <a:t> Natalia caro elizalde </a:t>
            </a:r>
          </a:p>
          <a:p>
            <a:endParaRPr lang="es-US">
              <a:solidFill>
                <a:srgbClr val="FFFFFF"/>
              </a:solidFill>
            </a:endParaRPr>
          </a:p>
        </p:txBody>
      </p:sp>
    </p:spTree>
    <p:extLst>
      <p:ext uri="{BB962C8B-B14F-4D97-AF65-F5344CB8AC3E}">
        <p14:creationId xmlns:p14="http://schemas.microsoft.com/office/powerpoint/2010/main" val="26750694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3A3761-4AFB-87D5-BAE2-DAE7DBCBB7F6}"/>
              </a:ext>
            </a:extLst>
          </p:cNvPr>
          <p:cNvSpPr>
            <a:spLocks noGrp="1"/>
          </p:cNvSpPr>
          <p:nvPr>
            <p:ph type="title"/>
          </p:nvPr>
        </p:nvSpPr>
        <p:spPr>
          <a:xfrm>
            <a:off x="630936" y="639520"/>
            <a:ext cx="3429000" cy="1719072"/>
          </a:xfrm>
        </p:spPr>
        <p:txBody>
          <a:bodyPr anchor="b">
            <a:normAutofit/>
          </a:bodyPr>
          <a:lstStyle/>
          <a:p>
            <a:r>
              <a:rPr lang="es-419" sz="3800"/>
              <a:t>Que son las estaciones de el año </a:t>
            </a:r>
            <a:endParaRPr lang="es-US" sz="38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18282EB-E30C-1F2D-F2BB-E83909B76A4A}"/>
              </a:ext>
            </a:extLst>
          </p:cNvPr>
          <p:cNvSpPr>
            <a:spLocks noGrp="1"/>
          </p:cNvSpPr>
          <p:nvPr>
            <p:ph idx="1"/>
          </p:nvPr>
        </p:nvSpPr>
        <p:spPr>
          <a:xfrm>
            <a:off x="630936" y="2807208"/>
            <a:ext cx="3429000" cy="3410712"/>
          </a:xfrm>
        </p:spPr>
        <p:txBody>
          <a:bodyPr anchor="t">
            <a:normAutofit/>
          </a:bodyPr>
          <a:lstStyle/>
          <a:p>
            <a:r>
              <a:rPr lang="es-US" sz="2200" b="0" i="0" u="none" strike="noStrike">
                <a:effectLst/>
                <a:latin typeface="Google Sans"/>
              </a:rPr>
              <a:t>Las estaciones del año son </a:t>
            </a:r>
            <a:r>
              <a:rPr lang="es-US" sz="2200"/>
              <a:t>periodos climáticos marcados por cambios en el clima, ecología y horas de luz del día, causados</a:t>
            </a:r>
          </a:p>
        </p:txBody>
      </p:sp>
      <p:pic>
        <p:nvPicPr>
          <p:cNvPr id="4" name="Imagen 3">
            <a:extLst>
              <a:ext uri="{FF2B5EF4-FFF2-40B4-BE49-F238E27FC236}">
                <a16:creationId xmlns:a16="http://schemas.microsoft.com/office/drawing/2014/main" id="{1439447B-8D15-2FD8-87BF-42893A245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95185"/>
            <a:ext cx="6903720" cy="3867630"/>
          </a:xfrm>
          <a:prstGeom prst="rect">
            <a:avLst/>
          </a:prstGeom>
        </p:spPr>
      </p:pic>
    </p:spTree>
    <p:extLst>
      <p:ext uri="{BB962C8B-B14F-4D97-AF65-F5344CB8AC3E}">
        <p14:creationId xmlns:p14="http://schemas.microsoft.com/office/powerpoint/2010/main" val="354098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9573DA7E-2853-A793-D866-AF7123F36B9F}"/>
              </a:ext>
            </a:extLst>
          </p:cNvPr>
          <p:cNvPicPr>
            <a:picLocks noChangeAspect="1"/>
          </p:cNvPicPr>
          <p:nvPr/>
        </p:nvPicPr>
        <p:blipFill>
          <a:blip r:embed="rId2">
            <a:extLst>
              <a:ext uri="{28A0092B-C50C-407E-A947-70E740481C1C}">
                <a14:useLocalDpi xmlns:a14="http://schemas.microsoft.com/office/drawing/2010/main" val="0"/>
              </a:ext>
            </a:extLst>
          </a:blip>
          <a:srcRect l="19246" r="1795"/>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86ACA2D-9FE4-DFB6-FA82-060CA29021C1}"/>
              </a:ext>
            </a:extLst>
          </p:cNvPr>
          <p:cNvSpPr>
            <a:spLocks noGrp="1"/>
          </p:cNvSpPr>
          <p:nvPr>
            <p:ph type="title"/>
          </p:nvPr>
        </p:nvSpPr>
        <p:spPr>
          <a:xfrm>
            <a:off x="838200" y="365125"/>
            <a:ext cx="3822189" cy="1899912"/>
          </a:xfrm>
        </p:spPr>
        <p:txBody>
          <a:bodyPr>
            <a:normAutofit/>
          </a:bodyPr>
          <a:lstStyle/>
          <a:p>
            <a:r>
              <a:rPr lang="es-419" sz="4000"/>
              <a:t>La primavera </a:t>
            </a:r>
            <a:endParaRPr lang="es-US" sz="4000"/>
          </a:p>
        </p:txBody>
      </p:sp>
      <p:sp>
        <p:nvSpPr>
          <p:cNvPr id="3" name="Marcador de contenido 2">
            <a:extLst>
              <a:ext uri="{FF2B5EF4-FFF2-40B4-BE49-F238E27FC236}">
                <a16:creationId xmlns:a16="http://schemas.microsoft.com/office/drawing/2014/main" id="{F801308C-F088-9591-A789-1641CAE7B87B}"/>
              </a:ext>
            </a:extLst>
          </p:cNvPr>
          <p:cNvSpPr>
            <a:spLocks noGrp="1"/>
          </p:cNvSpPr>
          <p:nvPr>
            <p:ph idx="1"/>
          </p:nvPr>
        </p:nvSpPr>
        <p:spPr>
          <a:xfrm>
            <a:off x="838200" y="2434201"/>
            <a:ext cx="3822189" cy="3742762"/>
          </a:xfrm>
        </p:spPr>
        <p:txBody>
          <a:bodyPr>
            <a:normAutofit/>
          </a:bodyPr>
          <a:lstStyle/>
          <a:p>
            <a:r>
              <a:rPr lang="es-ES" sz="2000">
                <a:effectLst/>
                <a:latin typeface="Google Sans"/>
              </a:rPr>
              <a:t>La primavera </a:t>
            </a:r>
            <a:r>
              <a:rPr lang="es-ES" sz="2000" b="0">
                <a:effectLst/>
                <a:latin typeface="Google Sans"/>
              </a:rPr>
              <a:t>es una de las cuatro estaciones, junto con el verano, el otoño y el invierno</a:t>
            </a:r>
            <a:r>
              <a:rPr lang="es-ES" sz="2000">
                <a:effectLst/>
                <a:latin typeface="Google Sans"/>
              </a:rPr>
              <a:t>. Esta estación se caracteriza por un ascenso gradual de la temperatura, días más largos y soleados, y la floración y el reverdecimiento de las plantas y los árboles.</a:t>
            </a:r>
            <a:endParaRPr lang="es-ES" sz="2000">
              <a:effectLst/>
            </a:endParaRPr>
          </a:p>
        </p:txBody>
      </p:sp>
    </p:spTree>
    <p:extLst>
      <p:ext uri="{BB962C8B-B14F-4D97-AF65-F5344CB8AC3E}">
        <p14:creationId xmlns:p14="http://schemas.microsoft.com/office/powerpoint/2010/main" val="127745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08C9F5C-300C-ECBF-943B-7253497DB75A}"/>
              </a:ext>
            </a:extLst>
          </p:cNvPr>
          <p:cNvPicPr>
            <a:picLocks noChangeAspect="1"/>
          </p:cNvPicPr>
          <p:nvPr/>
        </p:nvPicPr>
        <p:blipFill>
          <a:blip r:embed="rId2">
            <a:extLst>
              <a:ext uri="{28A0092B-C50C-407E-A947-70E740481C1C}">
                <a14:useLocalDpi xmlns:a14="http://schemas.microsoft.com/office/drawing/2010/main" val="0"/>
              </a:ext>
            </a:extLst>
          </a:blip>
          <a:srcRect l="3870" r="16818"/>
          <a:stretch/>
        </p:blipFill>
        <p:spPr>
          <a:xfrm>
            <a:off x="1"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21345-A8D7-7F53-A3B5-1BF7138B3084}"/>
              </a:ext>
            </a:extLst>
          </p:cNvPr>
          <p:cNvSpPr>
            <a:spLocks noGrp="1"/>
          </p:cNvSpPr>
          <p:nvPr>
            <p:ph type="title"/>
          </p:nvPr>
        </p:nvSpPr>
        <p:spPr>
          <a:xfrm>
            <a:off x="7531610" y="365125"/>
            <a:ext cx="3822189" cy="1899912"/>
          </a:xfrm>
        </p:spPr>
        <p:txBody>
          <a:bodyPr>
            <a:normAutofit/>
          </a:bodyPr>
          <a:lstStyle/>
          <a:p>
            <a:r>
              <a:rPr lang="es-419" sz="4000"/>
              <a:t>Que ocurre en la primavera </a:t>
            </a:r>
            <a:endParaRPr lang="es-US" sz="4000"/>
          </a:p>
        </p:txBody>
      </p:sp>
      <p:sp>
        <p:nvSpPr>
          <p:cNvPr id="3" name="Marcador de contenido 2">
            <a:extLst>
              <a:ext uri="{FF2B5EF4-FFF2-40B4-BE49-F238E27FC236}">
                <a16:creationId xmlns:a16="http://schemas.microsoft.com/office/drawing/2014/main" id="{054D918C-0AA6-8514-B344-8B51EC59ACB9}"/>
              </a:ext>
            </a:extLst>
          </p:cNvPr>
          <p:cNvSpPr>
            <a:spLocks noGrp="1"/>
          </p:cNvSpPr>
          <p:nvPr>
            <p:ph idx="1"/>
          </p:nvPr>
        </p:nvSpPr>
        <p:spPr>
          <a:xfrm>
            <a:off x="7531610" y="2434201"/>
            <a:ext cx="3822189" cy="3742762"/>
          </a:xfrm>
        </p:spPr>
        <p:txBody>
          <a:bodyPr>
            <a:normAutofit/>
          </a:bodyPr>
          <a:lstStyle/>
          <a:p>
            <a:r>
              <a:rPr lang="es-US" sz="2000" b="0" i="0" u="none" strike="noStrike">
                <a:effectLst/>
                <a:latin typeface="Google Sans"/>
              </a:rPr>
              <a:t>primavera, la temperatura se calienta, el aire se humedece más que en invierno, brotan nuevas hojas en los árboles y las flores se abren, </a:t>
            </a:r>
            <a:endParaRPr lang="es-US" sz="2000"/>
          </a:p>
        </p:txBody>
      </p:sp>
    </p:spTree>
    <p:extLst>
      <p:ext uri="{BB962C8B-B14F-4D97-AF65-F5344CB8AC3E}">
        <p14:creationId xmlns:p14="http://schemas.microsoft.com/office/powerpoint/2010/main" val="42501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0EAC058-0366-9F6D-7ED1-6506195B6C62}"/>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EAC0EDA-F3A4-0726-1EDD-206128E5F4E1}"/>
              </a:ext>
            </a:extLst>
          </p:cNvPr>
          <p:cNvSpPr>
            <a:spLocks noGrp="1"/>
          </p:cNvSpPr>
          <p:nvPr>
            <p:ph type="title"/>
          </p:nvPr>
        </p:nvSpPr>
        <p:spPr>
          <a:xfrm>
            <a:off x="7531610" y="365125"/>
            <a:ext cx="3822189" cy="1899912"/>
          </a:xfrm>
        </p:spPr>
        <p:txBody>
          <a:bodyPr>
            <a:normAutofit/>
          </a:bodyPr>
          <a:lstStyle/>
          <a:p>
            <a:r>
              <a:rPr lang="es-419" sz="4000"/>
              <a:t>Importancia de la primavera </a:t>
            </a:r>
            <a:endParaRPr lang="es-US" sz="4000"/>
          </a:p>
        </p:txBody>
      </p:sp>
      <p:sp>
        <p:nvSpPr>
          <p:cNvPr id="3" name="Marcador de contenido 2">
            <a:extLst>
              <a:ext uri="{FF2B5EF4-FFF2-40B4-BE49-F238E27FC236}">
                <a16:creationId xmlns:a16="http://schemas.microsoft.com/office/drawing/2014/main" id="{548F2D1C-467B-6BDF-CD8A-EB7C2E88EB44}"/>
              </a:ext>
            </a:extLst>
          </p:cNvPr>
          <p:cNvSpPr>
            <a:spLocks noGrp="1"/>
          </p:cNvSpPr>
          <p:nvPr>
            <p:ph idx="1"/>
          </p:nvPr>
        </p:nvSpPr>
        <p:spPr>
          <a:xfrm>
            <a:off x="7531610" y="2434201"/>
            <a:ext cx="3822189" cy="3742762"/>
          </a:xfrm>
        </p:spPr>
        <p:txBody>
          <a:bodyPr>
            <a:normAutofit/>
          </a:bodyPr>
          <a:lstStyle/>
          <a:p>
            <a:r>
              <a:rPr lang="es-US" sz="2000" b="0" i="0" u="none" strike="noStrike">
                <a:effectLst/>
                <a:latin typeface="Google Sans"/>
              </a:rPr>
              <a:t>La primavera es la estación del año que se caracteriza por tener un clima templado, el reverdecimiento de una gran cantidad de especies vegetales, el inicio de la floración de muchas de ellas y un incremento en la actividad de varios animales que salen del letargo que mantuvieron durante los meses fríos del invierno.</a:t>
            </a:r>
            <a:endParaRPr lang="es-US" sz="2000"/>
          </a:p>
        </p:txBody>
      </p:sp>
    </p:spTree>
    <p:extLst>
      <p:ext uri="{BB962C8B-B14F-4D97-AF65-F5344CB8AC3E}">
        <p14:creationId xmlns:p14="http://schemas.microsoft.com/office/powerpoint/2010/main" val="376292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B5A13-9033-FFD0-3420-76564EB55053}"/>
              </a:ext>
            </a:extLst>
          </p:cNvPr>
          <p:cNvSpPr>
            <a:spLocks noGrp="1"/>
          </p:cNvSpPr>
          <p:nvPr>
            <p:ph type="title"/>
          </p:nvPr>
        </p:nvSpPr>
        <p:spPr/>
        <p:txBody>
          <a:bodyPr/>
          <a:lstStyle/>
          <a:p>
            <a:r>
              <a:rPr lang="es-419" dirty="0"/>
              <a:t>Ejemplos de primavera </a:t>
            </a:r>
            <a:endParaRPr lang="es-US" dirty="0"/>
          </a:p>
        </p:txBody>
      </p:sp>
      <p:graphicFrame>
        <p:nvGraphicFramePr>
          <p:cNvPr id="7" name="Marcador de contenido 6">
            <a:extLst>
              <a:ext uri="{FF2B5EF4-FFF2-40B4-BE49-F238E27FC236}">
                <a16:creationId xmlns:a16="http://schemas.microsoft.com/office/drawing/2014/main" id="{26088A32-04E6-1A43-F302-434472649E3E}"/>
              </a:ext>
            </a:extLst>
          </p:cNvPr>
          <p:cNvGraphicFramePr>
            <a:graphicFrameLocks noGrp="1"/>
          </p:cNvGraphicFramePr>
          <p:nvPr>
            <p:ph idx="1"/>
            <p:extLst>
              <p:ext uri="{D42A27DB-BD31-4B8C-83A1-F6EECF244321}">
                <p14:modId xmlns:p14="http://schemas.microsoft.com/office/powerpoint/2010/main" val="5367776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90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E44B26-AFB2-9A06-83AA-28F823EC6ED8}"/>
              </a:ext>
            </a:extLst>
          </p:cNvPr>
          <p:cNvPicPr>
            <a:picLocks noChangeAspect="1"/>
          </p:cNvPicPr>
          <p:nvPr/>
        </p:nvPicPr>
        <p:blipFill>
          <a:blip r:embed="rId2">
            <a:extLst>
              <a:ext uri="{28A0092B-C50C-407E-A947-70E740481C1C}">
                <a14:useLocalDpi xmlns:a14="http://schemas.microsoft.com/office/drawing/2010/main" val="0"/>
              </a:ext>
            </a:extLst>
          </a:blip>
          <a:srcRect r="1111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237D84-24CE-85CC-7CF4-0C6149908DD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s-419" sz="3600" dirty="0">
                <a:solidFill>
                  <a:schemeClr val="tx1">
                    <a:lumMod val="85000"/>
                    <a:lumOff val="15000"/>
                  </a:schemeClr>
                </a:solidFill>
              </a:rPr>
              <a:t>Ejemplos de primavera </a:t>
            </a: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CD0D5256-F104-26D1-1224-105225922D61}"/>
              </a:ext>
            </a:extLst>
          </p:cNvPr>
          <p:cNvPicPr>
            <a:picLocks noChangeAspect="1"/>
          </p:cNvPicPr>
          <p:nvPr/>
        </p:nvPicPr>
        <p:blipFill>
          <a:blip r:embed="rId2">
            <a:extLst>
              <a:ext uri="{28A0092B-C50C-407E-A947-70E740481C1C}">
                <a14:useLocalDpi xmlns:a14="http://schemas.microsoft.com/office/drawing/2010/main" val="0"/>
              </a:ext>
            </a:extLst>
          </a:blip>
          <a:srcRect l="2406" r="17225"/>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2888964-F588-4180-022A-6A3AB61BBBE9}"/>
              </a:ext>
            </a:extLst>
          </p:cNvPr>
          <p:cNvSpPr>
            <a:spLocks noGrp="1"/>
          </p:cNvSpPr>
          <p:nvPr>
            <p:ph type="title"/>
          </p:nvPr>
        </p:nvSpPr>
        <p:spPr>
          <a:xfrm>
            <a:off x="7531610" y="365125"/>
            <a:ext cx="3822189" cy="1899912"/>
          </a:xfrm>
        </p:spPr>
        <p:txBody>
          <a:bodyPr>
            <a:normAutofit/>
          </a:bodyPr>
          <a:lstStyle/>
          <a:p>
            <a:r>
              <a:rPr lang="es-419" sz="4000" dirty="0"/>
              <a:t>Gracias </a:t>
            </a:r>
            <a:endParaRPr lang="es-US" sz="4000" dirty="0"/>
          </a:p>
        </p:txBody>
      </p:sp>
      <p:sp>
        <p:nvSpPr>
          <p:cNvPr id="8" name="Content Placeholder 7">
            <a:extLst>
              <a:ext uri="{FF2B5EF4-FFF2-40B4-BE49-F238E27FC236}">
                <a16:creationId xmlns:a16="http://schemas.microsoft.com/office/drawing/2014/main" id="{FE97DF68-EDDB-2E65-EC86-A9B6651F8B27}"/>
              </a:ext>
            </a:extLst>
          </p:cNvPr>
          <p:cNvSpPr>
            <a:spLocks noGrp="1"/>
          </p:cNvSpPr>
          <p:nvPr>
            <p:ph idx="1"/>
          </p:nvPr>
        </p:nvSpPr>
        <p:spPr>
          <a:xfrm>
            <a:off x="7531610" y="2434201"/>
            <a:ext cx="3822189" cy="3742762"/>
          </a:xfrm>
        </p:spPr>
        <p:txBody>
          <a:bodyPr>
            <a:normAutofit/>
          </a:bodyPr>
          <a:lstStyle/>
          <a:p>
            <a:endParaRPr lang="en-US" sz="2000"/>
          </a:p>
        </p:txBody>
      </p:sp>
    </p:spTree>
    <p:extLst>
      <p:ext uri="{BB962C8B-B14F-4D97-AF65-F5344CB8AC3E}">
        <p14:creationId xmlns:p14="http://schemas.microsoft.com/office/powerpoint/2010/main" val="13513378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La primavera </vt:lpstr>
      <vt:lpstr>Que son las estaciones de el año </vt:lpstr>
      <vt:lpstr>La primavera </vt:lpstr>
      <vt:lpstr>Que ocurre en la primavera </vt:lpstr>
      <vt:lpstr>Importancia de la primavera </vt:lpstr>
      <vt:lpstr>Ejemplos de primavera </vt:lpstr>
      <vt:lpstr>Ejemplos de primavera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primavera </dc:title>
  <dc:creator>Kid1 Inei</dc:creator>
  <cp:lastModifiedBy>Kid1 Inei</cp:lastModifiedBy>
  <cp:revision>1</cp:revision>
  <dcterms:created xsi:type="dcterms:W3CDTF">2025-03-13T14:52:39Z</dcterms:created>
  <dcterms:modified xsi:type="dcterms:W3CDTF">2025-03-13T15:49:51Z</dcterms:modified>
</cp:coreProperties>
</file>